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03" r:id="rId2"/>
  </p:sldMasterIdLst>
  <p:notesMasterIdLst>
    <p:notesMasterId r:id="rId49"/>
  </p:notesMasterIdLst>
  <p:sldIdLst>
    <p:sldId id="141169074" r:id="rId3"/>
    <p:sldId id="257" r:id="rId4"/>
    <p:sldId id="141169076" r:id="rId5"/>
    <p:sldId id="258" r:id="rId6"/>
    <p:sldId id="276" r:id="rId7"/>
    <p:sldId id="264" r:id="rId8"/>
    <p:sldId id="266" r:id="rId9"/>
    <p:sldId id="277" r:id="rId10"/>
    <p:sldId id="141169077" r:id="rId11"/>
    <p:sldId id="279" r:id="rId12"/>
    <p:sldId id="280" r:id="rId13"/>
    <p:sldId id="281" r:id="rId14"/>
    <p:sldId id="282" r:id="rId15"/>
    <p:sldId id="283" r:id="rId16"/>
    <p:sldId id="284" r:id="rId17"/>
    <p:sldId id="285" r:id="rId18"/>
    <p:sldId id="286" r:id="rId19"/>
    <p:sldId id="287" r:id="rId20"/>
    <p:sldId id="141169050" r:id="rId21"/>
    <p:sldId id="141169051" r:id="rId22"/>
    <p:sldId id="141169052" r:id="rId23"/>
    <p:sldId id="141169053" r:id="rId24"/>
    <p:sldId id="141169054" r:id="rId25"/>
    <p:sldId id="141169055" r:id="rId26"/>
    <p:sldId id="141169056" r:id="rId27"/>
    <p:sldId id="141169057" r:id="rId28"/>
    <p:sldId id="141169058" r:id="rId29"/>
    <p:sldId id="141169059" r:id="rId30"/>
    <p:sldId id="141168642" r:id="rId31"/>
    <p:sldId id="141169060" r:id="rId32"/>
    <p:sldId id="141169061" r:id="rId33"/>
    <p:sldId id="141169062" r:id="rId34"/>
    <p:sldId id="141169063" r:id="rId35"/>
    <p:sldId id="141169064" r:id="rId36"/>
    <p:sldId id="141169065" r:id="rId37"/>
    <p:sldId id="141169066" r:id="rId38"/>
    <p:sldId id="141169067" r:id="rId39"/>
    <p:sldId id="141169068" r:id="rId40"/>
    <p:sldId id="141169069" r:id="rId41"/>
    <p:sldId id="141169070" r:id="rId42"/>
    <p:sldId id="141169043" r:id="rId43"/>
    <p:sldId id="141169044" r:id="rId44"/>
    <p:sldId id="141169045" r:id="rId45"/>
    <p:sldId id="141169075" r:id="rId46"/>
    <p:sldId id="141169073" r:id="rId47"/>
    <p:sldId id="289" r:id="rId4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1pPr>
    <a:lvl2pPr marL="0" marR="0" indent="3429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2pPr>
    <a:lvl3pPr marL="0" marR="0" indent="6858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3pPr>
    <a:lvl4pPr marL="0" marR="0" indent="10287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4pPr>
    <a:lvl5pPr marL="0" marR="0" indent="13716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5pPr>
    <a:lvl6pPr marL="0" marR="0" indent="17145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6pPr>
    <a:lvl7pPr marL="0" marR="0" indent="20574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7pPr>
    <a:lvl8pPr marL="0" marR="0" indent="24003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8pPr>
    <a:lvl9pPr marL="0" marR="0" indent="27432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FFF"/>
    <a:srgbClr val="EAEAEA"/>
    <a:srgbClr val="43E8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EDCC09-6B4C-422D-B870-D08F556E489A}" v="14" dt="2020-02-17T17:25:44.98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BM Plex Sans"/>
          <a:ea typeface="IBM Plex Sans"/>
          <a:cs typeface="IBM Plex Sans"/>
        </a:font>
        <a:srgbClr val="000000"/>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rgbClr val="D3E0FF"/>
          </a:solidFill>
        </a:fill>
      </a:tcStyle>
    </a:wholeTbl>
    <a:band2H>
      <a:tcTxStyle/>
      <a:tcStyle>
        <a:tcBdr/>
        <a:fill>
          <a:solidFill>
            <a:srgbClr val="EAF0FF"/>
          </a:solidFill>
        </a:fill>
      </a:tcStyle>
    </a:band2H>
    <a:firstCol>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chemeClr val="accent1"/>
          </a:solidFill>
        </a:fill>
      </a:tcStyle>
    </a:firstCol>
    <a:lastRow>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381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chemeClr val="accent1"/>
          </a:solidFill>
        </a:fill>
      </a:tcStyle>
    </a:lastRow>
    <a:firstRow>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381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chemeClr val="accent1"/>
          </a:solidFill>
        </a:fill>
      </a:tcStyle>
    </a:firstRow>
  </a:tblStyle>
  <a:tblStyle styleId="{C7B018BB-80A7-4F77-B60F-C8B233D01FF8}" styleName="">
    <a:tblBg/>
    <a:wholeTbl>
      <a:tcTxStyle b="off" i="off">
        <a:font>
          <a:latin typeface="IBM Plex Sans"/>
          <a:ea typeface="IBM Plex Sans"/>
          <a:cs typeface="IBM Plex Sans"/>
        </a:font>
        <a:srgbClr val="000000"/>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rgbClr val="CACEF1"/>
          </a:solidFill>
        </a:fill>
      </a:tcStyle>
    </a:wholeTbl>
    <a:band2H>
      <a:tcTxStyle/>
      <a:tcStyle>
        <a:tcBdr/>
        <a:fill>
          <a:solidFill>
            <a:srgbClr val="E6E8F8"/>
          </a:solidFill>
        </a:fill>
      </a:tcStyle>
    </a:band2H>
    <a:firstCol>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chemeClr val="accent3"/>
          </a:solidFill>
        </a:fill>
      </a:tcStyle>
    </a:firstCol>
    <a:lastRow>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381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chemeClr val="accent3"/>
          </a:solidFill>
        </a:fill>
      </a:tcStyle>
    </a:lastRow>
    <a:firstRow>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381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chemeClr val="accent3"/>
          </a:solidFill>
        </a:fill>
      </a:tcStyle>
    </a:firstRow>
  </a:tblStyle>
  <a:tblStyle styleId="{EEE7283C-3CF3-47DC-8721-378D4A62B228}" styleName="">
    <a:tblBg/>
    <a:wholeTbl>
      <a:tcTxStyle b="off" i="off">
        <a:font>
          <a:latin typeface="IBM Plex Sans"/>
          <a:ea typeface="IBM Plex Sans"/>
          <a:cs typeface="IBM Plex Sans"/>
        </a:font>
        <a:srgbClr val="000000"/>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rgbClr val="DBCEFD"/>
          </a:solidFill>
        </a:fill>
      </a:tcStyle>
    </a:wholeTbl>
    <a:band2H>
      <a:tcTxStyle/>
      <a:tcStyle>
        <a:tcBdr/>
        <a:fill>
          <a:solidFill>
            <a:srgbClr val="EEE8FE"/>
          </a:solidFill>
        </a:fill>
      </a:tcStyle>
    </a:band2H>
    <a:firstCol>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chemeClr val="accent6"/>
          </a:solidFill>
        </a:fill>
      </a:tcStyle>
    </a:firstCol>
    <a:lastRow>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381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chemeClr val="accent6"/>
          </a:solidFill>
        </a:fill>
      </a:tcStyle>
    </a:lastRow>
    <a:firstRow>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381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chemeClr val="accent6"/>
          </a:solidFill>
        </a:fill>
      </a:tcStyle>
    </a:firstRow>
  </a:tblStyle>
  <a:tblStyle styleId="{CF821DB8-F4EB-4A41-A1BA-3FCAFE7338EE}" styleName="">
    <a:tblBg/>
    <a:wholeTbl>
      <a:tcTxStyle b="off" i="off">
        <a:font>
          <a:latin typeface="IBM Plex Sans"/>
          <a:ea typeface="IBM Plex Sans"/>
          <a:cs typeface="IBM Plex San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31973"/>
          </a:solidFill>
        </a:fill>
      </a:tcStyle>
    </a:band2H>
    <a:firstCol>
      <a:tcTxStyle b="on" i="off">
        <a:font>
          <a:latin typeface="IBM Plex Sans"/>
          <a:ea typeface="IBM Plex Sans"/>
          <a:cs typeface="IBM Plex Sans"/>
        </a:font>
        <a:srgbClr val="03197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IBM Plex Sans"/>
          <a:ea typeface="IBM Plex Sans"/>
          <a:cs typeface="IBM Plex San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31973"/>
          </a:solidFill>
        </a:fill>
      </a:tcStyle>
    </a:lastRow>
    <a:firstRow>
      <a:tcTxStyle b="on" i="off">
        <a:font>
          <a:latin typeface="IBM Plex Sans"/>
          <a:ea typeface="IBM Plex Sans"/>
          <a:cs typeface="IBM Plex Sans"/>
        </a:font>
        <a:srgbClr val="031973"/>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IBM Plex Sans"/>
          <a:ea typeface="IBM Plex Sans"/>
          <a:cs typeface="IBM Plex Sans"/>
        </a:font>
        <a:srgbClr val="000000"/>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rgbClr val="000000"/>
          </a:solidFill>
        </a:fill>
      </a:tcStyle>
    </a:firstCol>
    <a:lastRow>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38100" cap="flat">
              <a:solidFill>
                <a:srgbClr val="031973"/>
              </a:solidFill>
              <a:prstDash val="solid"/>
              <a:round/>
            </a:ln>
          </a:top>
          <a:bottom>
            <a:ln w="127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rgbClr val="000000"/>
          </a:solidFill>
        </a:fill>
      </a:tcStyle>
    </a:lastRow>
    <a:firstRow>
      <a:tcTxStyle b="on" i="off">
        <a:font>
          <a:latin typeface="IBM Plex Sans"/>
          <a:ea typeface="IBM Plex Sans"/>
          <a:cs typeface="IBM Plex Sans"/>
        </a:font>
        <a:srgbClr val="031973"/>
      </a:tcTxStyle>
      <a:tcStyle>
        <a:tcBdr>
          <a:left>
            <a:ln w="12700" cap="flat">
              <a:solidFill>
                <a:srgbClr val="031973"/>
              </a:solidFill>
              <a:prstDash val="solid"/>
              <a:round/>
            </a:ln>
          </a:left>
          <a:right>
            <a:ln w="12700" cap="flat">
              <a:solidFill>
                <a:srgbClr val="031973"/>
              </a:solidFill>
              <a:prstDash val="solid"/>
              <a:round/>
            </a:ln>
          </a:right>
          <a:top>
            <a:ln w="12700" cap="flat">
              <a:solidFill>
                <a:srgbClr val="031973"/>
              </a:solidFill>
              <a:prstDash val="solid"/>
              <a:round/>
            </a:ln>
          </a:top>
          <a:bottom>
            <a:ln w="38100" cap="flat">
              <a:solidFill>
                <a:srgbClr val="031973"/>
              </a:solidFill>
              <a:prstDash val="solid"/>
              <a:round/>
            </a:ln>
          </a:bottom>
          <a:insideH>
            <a:ln w="12700" cap="flat">
              <a:solidFill>
                <a:srgbClr val="031973"/>
              </a:solidFill>
              <a:prstDash val="solid"/>
              <a:round/>
            </a:ln>
          </a:insideH>
          <a:insideV>
            <a:ln w="12700" cap="flat">
              <a:solidFill>
                <a:srgbClr val="031973"/>
              </a:solidFill>
              <a:prstDash val="solid"/>
              <a:round/>
            </a:ln>
          </a:insideV>
        </a:tcBdr>
        <a:fill>
          <a:solidFill>
            <a:srgbClr val="000000"/>
          </a:solidFill>
        </a:fill>
      </a:tcStyle>
    </a:firstRow>
  </a:tblStyle>
  <a:tblStyle styleId="{2708684C-4D16-4618-839F-0558EEFCDFE6}" styleName="">
    <a:tblBg/>
    <a:wholeTbl>
      <a:tcTxStyle b="off"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6"/>
    <p:restoredTop sz="78163" autoAdjust="0"/>
  </p:normalViewPr>
  <p:slideViewPr>
    <p:cSldViewPr snapToGrid="0" snapToObjects="1">
      <p:cViewPr varScale="1">
        <p:scale>
          <a:sx n="131" d="100"/>
          <a:sy n="131" d="100"/>
        </p:scale>
        <p:origin x="14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3EDCC09-6B4C-422D-B870-D08F556E489A}"/>
    <pc:docChg chg="modSld">
      <pc:chgData name="" userId="" providerId="" clId="Web-{83EDCC09-6B4C-422D-B870-D08F556E489A}" dt="2020-02-17T17:25:44.984" v="13" actId="20577"/>
      <pc:docMkLst>
        <pc:docMk/>
      </pc:docMkLst>
      <pc:sldChg chg="modSp">
        <pc:chgData name="" userId="" providerId="" clId="Web-{83EDCC09-6B4C-422D-B870-D08F556E489A}" dt="2020-02-17T17:25:44.984" v="12" actId="20577"/>
        <pc:sldMkLst>
          <pc:docMk/>
          <pc:sldMk cId="3490782188" sldId="141169074"/>
        </pc:sldMkLst>
        <pc:spChg chg="mod">
          <ac:chgData name="" userId="" providerId="" clId="Web-{83EDCC09-6B4C-422D-B870-D08F556E489A}" dt="2020-02-17T17:25:44.984" v="12" actId="20577"/>
          <ac:spMkLst>
            <pc:docMk/>
            <pc:sldMk cId="3490782188" sldId="141169074"/>
            <ac:spMk id="144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37" name="Shape 14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8" name="Shape 14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685800" latinLnBrk="0">
      <a:defRPr sz="900">
        <a:latin typeface="+mj-lt"/>
        <a:ea typeface="+mj-ea"/>
        <a:cs typeface="+mj-cs"/>
        <a:sym typeface="Calibri"/>
      </a:defRPr>
    </a:lvl1pPr>
    <a:lvl2pPr indent="228600" defTabSz="685800" latinLnBrk="0">
      <a:defRPr sz="900">
        <a:latin typeface="+mj-lt"/>
        <a:ea typeface="+mj-ea"/>
        <a:cs typeface="+mj-cs"/>
        <a:sym typeface="Calibri"/>
      </a:defRPr>
    </a:lvl2pPr>
    <a:lvl3pPr indent="457200" defTabSz="685800" latinLnBrk="0">
      <a:defRPr sz="900">
        <a:latin typeface="+mj-lt"/>
        <a:ea typeface="+mj-ea"/>
        <a:cs typeface="+mj-cs"/>
        <a:sym typeface="Calibri"/>
      </a:defRPr>
    </a:lvl3pPr>
    <a:lvl4pPr indent="685800" defTabSz="685800" latinLnBrk="0">
      <a:defRPr sz="900">
        <a:latin typeface="+mj-lt"/>
        <a:ea typeface="+mj-ea"/>
        <a:cs typeface="+mj-cs"/>
        <a:sym typeface="Calibri"/>
      </a:defRPr>
    </a:lvl4pPr>
    <a:lvl5pPr indent="914400" defTabSz="685800" latinLnBrk="0">
      <a:defRPr sz="900">
        <a:latin typeface="+mj-lt"/>
        <a:ea typeface="+mj-ea"/>
        <a:cs typeface="+mj-cs"/>
        <a:sym typeface="Calibri"/>
      </a:defRPr>
    </a:lvl5pPr>
    <a:lvl6pPr indent="1143000" defTabSz="685800" latinLnBrk="0">
      <a:defRPr sz="900">
        <a:latin typeface="+mj-lt"/>
        <a:ea typeface="+mj-ea"/>
        <a:cs typeface="+mj-cs"/>
        <a:sym typeface="Calibri"/>
      </a:defRPr>
    </a:lvl6pPr>
    <a:lvl7pPr indent="1371600" defTabSz="685800" latinLnBrk="0">
      <a:defRPr sz="900">
        <a:latin typeface="+mj-lt"/>
        <a:ea typeface="+mj-ea"/>
        <a:cs typeface="+mj-cs"/>
        <a:sym typeface="Calibri"/>
      </a:defRPr>
    </a:lvl7pPr>
    <a:lvl8pPr indent="1600200" defTabSz="685800" latinLnBrk="0">
      <a:defRPr sz="900">
        <a:latin typeface="+mj-lt"/>
        <a:ea typeface="+mj-ea"/>
        <a:cs typeface="+mj-cs"/>
        <a:sym typeface="Calibri"/>
      </a:defRPr>
    </a:lvl8pPr>
    <a:lvl9pPr indent="1828800" defTabSz="685800" latinLnBrk="0">
      <a:defRPr sz="9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389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C00C8-34BC-9A49-990C-A2EF7CF469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Medium"/>
                <a:cs typeface="Helvetica"/>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Medium"/>
              <a:cs typeface="Helvetica"/>
              <a:sym typeface="IBM Plex Sans"/>
            </a:endParaRPr>
          </a:p>
        </p:txBody>
      </p:sp>
    </p:spTree>
    <p:extLst>
      <p:ext uri="{BB962C8B-B14F-4D97-AF65-F5344CB8AC3E}">
        <p14:creationId xmlns:p14="http://schemas.microsoft.com/office/powerpoint/2010/main" val="122015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814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Tree>
    <p:extLst>
      <p:ext uri="{BB962C8B-B14F-4D97-AF65-F5344CB8AC3E}">
        <p14:creationId xmlns:p14="http://schemas.microsoft.com/office/powerpoint/2010/main" val="1808304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endParaRPr lang="en-US" dirty="0">
              <a:latin typeface="Calibri"/>
              <a:cs typeface="Calibri"/>
            </a:endParaRPr>
          </a:p>
        </p:txBody>
      </p:sp>
    </p:spTree>
    <p:extLst>
      <p:ext uri="{BB962C8B-B14F-4D97-AF65-F5344CB8AC3E}">
        <p14:creationId xmlns:p14="http://schemas.microsoft.com/office/powerpoint/2010/main" val="290483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John</a:t>
            </a:r>
            <a:endParaRPr lang="en-US" dirty="0">
              <a:latin typeface="Calibri"/>
              <a:cs typeface="Calibri"/>
            </a:endParaRPr>
          </a:p>
        </p:txBody>
      </p:sp>
    </p:spTree>
    <p:extLst>
      <p:ext uri="{BB962C8B-B14F-4D97-AF65-F5344CB8AC3E}">
        <p14:creationId xmlns:p14="http://schemas.microsoft.com/office/powerpoint/2010/main" val="92153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9443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520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C00C8-34BC-9A49-990C-A2EF7CF469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Medium"/>
                <a:cs typeface="Helvetica"/>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Medium"/>
              <a:cs typeface="Helvetica"/>
              <a:sym typeface="IBM Plex Sans"/>
            </a:endParaRPr>
          </a:p>
        </p:txBody>
      </p:sp>
    </p:spTree>
    <p:extLst>
      <p:ext uri="{BB962C8B-B14F-4D97-AF65-F5344CB8AC3E}">
        <p14:creationId xmlns:p14="http://schemas.microsoft.com/office/powerpoint/2010/main" val="2335148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C00C8-34BC-9A49-990C-A2EF7CF469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Medium"/>
                <a:cs typeface="Helvetica"/>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Medium"/>
              <a:cs typeface="Helvetica"/>
              <a:sym typeface="IBM Plex Sans"/>
            </a:endParaRPr>
          </a:p>
        </p:txBody>
      </p:sp>
    </p:spTree>
    <p:extLst>
      <p:ext uri="{BB962C8B-B14F-4D97-AF65-F5344CB8AC3E}">
        <p14:creationId xmlns:p14="http://schemas.microsoft.com/office/powerpoint/2010/main" val="243796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C00C8-34BC-9A49-990C-A2EF7CF469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Medium"/>
                <a:cs typeface="Helvetica"/>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Medium"/>
              <a:cs typeface="Helvetica"/>
              <a:sym typeface="IBM Plex Sans"/>
            </a:endParaRPr>
          </a:p>
        </p:txBody>
      </p:sp>
    </p:spTree>
    <p:extLst>
      <p:ext uri="{BB962C8B-B14F-4D97-AF65-F5344CB8AC3E}">
        <p14:creationId xmlns:p14="http://schemas.microsoft.com/office/powerpoint/2010/main" val="571872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C00C8-34BC-9A49-990C-A2EF7CF469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Medium"/>
                <a:cs typeface="Helvetica"/>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Medium"/>
              <a:cs typeface="Helvetica"/>
              <a:sym typeface="IBM Plex Sans"/>
            </a:endParaRPr>
          </a:p>
        </p:txBody>
      </p:sp>
    </p:spTree>
    <p:extLst>
      <p:ext uri="{BB962C8B-B14F-4D97-AF65-F5344CB8AC3E}">
        <p14:creationId xmlns:p14="http://schemas.microsoft.com/office/powerpoint/2010/main" val="3562881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0BAEBEA2-B255-FE40-B697-1F1B890F229C}"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
        <p:nvSpPr>
          <p:cNvPr id="49154"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prstClr val="black"/>
                </a:solidFill>
                <a:effectLst/>
                <a:uLnTx/>
                <a:uFillTx/>
                <a:latin typeface="Arial" charset="0"/>
                <a:ea typeface="MS PGothic" charset="-128"/>
                <a:cs typeface="+mn-cs"/>
              </a:rPr>
              <a:t>Master Draft 1</a:t>
            </a:r>
          </a:p>
        </p:txBody>
      </p:sp>
      <p:sp>
        <p:nvSpPr>
          <p:cNvPr id="49155" name="Rectangle 6"/>
          <p:cNvSpPr txBox="1">
            <a:spLocks noGrp="1"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prstClr val="black"/>
                </a:solidFill>
                <a:effectLst/>
                <a:uLnTx/>
                <a:uFillTx/>
                <a:latin typeface="Arial" charset="0"/>
                <a:ea typeface="MS PGothic" charset="-128"/>
                <a:cs typeface="+mn-cs"/>
              </a:rPr>
              <a:t>Master Draft 1</a:t>
            </a:r>
          </a:p>
        </p:txBody>
      </p:sp>
      <p:sp>
        <p:nvSpPr>
          <p:cNvPr id="4915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69675690-EB16-C440-B2BB-85B7A50D0F18}" type="slidenum">
              <a:rPr kumimoji="0" lang="en-US" altLang="en-US" sz="900" b="0" i="0" u="none" strike="noStrike" kern="1200" cap="none" spc="0" normalizeH="0" baseline="0" noProof="0">
                <a:ln>
                  <a:noFill/>
                </a:ln>
                <a:solidFill>
                  <a:prstClr val="black"/>
                </a:solidFill>
                <a:effectLst/>
                <a:uLnTx/>
                <a:uFillTx/>
                <a:latin typeface="Arial" charset="0"/>
                <a:ea typeface="MS PGothic"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US" altLang="en-US" sz="900" b="0" i="0" u="none" strike="noStrike" kern="1200" cap="none" spc="0" normalizeH="0" baseline="0" noProof="0">
              <a:ln>
                <a:noFill/>
              </a:ln>
              <a:solidFill>
                <a:prstClr val="black"/>
              </a:solidFill>
              <a:effectLst/>
              <a:uLnTx/>
              <a:uFillTx/>
              <a:latin typeface="Arial" charset="0"/>
              <a:ea typeface="MS PGothic" charset="-128"/>
              <a:cs typeface="+mn-cs"/>
            </a:endParaRPr>
          </a:p>
        </p:txBody>
      </p:sp>
      <p:sp>
        <p:nvSpPr>
          <p:cNvPr id="49157" name="Rectangle 2"/>
          <p:cNvSpPr>
            <a:spLocks noGrp="1" noRot="1" noChangeAspect="1" noChangeArrowheads="1" noTextEdit="1"/>
          </p:cNvSpPr>
          <p:nvPr>
            <p:ph type="sldImg"/>
          </p:nvPr>
        </p:nvSpPr>
        <p:spPr>
          <a:xfrm>
            <a:off x="3667125" y="763588"/>
            <a:ext cx="2200275" cy="1238250"/>
          </a:xfrm>
          <a:ln w="12700" cap="flat">
            <a:solidFill>
              <a:schemeClr val="tx1"/>
            </a:solidFill>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9158" name="Rectangle 3"/>
          <p:cNvSpPr>
            <a:spLocks noGrp="1" noChangeArrowheads="1"/>
          </p:cNvSpPr>
          <p:nvPr>
            <p:ph type="body" idx="1"/>
          </p:nvPr>
        </p:nvSpPr>
        <p:spPr>
          <a:xfrm>
            <a:off x="912813" y="2387600"/>
            <a:ext cx="5032375" cy="58054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88400" tIns="44199" rIns="88400" bIns="44199"/>
          <a:lstStyle/>
          <a:p>
            <a:pPr marL="201295" indent="-201295"/>
            <a:r>
              <a:rPr lang="en-US" dirty="0"/>
              <a:t>angel</a:t>
            </a:r>
          </a:p>
        </p:txBody>
      </p:sp>
    </p:spTree>
    <p:extLst>
      <p:ext uri="{BB962C8B-B14F-4D97-AF65-F5344CB8AC3E}">
        <p14:creationId xmlns:p14="http://schemas.microsoft.com/office/powerpoint/2010/main" val="4087619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Bring AI up the stack to business users</a:t>
            </a:r>
          </a:p>
          <a:p>
            <a:r>
              <a:rPr lang="en-US" dirty="0"/>
              <a:t>angel</a:t>
            </a:r>
          </a:p>
        </p:txBody>
      </p:sp>
    </p:spTree>
    <p:extLst>
      <p:ext uri="{BB962C8B-B14F-4D97-AF65-F5344CB8AC3E}">
        <p14:creationId xmlns:p14="http://schemas.microsoft.com/office/powerpoint/2010/main" val="3064226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0_Cover Slide">
    <p:spTree>
      <p:nvGrpSpPr>
        <p:cNvPr id="1" name=""/>
        <p:cNvGrpSpPr/>
        <p:nvPr/>
      </p:nvGrpSpPr>
      <p:grpSpPr>
        <a:xfrm>
          <a:off x="0" y="0"/>
          <a:ext cx="0" cy="0"/>
          <a:chOff x="0" y="0"/>
          <a:chExt cx="0" cy="0"/>
        </a:xfrm>
      </p:grpSpPr>
      <p:pic>
        <p:nvPicPr>
          <p:cNvPr id="11" name="Picture 8" descr="Picture 8"/>
          <p:cNvPicPr>
            <a:picLocks noChangeAspect="1"/>
          </p:cNvPicPr>
          <p:nvPr/>
        </p:nvPicPr>
        <p:blipFill>
          <a:blip r:embed="rId2"/>
          <a:stretch>
            <a:fillRect/>
          </a:stretch>
        </p:blipFill>
        <p:spPr>
          <a:xfrm>
            <a:off x="8005433" y="4071327"/>
            <a:ext cx="811724" cy="756706"/>
          </a:xfrm>
          <a:prstGeom prst="rect">
            <a:avLst/>
          </a:prstGeom>
          <a:ln w="12700">
            <a:miter lim="400000"/>
          </a:ln>
        </p:spPr>
      </p:pic>
      <p:sp>
        <p:nvSpPr>
          <p:cNvPr id="12" name="Body Level One…"/>
          <p:cNvSpPr txBox="1">
            <a:spLocks noGrp="1"/>
          </p:cNvSpPr>
          <p:nvPr>
            <p:ph type="body" idx="1"/>
          </p:nvPr>
        </p:nvSpPr>
        <p:spPr>
          <a:xfrm>
            <a:off x="228600" y="53975"/>
            <a:ext cx="8686800" cy="3797301"/>
          </a:xfrm>
          <a:prstGeom prst="rect">
            <a:avLst/>
          </a:prstGeom>
        </p:spPr>
        <p:txBody>
          <a:bodyPr>
            <a:normAutofit/>
          </a:bodyPr>
          <a:lstStyle>
            <a:lvl1pPr>
              <a:defRPr sz="6600"/>
            </a:lvl1pPr>
            <a:lvl2pPr marL="815750" indent="-815750">
              <a:defRPr sz="6600"/>
            </a:lvl2pPr>
            <a:lvl3pPr marL="1039587" indent="-815750">
              <a:defRPr sz="6600"/>
            </a:lvl3pPr>
            <a:lvl4pPr marL="1250496" indent="-793296">
              <a:defRPr sz="6600"/>
            </a:lvl4pPr>
            <a:lvl5pPr marL="1445987" indent="-815750">
              <a:defRPr sz="6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4"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5"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itle (black box) over image(s)">
    <p:bg>
      <p:bgPr>
        <a:solidFill>
          <a:srgbClr val="EAEAEA"/>
        </a:solidFill>
        <a:effectLst/>
      </p:bgPr>
    </p:bg>
    <p:spTree>
      <p:nvGrpSpPr>
        <p:cNvPr id="1" name=""/>
        <p:cNvGrpSpPr/>
        <p:nvPr/>
      </p:nvGrpSpPr>
      <p:grpSpPr>
        <a:xfrm>
          <a:off x="0" y="0"/>
          <a:ext cx="0" cy="0"/>
          <a:chOff x="0" y="0"/>
          <a:chExt cx="0" cy="0"/>
        </a:xfrm>
      </p:grpSpPr>
      <p:sp>
        <p:nvSpPr>
          <p:cNvPr id="9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52"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text (black box) over image(s)">
    <p:bg>
      <p:bgPr>
        <a:solidFill>
          <a:srgbClr val="EAEAEA"/>
        </a:solidFill>
        <a:effectLst/>
      </p:bgPr>
    </p:bg>
    <p:spTree>
      <p:nvGrpSpPr>
        <p:cNvPr id="1" name=""/>
        <p:cNvGrpSpPr/>
        <p:nvPr/>
      </p:nvGrpSpPr>
      <p:grpSpPr>
        <a:xfrm>
          <a:off x="0" y="0"/>
          <a:ext cx="0" cy="0"/>
          <a:chOff x="0" y="0"/>
          <a:chExt cx="0" cy="0"/>
        </a:xfrm>
      </p:grpSpPr>
      <p:sp>
        <p:nvSpPr>
          <p:cNvPr id="959"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9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boxes (4 tall)">
    <p:bg>
      <p:bgPr>
        <a:solidFill>
          <a:srgbClr val="EAEAEA"/>
        </a:solidFill>
        <a:effectLst/>
      </p:bgPr>
    </p:bg>
    <p:spTree>
      <p:nvGrpSpPr>
        <p:cNvPr id="1" name=""/>
        <p:cNvGrpSpPr/>
        <p:nvPr/>
      </p:nvGrpSpPr>
      <p:grpSpPr>
        <a:xfrm>
          <a:off x="0" y="0"/>
          <a:ext cx="0" cy="0"/>
          <a:chOff x="0" y="0"/>
          <a:chExt cx="0" cy="0"/>
        </a:xfrm>
      </p:grpSpPr>
      <p:sp>
        <p:nvSpPr>
          <p:cNvPr id="967"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9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graph">
    <p:bg>
      <p:bgPr>
        <a:solidFill>
          <a:srgbClr val="EAEAEA"/>
        </a:solidFill>
        <a:effectLst/>
      </p:bgPr>
    </p:bg>
    <p:spTree>
      <p:nvGrpSpPr>
        <p:cNvPr id="1" name=""/>
        <p:cNvGrpSpPr/>
        <p:nvPr/>
      </p:nvGrpSpPr>
      <p:grpSpPr>
        <a:xfrm>
          <a:off x="0" y="0"/>
          <a:ext cx="0" cy="0"/>
          <a:chOff x="0" y="0"/>
          <a:chExt cx="0" cy="0"/>
        </a:xfrm>
      </p:grpSpPr>
      <p:sp>
        <p:nvSpPr>
          <p:cNvPr id="97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7"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title, text (1/4), content (3/4)">
    <p:bg>
      <p:bgPr>
        <a:solidFill>
          <a:srgbClr val="EAEAEA"/>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86"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le, text (1/4), blank (3/4)">
    <p:bg>
      <p:bgPr>
        <a:solidFill>
          <a:srgbClr val="EAEAEA"/>
        </a:solidFill>
        <a:effectLst/>
      </p:bgPr>
    </p:bg>
    <p:spTree>
      <p:nvGrpSpPr>
        <p:cNvPr id="1" name=""/>
        <p:cNvGrpSpPr/>
        <p:nvPr/>
      </p:nvGrpSpPr>
      <p:grpSpPr>
        <a:xfrm>
          <a:off x="0" y="0"/>
          <a:ext cx="0" cy="0"/>
          <a:chOff x="0" y="0"/>
          <a:chExt cx="0" cy="0"/>
        </a:xfrm>
      </p:grpSpPr>
      <p:sp>
        <p:nvSpPr>
          <p:cNvPr id="99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95"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case study: title, text (2/4), content (2/4)">
    <p:bg>
      <p:bgPr>
        <a:solidFill>
          <a:srgbClr val="EAEAEA"/>
        </a:solidFill>
        <a:effectLst/>
      </p:bgPr>
    </p:bg>
    <p:spTree>
      <p:nvGrpSpPr>
        <p:cNvPr id="1" name=""/>
        <p:cNvGrpSpPr/>
        <p:nvPr/>
      </p:nvGrpSpPr>
      <p:grpSpPr>
        <a:xfrm>
          <a:off x="0" y="0"/>
          <a:ext cx="0" cy="0"/>
          <a:chOff x="0" y="0"/>
          <a:chExt cx="0" cy="0"/>
        </a:xfrm>
      </p:grpSpPr>
      <p:sp>
        <p:nvSpPr>
          <p:cNvPr id="1002"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00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4"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05" name="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100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case study 2: title, text (2/4), quote (2/4)">
    <p:bg>
      <p:bgPr>
        <a:solidFill>
          <a:srgbClr val="EAEAEA"/>
        </a:solidFill>
        <a:effectLst/>
      </p:bgPr>
    </p:bg>
    <p:spTree>
      <p:nvGrpSpPr>
        <p:cNvPr id="1" name=""/>
        <p:cNvGrpSpPr/>
        <p:nvPr/>
      </p:nvGrpSpPr>
      <p:grpSpPr>
        <a:xfrm>
          <a:off x="0" y="0"/>
          <a:ext cx="0" cy="0"/>
          <a:chOff x="0" y="0"/>
          <a:chExt cx="0" cy="0"/>
        </a:xfrm>
      </p:grpSpPr>
      <p:sp>
        <p:nvSpPr>
          <p:cNvPr id="101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01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5"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6" name="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1017" name="Text Placeholder 8"/>
          <p:cNvSpPr>
            <a:spLocks noGrp="1"/>
          </p:cNvSpPr>
          <p:nvPr>
            <p:ph type="body" sz="half" idx="14"/>
          </p:nvPr>
        </p:nvSpPr>
        <p:spPr>
          <a:xfrm>
            <a:off x="4700392" y="1090961"/>
            <a:ext cx="4215008" cy="3456433"/>
          </a:xfrm>
          <a:prstGeom prst="rect">
            <a:avLst/>
          </a:prstGeom>
        </p:spPr>
        <p:txBody>
          <a:bodyPr>
            <a:normAutofit/>
          </a:bodyPr>
          <a:lstStyle/>
          <a:p>
            <a:pPr marL="117475" indent="-117475">
              <a:defRPr sz="2400">
                <a:solidFill>
                  <a:srgbClr val="000000"/>
                </a:solidFill>
              </a:defRPr>
            </a:pPr>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table">
    <p:bg>
      <p:bgPr>
        <a:solidFill>
          <a:srgbClr val="EAEAEA"/>
        </a:solidFill>
        <a:effectLst/>
      </p:bgPr>
    </p:bg>
    <p:spTree>
      <p:nvGrpSpPr>
        <p:cNvPr id="1" name=""/>
        <p:cNvGrpSpPr/>
        <p:nvPr/>
      </p:nvGrpSpPr>
      <p:grpSpPr>
        <a:xfrm>
          <a:off x="0" y="0"/>
          <a:ext cx="0" cy="0"/>
          <a:chOff x="0" y="0"/>
          <a:chExt cx="0" cy="0"/>
        </a:xfrm>
      </p:grpSpPr>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5"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blank (with footer)">
    <p:bg>
      <p:bgPr>
        <a:solidFill>
          <a:srgbClr val="EAEAEA"/>
        </a:solidFill>
        <a:effectLst/>
      </p:bgPr>
    </p:bg>
    <p:spTree>
      <p:nvGrpSpPr>
        <p:cNvPr id="1" name=""/>
        <p:cNvGrpSpPr/>
        <p:nvPr/>
      </p:nvGrpSpPr>
      <p:grpSpPr>
        <a:xfrm>
          <a:off x="0" y="0"/>
          <a:ext cx="0" cy="0"/>
          <a:chOff x="0" y="0"/>
          <a:chExt cx="0" cy="0"/>
        </a:xfrm>
      </p:grpSpPr>
      <p:sp>
        <p:nvSpPr>
          <p:cNvPr id="10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112"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115"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Thank you">
    <p:bg>
      <p:bgPr>
        <a:solidFill>
          <a:srgbClr val="EAEAEA"/>
        </a:solidFill>
        <a:effectLst/>
      </p:bgPr>
    </p:bg>
    <p:spTree>
      <p:nvGrpSpPr>
        <p:cNvPr id="1" name=""/>
        <p:cNvGrpSpPr/>
        <p:nvPr/>
      </p:nvGrpSpPr>
      <p:grpSpPr>
        <a:xfrm>
          <a:off x="0" y="0"/>
          <a:ext cx="0" cy="0"/>
          <a:chOff x="0" y="0"/>
          <a:chExt cx="0" cy="0"/>
        </a:xfrm>
      </p:grpSpPr>
      <p:sp>
        <p:nvSpPr>
          <p:cNvPr id="1046"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4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4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ibm sign-off">
    <p:bg>
      <p:bgPr>
        <a:solidFill>
          <a:srgbClr val="EAEAEA"/>
        </a:solidFill>
        <a:effectLst/>
      </p:bgPr>
    </p:bg>
    <p:spTree>
      <p:nvGrpSpPr>
        <p:cNvPr id="1" name=""/>
        <p:cNvGrpSpPr/>
        <p:nvPr/>
      </p:nvGrpSpPr>
      <p:grpSpPr>
        <a:xfrm>
          <a:off x="0" y="0"/>
          <a:ext cx="0" cy="0"/>
          <a:chOff x="0" y="0"/>
          <a:chExt cx="0" cy="0"/>
        </a:xfrm>
      </p:grpSpPr>
      <p:pic>
        <p:nvPicPr>
          <p:cNvPr id="1055" name="Picture 6" descr="Picture 6"/>
          <p:cNvPicPr>
            <a:picLocks noChangeAspect="1"/>
          </p:cNvPicPr>
          <p:nvPr/>
        </p:nvPicPr>
        <p:blipFill>
          <a:blip r:embed="rId2"/>
          <a:stretch>
            <a:fillRect/>
          </a:stretch>
        </p:blipFill>
        <p:spPr>
          <a:xfrm>
            <a:off x="3103950" y="2212014"/>
            <a:ext cx="2936102" cy="365761"/>
          </a:xfrm>
          <a:prstGeom prst="rect">
            <a:avLst/>
          </a:prstGeom>
          <a:ln w="12700">
            <a:miter lim="400000"/>
          </a:ln>
        </p:spPr>
      </p:pic>
      <p:sp>
        <p:nvSpPr>
          <p:cNvPr id="1056" name="Title 4"/>
          <p:cNvSpPr txBox="1"/>
          <p:nvPr/>
        </p:nvSpPr>
        <p:spPr>
          <a:xfrm>
            <a:off x="2514600" y="2394585"/>
            <a:ext cx="4114800" cy="731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457200">
              <a:lnSpc>
                <a:spcPct val="90000"/>
              </a:lnSpc>
              <a:defRPr sz="1400">
                <a:solidFill>
                  <a:srgbClr val="FFFFFF"/>
                </a:solidFill>
              </a:defRPr>
            </a:pPr>
            <a:br/>
            <a:br/>
            <a:r>
              <a:rPr>
                <a:solidFill>
                  <a:srgbClr val="000000"/>
                </a:solidFill>
              </a:rPr>
              <a:t>Get started today </a:t>
            </a:r>
            <a:r>
              <a:rPr u="sng">
                <a:solidFill>
                  <a:schemeClr val="accent2"/>
                </a:solidFill>
                <a:uFill>
                  <a:solidFill>
                    <a:schemeClr val="accent2"/>
                  </a:solidFill>
                </a:uFill>
                <a:hlinkClick r:id="rId3"/>
              </a:rPr>
              <a:t>www.ibm.com/watson</a:t>
            </a:r>
          </a:p>
        </p:txBody>
      </p:sp>
      <p:sp>
        <p:nvSpPr>
          <p:cNvPr id="105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14_Cover Slide">
    <p:bg>
      <p:bgPr>
        <a:solidFill>
          <a:srgbClr val="FFFFFF"/>
        </a:solidFill>
        <a:effectLst/>
      </p:bgPr>
    </p:bg>
    <p:spTree>
      <p:nvGrpSpPr>
        <p:cNvPr id="1" name=""/>
        <p:cNvGrpSpPr/>
        <p:nvPr/>
      </p:nvGrpSpPr>
      <p:grpSpPr>
        <a:xfrm>
          <a:off x="0" y="0"/>
          <a:ext cx="0" cy="0"/>
          <a:chOff x="0" y="0"/>
          <a:chExt cx="0" cy="0"/>
        </a:xfrm>
      </p:grpSpPr>
      <p:sp>
        <p:nvSpPr>
          <p:cNvPr id="1064" name="Body Level One…"/>
          <p:cNvSpPr txBox="1">
            <a:spLocks noGrp="1"/>
          </p:cNvSpPr>
          <p:nvPr>
            <p:ph type="body" idx="1"/>
          </p:nvPr>
        </p:nvSpPr>
        <p:spPr>
          <a:xfrm>
            <a:off x="228600" y="53975"/>
            <a:ext cx="8686800" cy="3797301"/>
          </a:xfrm>
          <a:prstGeom prst="rect">
            <a:avLst/>
          </a:prstGeom>
        </p:spPr>
        <p:txBody>
          <a:bodyPr>
            <a:normAutofit/>
          </a:bodyPr>
          <a:lstStyle>
            <a:lvl1pPr>
              <a:defRPr sz="6600">
                <a:solidFill>
                  <a:srgbClr val="000000"/>
                </a:solidFill>
              </a:defRPr>
            </a:lvl1pPr>
            <a:lvl2pPr marL="815750" indent="-815750">
              <a:defRPr sz="6600">
                <a:solidFill>
                  <a:srgbClr val="000000"/>
                </a:solidFill>
              </a:defRPr>
            </a:lvl2pPr>
            <a:lvl3pPr marL="1039587" indent="-815750">
              <a:defRPr sz="6600">
                <a:solidFill>
                  <a:srgbClr val="000000"/>
                </a:solidFill>
              </a:defRPr>
            </a:lvl3pPr>
            <a:lvl4pPr marL="1250496" indent="-793296">
              <a:defRPr sz="6600">
                <a:solidFill>
                  <a:srgbClr val="000000"/>
                </a:solidFill>
              </a:defRPr>
            </a:lvl4pPr>
            <a:lvl5pPr marL="1445987" indent="-815750">
              <a:defRPr sz="6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1065" name="Picture 4" descr="Picture 4"/>
          <p:cNvPicPr>
            <a:picLocks noChangeAspect="1"/>
          </p:cNvPicPr>
          <p:nvPr/>
        </p:nvPicPr>
        <p:blipFill>
          <a:blip r:embed="rId2"/>
          <a:stretch>
            <a:fillRect/>
          </a:stretch>
        </p:blipFill>
        <p:spPr>
          <a:xfrm>
            <a:off x="8005433" y="4070687"/>
            <a:ext cx="812410" cy="757346"/>
          </a:xfrm>
          <a:prstGeom prst="rect">
            <a:avLst/>
          </a:prstGeom>
          <a:ln w="12700">
            <a:miter lim="400000"/>
          </a:ln>
        </p:spPr>
      </p:pic>
      <p:sp>
        <p:nvSpPr>
          <p:cNvPr id="106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7_Cover Slide">
    <p:bg>
      <p:bgPr>
        <a:solidFill>
          <a:srgbClr val="FFFFFF"/>
        </a:solidFill>
        <a:effectLst/>
      </p:bgPr>
    </p:bg>
    <p:spTree>
      <p:nvGrpSpPr>
        <p:cNvPr id="1" name=""/>
        <p:cNvGrpSpPr/>
        <p:nvPr/>
      </p:nvGrpSpPr>
      <p:grpSpPr>
        <a:xfrm>
          <a:off x="0" y="0"/>
          <a:ext cx="0" cy="0"/>
          <a:chOff x="0" y="0"/>
          <a:chExt cx="0" cy="0"/>
        </a:xfrm>
      </p:grpSpPr>
      <p:sp>
        <p:nvSpPr>
          <p:cNvPr id="1073"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1074" name="Picture 7" descr="Picture 7"/>
          <p:cNvPicPr>
            <a:picLocks noChangeAspect="1"/>
          </p:cNvPicPr>
          <p:nvPr/>
        </p:nvPicPr>
        <p:blipFill>
          <a:blip r:embed="rId2"/>
          <a:stretch>
            <a:fillRect/>
          </a:stretch>
        </p:blipFill>
        <p:spPr>
          <a:xfrm>
            <a:off x="228600" y="4726051"/>
            <a:ext cx="478763" cy="192025"/>
          </a:xfrm>
          <a:prstGeom prst="rect">
            <a:avLst/>
          </a:prstGeom>
          <a:ln w="12700">
            <a:miter lim="400000"/>
          </a:ln>
        </p:spPr>
      </p:pic>
      <p:pic>
        <p:nvPicPr>
          <p:cNvPr id="1075" name="Picture 10" descr="Picture 10"/>
          <p:cNvPicPr>
            <a:picLocks noChangeAspect="1"/>
          </p:cNvPicPr>
          <p:nvPr/>
        </p:nvPicPr>
        <p:blipFill>
          <a:blip r:embed="rId3"/>
          <a:srcRect r="23814" b="32399"/>
          <a:stretch>
            <a:fillRect/>
          </a:stretch>
        </p:blipFill>
        <p:spPr>
          <a:xfrm>
            <a:off x="3586481" y="549846"/>
            <a:ext cx="5553450" cy="4593655"/>
          </a:xfrm>
          <a:prstGeom prst="rect">
            <a:avLst/>
          </a:prstGeom>
          <a:ln w="12700">
            <a:miter lim="400000"/>
          </a:ln>
        </p:spPr>
      </p:pic>
      <p:sp>
        <p:nvSpPr>
          <p:cNvPr id="107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Cover Slide">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1084" name="Picture 4" descr="Picture 4"/>
          <p:cNvPicPr>
            <a:picLocks noChangeAspect="1"/>
          </p:cNvPicPr>
          <p:nvPr/>
        </p:nvPicPr>
        <p:blipFill>
          <a:blip r:embed="rId2"/>
          <a:stretch>
            <a:fillRect/>
          </a:stretch>
        </p:blipFill>
        <p:spPr>
          <a:xfrm>
            <a:off x="8393810" y="4705350"/>
            <a:ext cx="521590" cy="211455"/>
          </a:xfrm>
          <a:prstGeom prst="rect">
            <a:avLst/>
          </a:prstGeom>
          <a:ln w="12700">
            <a:miter lim="400000"/>
          </a:ln>
        </p:spPr>
      </p:pic>
      <p:pic>
        <p:nvPicPr>
          <p:cNvPr id="1085" name="Picture 6" descr="Picture 6"/>
          <p:cNvPicPr>
            <a:picLocks noChangeAspect="1"/>
          </p:cNvPicPr>
          <p:nvPr/>
        </p:nvPicPr>
        <p:blipFill>
          <a:blip r:embed="rId3"/>
          <a:stretch>
            <a:fillRect/>
          </a:stretch>
        </p:blipFill>
        <p:spPr>
          <a:xfrm>
            <a:off x="8346488" y="4386453"/>
            <a:ext cx="568913" cy="530353"/>
          </a:xfrm>
          <a:prstGeom prst="rect">
            <a:avLst/>
          </a:prstGeom>
          <a:ln w="12700">
            <a:miter lim="400000"/>
          </a:ln>
        </p:spPr>
      </p:pic>
      <p:pic>
        <p:nvPicPr>
          <p:cNvPr id="1086" name="Picture 7" descr="Picture 7"/>
          <p:cNvPicPr>
            <a:picLocks noChangeAspect="1"/>
          </p:cNvPicPr>
          <p:nvPr/>
        </p:nvPicPr>
        <p:blipFill>
          <a:blip r:embed="rId4"/>
          <a:stretch>
            <a:fillRect/>
          </a:stretch>
        </p:blipFill>
        <p:spPr>
          <a:xfrm>
            <a:off x="228599" y="4613681"/>
            <a:ext cx="478763" cy="192025"/>
          </a:xfrm>
          <a:prstGeom prst="rect">
            <a:avLst/>
          </a:prstGeom>
          <a:ln w="12700">
            <a:miter lim="400000"/>
          </a:ln>
        </p:spPr>
      </p:pic>
      <p:sp>
        <p:nvSpPr>
          <p:cNvPr id="108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Divider">
    <p:bg>
      <p:bgPr>
        <a:solidFill>
          <a:srgbClr val="FFFFFF"/>
        </a:solidFill>
        <a:effectLst/>
      </p:bgPr>
    </p:bg>
    <p:spTree>
      <p:nvGrpSpPr>
        <p:cNvPr id="1" name=""/>
        <p:cNvGrpSpPr/>
        <p:nvPr/>
      </p:nvGrpSpPr>
      <p:grpSpPr>
        <a:xfrm>
          <a:off x="0" y="0"/>
          <a:ext cx="0" cy="0"/>
          <a:chOff x="0" y="0"/>
          <a:chExt cx="0" cy="0"/>
        </a:xfrm>
      </p:grpSpPr>
      <p:sp>
        <p:nvSpPr>
          <p:cNvPr id="10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5"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rgbClr val="FFFFFF"/>
        </a:solidFill>
        <a:effectLst/>
      </p:bgPr>
    </p:bg>
    <p:spTree>
      <p:nvGrpSpPr>
        <p:cNvPr id="1" name=""/>
        <p:cNvGrpSpPr/>
        <p:nvPr/>
      </p:nvGrpSpPr>
      <p:grpSpPr>
        <a:xfrm>
          <a:off x="0" y="0"/>
          <a:ext cx="0" cy="0"/>
          <a:chOff x="0" y="0"/>
          <a:chExt cx="0" cy="0"/>
        </a:xfrm>
      </p:grpSpPr>
      <p:sp>
        <p:nvSpPr>
          <p:cNvPr id="1102"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10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4"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5"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fact, number">
    <p:bg>
      <p:bgPr>
        <a:solidFill>
          <a:srgbClr val="FFFFFF"/>
        </a:solidFill>
        <a:effectLst/>
      </p:bgPr>
    </p:bg>
    <p:spTree>
      <p:nvGrpSpPr>
        <p:cNvPr id="1" name=""/>
        <p:cNvGrpSpPr/>
        <p:nvPr/>
      </p:nvGrpSpPr>
      <p:grpSpPr>
        <a:xfrm>
          <a:off x="0" y="0"/>
          <a:ext cx="0" cy="0"/>
          <a:chOff x="0" y="0"/>
          <a:chExt cx="0" cy="0"/>
        </a:xfrm>
      </p:grpSpPr>
      <p:sp>
        <p:nvSpPr>
          <p:cNvPr id="1112"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11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4"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fact, number, half-image (bleeds)">
    <p:bg>
      <p:bgPr>
        <a:solidFill>
          <a:srgbClr val="FFFFFF"/>
        </a:solidFill>
        <a:effectLst/>
      </p:bgPr>
    </p:bg>
    <p:spTree>
      <p:nvGrpSpPr>
        <p:cNvPr id="1" name=""/>
        <p:cNvGrpSpPr/>
        <p:nvPr/>
      </p:nvGrpSpPr>
      <p:grpSpPr>
        <a:xfrm>
          <a:off x="0" y="0"/>
          <a:ext cx="0" cy="0"/>
          <a:chOff x="0" y="0"/>
          <a:chExt cx="0" cy="0"/>
        </a:xfrm>
      </p:grpSpPr>
      <p:sp>
        <p:nvSpPr>
          <p:cNvPr id="1121"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1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3"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24"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big text">
    <p:bg>
      <p:bgPr>
        <a:solidFill>
          <a:srgbClr val="FFFFFF"/>
        </a:solidFill>
        <a:effectLst/>
      </p:bgPr>
    </p:bg>
    <p:spTree>
      <p:nvGrpSpPr>
        <p:cNvPr id="1" name=""/>
        <p:cNvGrpSpPr/>
        <p:nvPr/>
      </p:nvGrpSpPr>
      <p:grpSpPr>
        <a:xfrm>
          <a:off x="0" y="0"/>
          <a:ext cx="0" cy="0"/>
          <a:chOff x="0" y="0"/>
          <a:chExt cx="0" cy="0"/>
        </a:xfrm>
      </p:grpSpPr>
      <p:sp>
        <p:nvSpPr>
          <p:cNvPr id="1131"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1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122"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4"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12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26" name="Text Placeholder 6"/>
          <p:cNvSpPr>
            <a:spLocks noGrp="1"/>
          </p:cNvSpPr>
          <p:nvPr>
            <p:ph type="body" sz="half" idx="14"/>
          </p:nvPr>
        </p:nvSpPr>
        <p:spPr>
          <a:xfrm>
            <a:off x="228600" y="1093469"/>
            <a:ext cx="4114800" cy="3589656"/>
          </a:xfrm>
          <a:prstGeom prst="rect">
            <a:avLst/>
          </a:prstGeom>
        </p:spPr>
        <p:txBody>
          <a:bodyPr>
            <a:normAutofit/>
          </a:bodyPr>
          <a:lstStyle/>
          <a:p>
            <a:pPr>
              <a:defRPr sz="1600"/>
            </a:pPr>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quote">
    <p:bg>
      <p:bgPr>
        <a:solidFill>
          <a:srgbClr val="FFFFFF"/>
        </a:solidFill>
        <a:effectLst/>
      </p:bgPr>
    </p:bg>
    <p:spTree>
      <p:nvGrpSpPr>
        <p:cNvPr id="1" name=""/>
        <p:cNvGrpSpPr/>
        <p:nvPr/>
      </p:nvGrpSpPr>
      <p:grpSpPr>
        <a:xfrm>
          <a:off x="0" y="0"/>
          <a:ext cx="0" cy="0"/>
          <a:chOff x="0" y="0"/>
          <a:chExt cx="0" cy="0"/>
        </a:xfrm>
      </p:grpSpPr>
      <p:sp>
        <p:nvSpPr>
          <p:cNvPr id="1139"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section, title, text">
    <p:bg>
      <p:bgPr>
        <a:solidFill>
          <a:srgbClr val="FFFFFF"/>
        </a:solidFill>
        <a:effectLst/>
      </p:bgPr>
    </p:bg>
    <p:spTree>
      <p:nvGrpSpPr>
        <p:cNvPr id="1" name=""/>
        <p:cNvGrpSpPr/>
        <p:nvPr/>
      </p:nvGrpSpPr>
      <p:grpSpPr>
        <a:xfrm>
          <a:off x="0" y="0"/>
          <a:ext cx="0" cy="0"/>
          <a:chOff x="0" y="0"/>
          <a:chExt cx="0" cy="0"/>
        </a:xfrm>
      </p:grpSpPr>
      <p:sp>
        <p:nvSpPr>
          <p:cNvPr id="1147"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49"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50"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title, text (two columns)">
    <p:bg>
      <p:bgPr>
        <a:solidFill>
          <a:srgbClr val="FFFFFF"/>
        </a:solidFill>
        <a:effectLst/>
      </p:bgPr>
    </p:bg>
    <p:spTree>
      <p:nvGrpSpPr>
        <p:cNvPr id="1" name=""/>
        <p:cNvGrpSpPr/>
        <p:nvPr/>
      </p:nvGrpSpPr>
      <p:grpSpPr>
        <a:xfrm>
          <a:off x="0" y="0"/>
          <a:ext cx="0" cy="0"/>
          <a:chOff x="0" y="0"/>
          <a:chExt cx="0" cy="0"/>
        </a:xfrm>
      </p:grpSpPr>
      <p:sp>
        <p:nvSpPr>
          <p:cNvPr id="1157"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115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9"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60"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section, title, text (two columns)">
    <p:bg>
      <p:bgPr>
        <a:solidFill>
          <a:srgbClr val="FFFFFF"/>
        </a:solidFill>
        <a:effectLst/>
      </p:bgPr>
    </p:bg>
    <p:spTree>
      <p:nvGrpSpPr>
        <p:cNvPr id="1" name=""/>
        <p:cNvGrpSpPr/>
        <p:nvPr/>
      </p:nvGrpSpPr>
      <p:grpSpPr>
        <a:xfrm>
          <a:off x="0" y="0"/>
          <a:ext cx="0" cy="0"/>
          <a:chOff x="0" y="0"/>
          <a:chExt cx="0" cy="0"/>
        </a:xfrm>
      </p:grpSpPr>
      <p:sp>
        <p:nvSpPr>
          <p:cNvPr id="1167"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16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69"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7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71" name="Text Placeholder 6"/>
          <p:cNvSpPr>
            <a:spLocks noGrp="1"/>
          </p:cNvSpPr>
          <p:nvPr>
            <p:ph type="body" sz="half" idx="14"/>
          </p:nvPr>
        </p:nvSpPr>
        <p:spPr>
          <a:xfrm>
            <a:off x="228600" y="1093469"/>
            <a:ext cx="4114800" cy="3589656"/>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178"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11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80"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section, title, text (four columns)">
    <p:bg>
      <p:bgPr>
        <a:solidFill>
          <a:srgbClr val="FFFFFF"/>
        </a:solidFill>
        <a:effectLst/>
      </p:bgPr>
    </p:bg>
    <p:spTree>
      <p:nvGrpSpPr>
        <p:cNvPr id="1" name=""/>
        <p:cNvGrpSpPr/>
        <p:nvPr/>
      </p:nvGrpSpPr>
      <p:grpSpPr>
        <a:xfrm>
          <a:off x="0" y="0"/>
          <a:ext cx="0" cy="0"/>
          <a:chOff x="0" y="0"/>
          <a:chExt cx="0" cy="0"/>
        </a:xfrm>
      </p:grpSpPr>
      <p:sp>
        <p:nvSpPr>
          <p:cNvPr id="1187"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1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89"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91"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1192"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1193"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section, title, text, half-image">
    <p:bg>
      <p:bgPr>
        <a:solidFill>
          <a:srgbClr val="FFFFFF"/>
        </a:solidFill>
        <a:effectLst/>
      </p:bgPr>
    </p:bg>
    <p:spTree>
      <p:nvGrpSpPr>
        <p:cNvPr id="1" name=""/>
        <p:cNvGrpSpPr/>
        <p:nvPr/>
      </p:nvGrpSpPr>
      <p:grpSpPr>
        <a:xfrm>
          <a:off x="0" y="0"/>
          <a:ext cx="0" cy="0"/>
          <a:chOff x="0" y="0"/>
          <a:chExt cx="0" cy="0"/>
        </a:xfrm>
      </p:grpSpPr>
      <p:sp>
        <p:nvSpPr>
          <p:cNvPr id="1200"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12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2"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03" name="Text Placeholder 6"/>
          <p:cNvSpPr>
            <a:spLocks noGrp="1"/>
          </p:cNvSpPr>
          <p:nvPr>
            <p:ph type="body" sz="half" idx="13"/>
          </p:nvPr>
        </p:nvSpPr>
        <p:spPr>
          <a:xfrm>
            <a:off x="228600" y="1097280"/>
            <a:ext cx="4114800" cy="3585846"/>
          </a:xfrm>
          <a:prstGeom prst="rect">
            <a:avLst/>
          </a:prstGeom>
        </p:spPr>
        <p:txBody>
          <a:bodyPr>
            <a:normAutofit/>
          </a:bodyPr>
          <a:lstStyle/>
          <a:p>
            <a:pPr>
              <a:defRPr sz="1600">
                <a:solidFill>
                  <a:srgbClr val="000000"/>
                </a:solidFill>
              </a:defRPr>
            </a:pPr>
            <a:endParaRPr/>
          </a:p>
        </p:txBody>
      </p:sp>
      <p:sp>
        <p:nvSpPr>
          <p:cNvPr id="1204"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12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13"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14" name="Text Placeholder 7"/>
          <p:cNvSpPr>
            <a:spLocks noGrp="1"/>
          </p:cNvSpPr>
          <p:nvPr>
            <p:ph type="body" sz="quarter" idx="13"/>
          </p:nvPr>
        </p:nvSpPr>
        <p:spPr>
          <a:xfrm>
            <a:off x="2514600" y="1097278"/>
            <a:ext cx="1828800" cy="3585847"/>
          </a:xfrm>
          <a:prstGeom prst="rect">
            <a:avLst/>
          </a:prstGeom>
        </p:spPr>
        <p:txBody>
          <a:bodyPr>
            <a:normAutofit/>
          </a:bodyPr>
          <a:lstStyle/>
          <a:p>
            <a:pPr>
              <a:defRPr sz="1600">
                <a:solidFill>
                  <a:srgbClr val="000000"/>
                </a:solidFill>
              </a:defRPr>
            </a:pPr>
            <a:endParaRPr/>
          </a:p>
        </p:txBody>
      </p:sp>
      <p:sp>
        <p:nvSpPr>
          <p:cNvPr id="1215"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section, title, text (two narrow columns)">
    <p:bg>
      <p:bgPr>
        <a:solidFill>
          <a:srgbClr val="FFFFFF"/>
        </a:solidFill>
        <a:effectLst/>
      </p:bgPr>
    </p:bg>
    <p:spTree>
      <p:nvGrpSpPr>
        <p:cNvPr id="1" name=""/>
        <p:cNvGrpSpPr/>
        <p:nvPr/>
      </p:nvGrpSpPr>
      <p:grpSpPr>
        <a:xfrm>
          <a:off x="0" y="0"/>
          <a:ext cx="0" cy="0"/>
          <a:chOff x="0" y="0"/>
          <a:chExt cx="0" cy="0"/>
        </a:xfrm>
      </p:grpSpPr>
      <p:sp>
        <p:nvSpPr>
          <p:cNvPr id="122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22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4"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2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226"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section, title, text (dark background)">
    <p:bg>
      <p:bgPr>
        <a:solidFill>
          <a:srgbClr val="FFFFFF"/>
        </a:solidFill>
        <a:effectLst/>
      </p:bgPr>
    </p:bg>
    <p:spTree>
      <p:nvGrpSpPr>
        <p:cNvPr id="1" name=""/>
        <p:cNvGrpSpPr/>
        <p:nvPr/>
      </p:nvGrpSpPr>
      <p:grpSpPr>
        <a:xfrm>
          <a:off x="0" y="0"/>
          <a:ext cx="0" cy="0"/>
          <a:chOff x="0" y="0"/>
          <a:chExt cx="0" cy="0"/>
        </a:xfrm>
      </p:grpSpPr>
      <p:sp>
        <p:nvSpPr>
          <p:cNvPr id="123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234"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2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36"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23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image">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half-blank area">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insight, text, boxes">
    <p:bg>
      <p:bgPr>
        <a:solidFill>
          <a:srgbClr val="FFFFFF"/>
        </a:solidFill>
        <a:effectLst/>
      </p:bgPr>
    </p:bg>
    <p:spTree>
      <p:nvGrpSpPr>
        <p:cNvPr id="1" name=""/>
        <p:cNvGrpSpPr/>
        <p:nvPr/>
      </p:nvGrpSpPr>
      <p:grpSpPr>
        <a:xfrm>
          <a:off x="0" y="0"/>
          <a:ext cx="0" cy="0"/>
          <a:chOff x="0" y="0"/>
          <a:chExt cx="0" cy="0"/>
        </a:xfrm>
      </p:grpSpPr>
      <p:sp>
        <p:nvSpPr>
          <p:cNvPr id="1269" name="Body Level One…"/>
          <p:cNvSpPr txBox="1">
            <a:spLocks noGrp="1"/>
          </p:cNvSpPr>
          <p:nvPr>
            <p:ph type="body" sz="half" idx="1"/>
          </p:nvPr>
        </p:nvSpPr>
        <p:spPr>
          <a:xfrm>
            <a:off x="4572001" y="2571750"/>
            <a:ext cx="4572001" cy="2571750"/>
          </a:xfrm>
          <a:prstGeom prst="rect">
            <a:avLst/>
          </a:prstGeom>
          <a:solidFill>
            <a:schemeClr val="accent2"/>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71"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272" name="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boxes (3 med, 2 small)">
    <p:bg>
      <p:bgPr>
        <a:solidFill>
          <a:srgbClr val="FFFFFF"/>
        </a:solidFill>
        <a:effectLst/>
      </p:bgPr>
    </p:bg>
    <p:spTree>
      <p:nvGrpSpPr>
        <p:cNvPr id="1" name=""/>
        <p:cNvGrpSpPr/>
        <p:nvPr/>
      </p:nvGrpSpPr>
      <p:grpSpPr>
        <a:xfrm>
          <a:off x="0" y="0"/>
          <a:ext cx="0" cy="0"/>
          <a:chOff x="0" y="0"/>
          <a:chExt cx="0" cy="0"/>
        </a:xfrm>
      </p:grpSpPr>
      <p:sp>
        <p:nvSpPr>
          <p:cNvPr id="1279" name="Body Level One…"/>
          <p:cNvSpPr txBox="1">
            <a:spLocks noGrp="1"/>
          </p:cNvSpPr>
          <p:nvPr>
            <p:ph type="body" sz="half" idx="1"/>
          </p:nvPr>
        </p:nvSpPr>
        <p:spPr>
          <a:xfrm>
            <a:off x="4572001" y="2571750"/>
            <a:ext cx="4572001" cy="2571750"/>
          </a:xfrm>
          <a:prstGeom prst="rect">
            <a:avLst/>
          </a:prstGeom>
          <a:solidFill>
            <a:srgbClr val="0530AD"/>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2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81"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FFFFFF"/>
        </a:solidFill>
        <a:effectLst/>
      </p:bgPr>
    </p:bg>
    <p:spTree>
      <p:nvGrpSpPr>
        <p:cNvPr id="1" name=""/>
        <p:cNvGrpSpPr/>
        <p:nvPr/>
      </p:nvGrpSpPr>
      <p:grpSpPr>
        <a:xfrm>
          <a:off x="0" y="0"/>
          <a:ext cx="0" cy="0"/>
          <a:chOff x="0" y="0"/>
          <a:chExt cx="0" cy="0"/>
        </a:xfrm>
      </p:grpSpPr>
      <p:sp>
        <p:nvSpPr>
          <p:cNvPr id="1288" name="Body Level One…"/>
          <p:cNvSpPr txBox="1">
            <a:spLocks noGrp="1"/>
          </p:cNvSpPr>
          <p:nvPr>
            <p:ph type="body" sz="quarter" idx="1"/>
          </p:nvPr>
        </p:nvSpPr>
        <p:spPr>
          <a:xfrm>
            <a:off x="6857997" y="2571750"/>
            <a:ext cx="2286001"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2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0"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black box) over image(s)">
    <p:bg>
      <p:bgPr>
        <a:solidFill>
          <a:srgbClr val="FFFFFF"/>
        </a:solidFill>
        <a:effectLst/>
      </p:bgPr>
    </p:bg>
    <p:spTree>
      <p:nvGrpSpPr>
        <p:cNvPr id="1" name=""/>
        <p:cNvGrpSpPr/>
        <p:nvPr/>
      </p:nvGrpSpPr>
      <p:grpSpPr>
        <a:xfrm>
          <a:off x="0" y="0"/>
          <a:ext cx="0" cy="0"/>
          <a:chOff x="0" y="0"/>
          <a:chExt cx="0" cy="0"/>
        </a:xfrm>
      </p:grpSpPr>
      <p:sp>
        <p:nvSpPr>
          <p:cNvPr id="129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8"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ext (black box) over image(s)">
    <p:bg>
      <p:bgPr>
        <a:solidFill>
          <a:srgbClr val="FFFFFF"/>
        </a:solidFill>
        <a:effectLst/>
      </p:bgPr>
    </p:bg>
    <p:spTree>
      <p:nvGrpSpPr>
        <p:cNvPr id="1" name=""/>
        <p:cNvGrpSpPr/>
        <p:nvPr/>
      </p:nvGrpSpPr>
      <p:grpSpPr>
        <a:xfrm>
          <a:off x="0" y="0"/>
          <a:ext cx="0" cy="0"/>
          <a:chOff x="0" y="0"/>
          <a:chExt cx="0" cy="0"/>
        </a:xfrm>
      </p:grpSpPr>
      <p:sp>
        <p:nvSpPr>
          <p:cNvPr id="1305"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boxes (4 tall)">
    <p:bg>
      <p:bgPr>
        <a:solidFill>
          <a:srgbClr val="FFFFFF"/>
        </a:solidFill>
        <a:effectLst/>
      </p:bgPr>
    </p:bg>
    <p:spTree>
      <p:nvGrpSpPr>
        <p:cNvPr id="1" name=""/>
        <p:cNvGrpSpPr/>
        <p:nvPr/>
      </p:nvGrpSpPr>
      <p:grpSpPr>
        <a:xfrm>
          <a:off x="0" y="0"/>
          <a:ext cx="0" cy="0"/>
          <a:chOff x="0" y="0"/>
          <a:chExt cx="0" cy="0"/>
        </a:xfrm>
      </p:grpSpPr>
      <p:sp>
        <p:nvSpPr>
          <p:cNvPr id="1313"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3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graph">
    <p:bg>
      <p:bgPr>
        <a:solidFill>
          <a:srgbClr val="FFFFFF"/>
        </a:solidFill>
        <a:effectLst/>
      </p:bgPr>
    </p:bg>
    <p:spTree>
      <p:nvGrpSpPr>
        <p:cNvPr id="1" name=""/>
        <p:cNvGrpSpPr/>
        <p:nvPr/>
      </p:nvGrpSpPr>
      <p:grpSpPr>
        <a:xfrm>
          <a:off x="0" y="0"/>
          <a:ext cx="0" cy="0"/>
          <a:chOff x="0" y="0"/>
          <a:chExt cx="0" cy="0"/>
        </a:xfrm>
      </p:grpSpPr>
      <p:sp>
        <p:nvSpPr>
          <p:cNvPr id="1321"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3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323"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title, text (1/4), content (3/4)">
    <p:bg>
      <p:bgPr>
        <a:solidFill>
          <a:srgbClr val="FFFFFF"/>
        </a:solidFill>
        <a:effectLst/>
      </p:bgPr>
    </p:bg>
    <p:spTree>
      <p:nvGrpSpPr>
        <p:cNvPr id="1" name=""/>
        <p:cNvGrpSpPr/>
        <p:nvPr/>
      </p:nvGrpSpPr>
      <p:grpSpPr>
        <a:xfrm>
          <a:off x="0" y="0"/>
          <a:ext cx="0" cy="0"/>
          <a:chOff x="0" y="0"/>
          <a:chExt cx="0" cy="0"/>
        </a:xfrm>
      </p:grpSpPr>
      <p:sp>
        <p:nvSpPr>
          <p:cNvPr id="1330"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3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332"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42"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4"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46"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47"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48"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title, text (1/4), blank (3/4)">
    <p:bg>
      <p:bgPr>
        <a:solidFill>
          <a:srgbClr val="FFFFFF"/>
        </a:solidFill>
        <a:effectLst/>
      </p:bgPr>
    </p:bg>
    <p:spTree>
      <p:nvGrpSpPr>
        <p:cNvPr id="1" name=""/>
        <p:cNvGrpSpPr/>
        <p:nvPr/>
      </p:nvGrpSpPr>
      <p:grpSpPr>
        <a:xfrm>
          <a:off x="0" y="0"/>
          <a:ext cx="0" cy="0"/>
          <a:chOff x="0" y="0"/>
          <a:chExt cx="0" cy="0"/>
        </a:xfrm>
      </p:grpSpPr>
      <p:sp>
        <p:nvSpPr>
          <p:cNvPr id="133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3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341"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case study: title, text (2/4), content (2/4)">
    <p:bg>
      <p:bgPr>
        <a:solidFill>
          <a:srgbClr val="FFFFFF"/>
        </a:solidFill>
        <a:effectLst/>
      </p:bgPr>
    </p:bg>
    <p:spTree>
      <p:nvGrpSpPr>
        <p:cNvPr id="1" name=""/>
        <p:cNvGrpSpPr/>
        <p:nvPr/>
      </p:nvGrpSpPr>
      <p:grpSpPr>
        <a:xfrm>
          <a:off x="0" y="0"/>
          <a:ext cx="0" cy="0"/>
          <a:chOff x="0" y="0"/>
          <a:chExt cx="0" cy="0"/>
        </a:xfrm>
      </p:grpSpPr>
      <p:sp>
        <p:nvSpPr>
          <p:cNvPr id="134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34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350"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51" name="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1352"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case study 2: title, text (2/4), quote (2/4)">
    <p:bg>
      <p:bgPr>
        <a:solidFill>
          <a:srgbClr val="FFFFFF"/>
        </a:solidFill>
        <a:effectLst/>
      </p:bgPr>
    </p:bg>
    <p:spTree>
      <p:nvGrpSpPr>
        <p:cNvPr id="1" name=""/>
        <p:cNvGrpSpPr/>
        <p:nvPr/>
      </p:nvGrpSpPr>
      <p:grpSpPr>
        <a:xfrm>
          <a:off x="0" y="0"/>
          <a:ext cx="0" cy="0"/>
          <a:chOff x="0" y="0"/>
          <a:chExt cx="0" cy="0"/>
        </a:xfrm>
      </p:grpSpPr>
      <p:sp>
        <p:nvSpPr>
          <p:cNvPr id="135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3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361"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62" name="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1363" name="Text Placeholder 8"/>
          <p:cNvSpPr>
            <a:spLocks noGrp="1"/>
          </p:cNvSpPr>
          <p:nvPr>
            <p:ph type="body" sz="half" idx="14"/>
          </p:nvPr>
        </p:nvSpPr>
        <p:spPr>
          <a:xfrm>
            <a:off x="4700392" y="1090961"/>
            <a:ext cx="4215008" cy="3456433"/>
          </a:xfrm>
          <a:prstGeom prst="rect">
            <a:avLst/>
          </a:prstGeom>
        </p:spPr>
        <p:txBody>
          <a:bodyPr>
            <a:normAutofit/>
          </a:bodyPr>
          <a:lstStyle/>
          <a:p>
            <a:pPr marL="117475" indent="-117475">
              <a:defRPr sz="2400">
                <a:solidFill>
                  <a:srgbClr val="000000"/>
                </a:solidFill>
              </a:defRPr>
            </a:pPr>
            <a:endParaRPr/>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table">
    <p:bg>
      <p:bgPr>
        <a:solidFill>
          <a:srgbClr val="FFFFFF"/>
        </a:solidFill>
        <a:effectLst/>
      </p:bgPr>
    </p:bg>
    <p:spTree>
      <p:nvGrpSpPr>
        <p:cNvPr id="1" name=""/>
        <p:cNvGrpSpPr/>
        <p:nvPr/>
      </p:nvGrpSpPr>
      <p:grpSpPr>
        <a:xfrm>
          <a:off x="0" y="0"/>
          <a:ext cx="0" cy="0"/>
          <a:chOff x="0" y="0"/>
          <a:chExt cx="0" cy="0"/>
        </a:xfrm>
      </p:grpSpPr>
      <p:sp>
        <p:nvSpPr>
          <p:cNvPr id="13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371"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blank (with footer)">
    <p:bg>
      <p:bgPr>
        <a:solidFill>
          <a:srgbClr val="FFFFFF"/>
        </a:solidFill>
        <a:effectLst/>
      </p:bgPr>
    </p:bg>
    <p:spTree>
      <p:nvGrpSpPr>
        <p:cNvPr id="1" name=""/>
        <p:cNvGrpSpPr/>
        <p:nvPr/>
      </p:nvGrpSpPr>
      <p:grpSpPr>
        <a:xfrm>
          <a:off x="0" y="0"/>
          <a:ext cx="0" cy="0"/>
          <a:chOff x="0" y="0"/>
          <a:chExt cx="0" cy="0"/>
        </a:xfrm>
      </p:grpSpPr>
      <p:sp>
        <p:nvSpPr>
          <p:cNvPr id="13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blank (no footer)">
    <p:bg>
      <p:bgPr>
        <a:solidFill>
          <a:srgbClr val="FFFFFF"/>
        </a:solidFill>
        <a:effectLst/>
      </p:bgPr>
    </p:bg>
    <p:spTree>
      <p:nvGrpSpPr>
        <p:cNvPr id="1" name=""/>
        <p:cNvGrpSpPr/>
        <p:nvPr/>
      </p:nvGrpSpPr>
      <p:grpSpPr>
        <a:xfrm>
          <a:off x="0" y="0"/>
          <a:ext cx="0" cy="0"/>
          <a:chOff x="0" y="0"/>
          <a:chExt cx="0" cy="0"/>
        </a:xfrm>
      </p:grpSpPr>
      <p:sp>
        <p:nvSpPr>
          <p:cNvPr id="138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Thank you">
    <p:bg>
      <p:bgPr>
        <a:solidFill>
          <a:srgbClr val="FFFFFF"/>
        </a:solidFill>
        <a:effectLst/>
      </p:bgPr>
    </p:bg>
    <p:spTree>
      <p:nvGrpSpPr>
        <p:cNvPr id="1" name=""/>
        <p:cNvGrpSpPr/>
        <p:nvPr/>
      </p:nvGrpSpPr>
      <p:grpSpPr>
        <a:xfrm>
          <a:off x="0" y="0"/>
          <a:ext cx="0" cy="0"/>
          <a:chOff x="0" y="0"/>
          <a:chExt cx="0" cy="0"/>
        </a:xfrm>
      </p:grpSpPr>
      <p:sp>
        <p:nvSpPr>
          <p:cNvPr id="1392"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3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394"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ibm sign-off">
    <p:bg>
      <p:bgPr>
        <a:solidFill>
          <a:srgbClr val="FFFFFF"/>
        </a:solidFill>
        <a:effectLst/>
      </p:bgPr>
    </p:bg>
    <p:spTree>
      <p:nvGrpSpPr>
        <p:cNvPr id="1" name=""/>
        <p:cNvGrpSpPr/>
        <p:nvPr/>
      </p:nvGrpSpPr>
      <p:grpSpPr>
        <a:xfrm>
          <a:off x="0" y="0"/>
          <a:ext cx="0" cy="0"/>
          <a:chOff x="0" y="0"/>
          <a:chExt cx="0" cy="0"/>
        </a:xfrm>
      </p:grpSpPr>
      <p:pic>
        <p:nvPicPr>
          <p:cNvPr id="1401" name="Picture 3" descr="Picture 3"/>
          <p:cNvPicPr>
            <a:picLocks noChangeAspect="1"/>
          </p:cNvPicPr>
          <p:nvPr/>
        </p:nvPicPr>
        <p:blipFill>
          <a:blip r:embed="rId2"/>
          <a:stretch>
            <a:fillRect/>
          </a:stretch>
        </p:blipFill>
        <p:spPr>
          <a:xfrm>
            <a:off x="3103950" y="2212014"/>
            <a:ext cx="2936102" cy="365761"/>
          </a:xfrm>
          <a:prstGeom prst="rect">
            <a:avLst/>
          </a:prstGeom>
          <a:ln w="12700">
            <a:miter lim="400000"/>
          </a:ln>
        </p:spPr>
      </p:pic>
      <p:sp>
        <p:nvSpPr>
          <p:cNvPr id="1402" name="Title 4"/>
          <p:cNvSpPr txBox="1"/>
          <p:nvPr/>
        </p:nvSpPr>
        <p:spPr>
          <a:xfrm>
            <a:off x="2514600" y="2394585"/>
            <a:ext cx="4114800" cy="731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457200">
              <a:lnSpc>
                <a:spcPct val="90000"/>
              </a:lnSpc>
              <a:defRPr sz="1400">
                <a:solidFill>
                  <a:srgbClr val="FFFFFF"/>
                </a:solidFill>
              </a:defRPr>
            </a:pPr>
            <a:br/>
            <a:br/>
            <a:r>
              <a:rPr>
                <a:solidFill>
                  <a:srgbClr val="000000"/>
                </a:solidFill>
              </a:rPr>
              <a:t>Get started today </a:t>
            </a:r>
            <a:r>
              <a:rPr u="sng">
                <a:solidFill>
                  <a:schemeClr val="accent2"/>
                </a:solidFill>
                <a:uFill>
                  <a:solidFill>
                    <a:schemeClr val="accent2"/>
                  </a:solidFill>
                </a:uFill>
                <a:hlinkClick r:id="rId3"/>
              </a:rPr>
              <a:t>www.ibm.com/watson</a:t>
            </a:r>
          </a:p>
        </p:txBody>
      </p:sp>
      <p:sp>
        <p:nvSpPr>
          <p:cNvPr id="140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itle, text (two columns)">
    <p:bg>
      <p:bgPr>
        <a:solidFill>
          <a:srgbClr val="F3F3F3"/>
        </a:solidFill>
        <a:effectLst/>
      </p:bgPr>
    </p:bg>
    <p:spTree>
      <p:nvGrpSpPr>
        <p:cNvPr id="1" name=""/>
        <p:cNvGrpSpPr/>
        <p:nvPr/>
      </p:nvGrpSpPr>
      <p:grpSpPr>
        <a:xfrm>
          <a:off x="0" y="0"/>
          <a:ext cx="0" cy="0"/>
          <a:chOff x="0" y="0"/>
          <a:chExt cx="0" cy="0"/>
        </a:xfrm>
      </p:grpSpPr>
      <p:sp>
        <p:nvSpPr>
          <p:cNvPr id="1410" name="Title Text"/>
          <p:cNvSpPr txBox="1">
            <a:spLocks noGrp="1"/>
          </p:cNvSpPr>
          <p:nvPr>
            <p:ph type="title"/>
          </p:nvPr>
        </p:nvSpPr>
        <p:spPr>
          <a:xfrm>
            <a:off x="210311" y="137668"/>
            <a:ext cx="4142234" cy="804673"/>
          </a:xfrm>
          <a:prstGeom prst="rect">
            <a:avLst/>
          </a:prstGeom>
        </p:spPr>
        <p:txBody>
          <a:bodyPr>
            <a:normAutofit/>
          </a:bodyPr>
          <a:lstStyle>
            <a:lvl1pPr defTabSz="914400">
              <a:defRPr>
                <a:solidFill>
                  <a:srgbClr val="000000"/>
                </a:solidFill>
              </a:defRPr>
            </a:lvl1pPr>
          </a:lstStyle>
          <a:p>
            <a:r>
              <a:t>Title Text</a:t>
            </a:r>
          </a:p>
        </p:txBody>
      </p:sp>
      <p:sp>
        <p:nvSpPr>
          <p:cNvPr id="1411" name="Body Level One…"/>
          <p:cNvSpPr txBox="1">
            <a:spLocks noGrp="1"/>
          </p:cNvSpPr>
          <p:nvPr>
            <p:ph type="body" sz="half" idx="1"/>
          </p:nvPr>
        </p:nvSpPr>
        <p:spPr>
          <a:xfrm>
            <a:off x="219456" y="1243583"/>
            <a:ext cx="4123945" cy="3252217"/>
          </a:xfrm>
          <a:prstGeom prst="rect">
            <a:avLst/>
          </a:prstGeom>
        </p:spPr>
        <p:txBody>
          <a:bodyPr>
            <a:normAutofit/>
          </a:bodyPr>
          <a:lstStyle>
            <a:lvl1pPr defTabSz="914400">
              <a:defRPr>
                <a:solidFill>
                  <a:srgbClr val="000000"/>
                </a:solidFill>
              </a:defRPr>
            </a:lvl1pPr>
            <a:lvl2pPr marL="171451" indent="-173736" defTabSz="914400">
              <a:defRPr>
                <a:solidFill>
                  <a:srgbClr val="000000"/>
                </a:solidFill>
              </a:defRPr>
            </a:lvl2pPr>
            <a:lvl3pPr marL="342904" indent="-173736" defTabSz="914400">
              <a:defRPr>
                <a:solidFill>
                  <a:srgbClr val="000000"/>
                </a:solidFill>
              </a:defRPr>
            </a:lvl3pPr>
            <a:lvl4pPr marL="628657" indent="-173736" defTabSz="914400">
              <a:defRPr>
                <a:solidFill>
                  <a:srgbClr val="000000"/>
                </a:solidFill>
              </a:defRPr>
            </a:lvl4pPr>
            <a:lvl5pPr marL="803284" indent="-173736" defTabSz="91440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12" name="Text Placeholder 2"/>
          <p:cNvSpPr>
            <a:spLocks noGrp="1"/>
          </p:cNvSpPr>
          <p:nvPr>
            <p:ph type="body" sz="half" idx="13"/>
          </p:nvPr>
        </p:nvSpPr>
        <p:spPr>
          <a:xfrm>
            <a:off x="4791457" y="1243583"/>
            <a:ext cx="4123877" cy="3252217"/>
          </a:xfrm>
          <a:prstGeom prst="rect">
            <a:avLst/>
          </a:prstGeom>
        </p:spPr>
        <p:txBody>
          <a:bodyPr>
            <a:normAutofit/>
          </a:bodyPr>
          <a:lstStyle/>
          <a:p>
            <a:pPr defTabSz="914400">
              <a:defRPr>
                <a:solidFill>
                  <a:srgbClr val="000000"/>
                </a:solidFill>
              </a:defRPr>
            </a:pPr>
            <a:endParaRPr/>
          </a:p>
        </p:txBody>
      </p:sp>
      <p:sp>
        <p:nvSpPr>
          <p:cNvPr id="1413" name="Slide Number"/>
          <p:cNvSpPr txBox="1">
            <a:spLocks noGrp="1"/>
          </p:cNvSpPr>
          <p:nvPr>
            <p:ph type="sldNum" sz="quarter" idx="2"/>
          </p:nvPr>
        </p:nvSpPr>
        <p:spPr>
          <a:xfrm>
            <a:off x="8788332" y="4807743"/>
            <a:ext cx="127001" cy="127001"/>
          </a:xfrm>
          <a:prstGeom prst="rect">
            <a:avLst/>
          </a:prstGeom>
        </p:spPr>
        <p:txBody>
          <a:bodyPr/>
          <a:lstStyle>
            <a:lvl1pPr defTabSz="685982">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divider">
    <p:bg>
      <p:bgPr>
        <a:solidFill>
          <a:srgbClr val="0062FF"/>
        </a:solidFill>
        <a:effectLst/>
      </p:bgPr>
    </p:bg>
    <p:spTree>
      <p:nvGrpSpPr>
        <p:cNvPr id="1" name=""/>
        <p:cNvGrpSpPr/>
        <p:nvPr/>
      </p:nvGrpSpPr>
      <p:grpSpPr>
        <a:xfrm>
          <a:off x="0" y="0"/>
          <a:ext cx="0" cy="0"/>
          <a:chOff x="0" y="0"/>
          <a:chExt cx="0" cy="0"/>
        </a:xfrm>
      </p:grpSpPr>
      <p:sp>
        <p:nvSpPr>
          <p:cNvPr id="1420" name="Title Text"/>
          <p:cNvSpPr txBox="1">
            <a:spLocks noGrp="1"/>
          </p:cNvSpPr>
          <p:nvPr>
            <p:ph type="title"/>
          </p:nvPr>
        </p:nvSpPr>
        <p:spPr>
          <a:xfrm>
            <a:off x="210311" y="137668"/>
            <a:ext cx="4142234" cy="4294633"/>
          </a:xfrm>
          <a:prstGeom prst="rect">
            <a:avLst/>
          </a:prstGeom>
        </p:spPr>
        <p:txBody>
          <a:bodyPr>
            <a:normAutofit/>
          </a:bodyPr>
          <a:lstStyle>
            <a:lvl1pPr defTabSz="914400"/>
          </a:lstStyle>
          <a:p>
            <a:r>
              <a:t>Title Text</a:t>
            </a:r>
          </a:p>
        </p:txBody>
      </p:sp>
      <p:sp>
        <p:nvSpPr>
          <p:cNvPr id="1421" name="Slide Number"/>
          <p:cNvSpPr txBox="1">
            <a:spLocks noGrp="1"/>
          </p:cNvSpPr>
          <p:nvPr>
            <p:ph type="sldNum" sz="quarter" idx="2"/>
          </p:nvPr>
        </p:nvSpPr>
        <p:spPr>
          <a:xfrm>
            <a:off x="8788332" y="4807743"/>
            <a:ext cx="127001" cy="127001"/>
          </a:xfrm>
          <a:prstGeom prst="rect">
            <a:avLst/>
          </a:prstGeom>
        </p:spPr>
        <p:txBody>
          <a:bodyPr/>
          <a:lstStyle>
            <a:lvl1pPr defTabSz="685982"/>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55"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56"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8"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59" name="Text Placeholder 6"/>
          <p:cNvSpPr>
            <a:spLocks noGrp="1"/>
          </p:cNvSpPr>
          <p:nvPr>
            <p:ph type="body" sz="half" idx="14"/>
          </p:nvPr>
        </p:nvSpPr>
        <p:spPr>
          <a:xfrm>
            <a:off x="228600" y="1097280"/>
            <a:ext cx="4114800" cy="3585846"/>
          </a:xfrm>
          <a:prstGeom prst="rect">
            <a:avLst/>
          </a:prstGeom>
        </p:spPr>
        <p:txBody>
          <a:bodyPr>
            <a:normAutofit/>
          </a:bodyPr>
          <a:lstStyle/>
          <a:p>
            <a:pPr>
              <a:defRPr sz="1600"/>
            </a:pPr>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rgbClr val="171717"/>
        </a:solidFill>
        <a:effectLst/>
      </p:bgPr>
    </p:bg>
    <p:spTree>
      <p:nvGrpSpPr>
        <p:cNvPr id="1" name=""/>
        <p:cNvGrpSpPr/>
        <p:nvPr/>
      </p:nvGrpSpPr>
      <p:grpSpPr>
        <a:xfrm>
          <a:off x="0" y="0"/>
          <a:ext cx="0" cy="0"/>
          <a:chOff x="0" y="0"/>
          <a:chExt cx="0" cy="0"/>
        </a:xfrm>
      </p:grpSpPr>
      <p:sp>
        <p:nvSpPr>
          <p:cNvPr id="14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142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marL="0" indent="0">
              <a:spcBef>
                <a:spcPts val="0"/>
              </a:spcBef>
              <a:buSzTx/>
              <a:buNone/>
              <a:tabLst>
                <a:tab pos="4013200" algn="r"/>
              </a:tabLst>
            </a:lvl2pPr>
            <a:lvl3pPr marL="0" indent="0">
              <a:spcBef>
                <a:spcPts val="0"/>
              </a:spcBef>
              <a:buSzTx/>
              <a:buNone/>
              <a:tabLst>
                <a:tab pos="4013200" algn="r"/>
              </a:tabLst>
            </a:lvl3pPr>
            <a:lvl4pPr marL="0" indent="0">
              <a:spcBef>
                <a:spcPts val="0"/>
              </a:spcBef>
              <a:buSzTx/>
              <a:buNone/>
              <a:tabLst>
                <a:tab pos="4013200" algn="r"/>
              </a:tabLst>
            </a:lvl4pPr>
            <a:lvl5pPr marL="0" indent="0">
              <a:spcBef>
                <a:spcPts val="0"/>
              </a:spcBef>
              <a:buSzTx/>
              <a:buNone/>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1430"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
        <p:nvSpPr>
          <p:cNvPr id="1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1_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468640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For IBM and Business Partner Use Only</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72511935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For IBM and Business Partner Use Only</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8051964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39194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For IBM and Business Partner Use Only</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01815005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For IBM and Business Partner Use Only</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69226357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Tree>
    <p:extLst>
      <p:ext uri="{BB962C8B-B14F-4D97-AF65-F5344CB8AC3E}">
        <p14:creationId xmlns:p14="http://schemas.microsoft.com/office/powerpoint/2010/main" val="9734374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For IBM and Business Partner Use Only</a:t>
            </a:r>
          </a:p>
        </p:txBody>
      </p:sp>
    </p:spTree>
    <p:extLst>
      <p:ext uri="{BB962C8B-B14F-4D97-AF65-F5344CB8AC3E}">
        <p14:creationId xmlns:p14="http://schemas.microsoft.com/office/powerpoint/2010/main" val="377438326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98778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66"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7"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1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9"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70" name="Text Placeholder 7"/>
          <p:cNvSpPr>
            <a:spLocks noGrp="1"/>
          </p:cNvSpPr>
          <p:nvPr>
            <p:ph type="body" sz="quarter" idx="14"/>
          </p:nvPr>
        </p:nvSpPr>
        <p:spPr>
          <a:xfrm>
            <a:off x="2514600" y="1097278"/>
            <a:ext cx="1828800" cy="3585847"/>
          </a:xfrm>
          <a:prstGeom prst="rect">
            <a:avLst/>
          </a:prstGeom>
        </p:spPr>
        <p:txBody>
          <a:bodyPr>
            <a:normAutofit/>
          </a:bodyPr>
          <a:lstStyle/>
          <a:p>
            <a:pPr>
              <a:defRPr sz="1600"/>
            </a:pPr>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721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147903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61745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13352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14244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411155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86162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85772337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Tree>
    <p:extLst>
      <p:ext uri="{BB962C8B-B14F-4D97-AF65-F5344CB8AC3E}">
        <p14:creationId xmlns:p14="http://schemas.microsoft.com/office/powerpoint/2010/main" val="264223189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Tree>
    <p:extLst>
      <p:ext uri="{BB962C8B-B14F-4D97-AF65-F5344CB8AC3E}">
        <p14:creationId xmlns:p14="http://schemas.microsoft.com/office/powerpoint/2010/main" val="4120011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9"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8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8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Tree>
    <p:extLst>
      <p:ext uri="{BB962C8B-B14F-4D97-AF65-F5344CB8AC3E}">
        <p14:creationId xmlns:p14="http://schemas.microsoft.com/office/powerpoint/2010/main" val="380982617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61489438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557867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6860509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7947059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Tree>
    <p:extLst>
      <p:ext uri="{BB962C8B-B14F-4D97-AF65-F5344CB8AC3E}">
        <p14:creationId xmlns:p14="http://schemas.microsoft.com/office/powerpoint/2010/main" val="361237786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Tree>
    <p:extLst>
      <p:ext uri="{BB962C8B-B14F-4D97-AF65-F5344CB8AC3E}">
        <p14:creationId xmlns:p14="http://schemas.microsoft.com/office/powerpoint/2010/main" val="34023748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145166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01489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14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8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89"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9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94076898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306481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95605940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Tree>
    <p:extLst>
      <p:ext uri="{BB962C8B-B14F-4D97-AF65-F5344CB8AC3E}">
        <p14:creationId xmlns:p14="http://schemas.microsoft.com/office/powerpoint/2010/main" val="37649170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08795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1702742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For IBM and Business Partner Use Only</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82622018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28600" y="201169"/>
            <a:ext cx="4114800" cy="959359"/>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228600" y="1124715"/>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4800600" y="1124715"/>
            <a:ext cx="4114800" cy="3585847"/>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286778915"/>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7" name="IBM_Cloud_Icon_White.png" descr="IBM_Cloud_Icon_White.png"/>
          <p:cNvPicPr>
            <a:picLocks noChangeAspect="1"/>
          </p:cNvPicPr>
          <p:nvPr/>
        </p:nvPicPr>
        <p:blipFill>
          <a:blip r:embed="rId2"/>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50696342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00"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4_Cover Slide">
    <p:spTree>
      <p:nvGrpSpPr>
        <p:cNvPr id="1" name=""/>
        <p:cNvGrpSpPr/>
        <p:nvPr/>
      </p:nvGrpSpPr>
      <p:grpSpPr>
        <a:xfrm>
          <a:off x="0" y="0"/>
          <a:ext cx="0" cy="0"/>
          <a:chOff x="0" y="0"/>
          <a:chExt cx="0" cy="0"/>
        </a:xfrm>
      </p:grpSpPr>
      <p:sp>
        <p:nvSpPr>
          <p:cNvPr id="20"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21" name="Picture 5" descr="Picture 5"/>
          <p:cNvPicPr>
            <a:picLocks noChangeAspect="1"/>
          </p:cNvPicPr>
          <p:nvPr/>
        </p:nvPicPr>
        <p:blipFill>
          <a:blip r:embed="rId2"/>
          <a:srcRect r="23887" b="32518"/>
          <a:stretch>
            <a:fillRect/>
          </a:stretch>
        </p:blipFill>
        <p:spPr>
          <a:xfrm>
            <a:off x="3586480" y="549846"/>
            <a:ext cx="5557522" cy="4593654"/>
          </a:xfrm>
          <a:prstGeom prst="rect">
            <a:avLst/>
          </a:prstGeom>
          <a:ln w="12700">
            <a:miter lim="400000"/>
          </a:ln>
        </p:spPr>
      </p:pic>
      <p:pic>
        <p:nvPicPr>
          <p:cNvPr id="22" name="Picture 44" descr="Picture 44"/>
          <p:cNvPicPr>
            <a:picLocks noChangeAspect="1"/>
          </p:cNvPicPr>
          <p:nvPr/>
        </p:nvPicPr>
        <p:blipFill>
          <a:blip r:embed="rId3"/>
          <a:stretch>
            <a:fillRect/>
          </a:stretch>
        </p:blipFill>
        <p:spPr>
          <a:xfrm>
            <a:off x="228599" y="4726049"/>
            <a:ext cx="486170" cy="192027"/>
          </a:xfrm>
          <a:prstGeom prst="rect">
            <a:avLst/>
          </a:prstGeom>
          <a:ln w="12700">
            <a:miter lim="400000"/>
          </a:ln>
        </p:spPr>
      </p:pic>
      <p:sp>
        <p:nvSpPr>
          <p:cNvPr id="2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2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216"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2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224" name="Body Level One…"/>
          <p:cNvSpPr txBox="1">
            <a:spLocks noGrp="1"/>
          </p:cNvSpPr>
          <p:nvPr>
            <p:ph type="body" sz="half" idx="1"/>
          </p:nvPr>
        </p:nvSpPr>
        <p:spPr>
          <a:xfrm>
            <a:off x="4572001" y="2571750"/>
            <a:ext cx="4572001" cy="2571750"/>
          </a:xfrm>
          <a:prstGeom prst="rect">
            <a:avLst/>
          </a:prstGeom>
          <a:solidFill>
            <a:schemeClr val="accent2"/>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6" name="Text Placeholder 11"/>
          <p:cNvSpPr>
            <a:spLocks noGrp="1"/>
          </p:cNvSpPr>
          <p:nvPr>
            <p:ph type="body" sz="quarter" idx="13"/>
          </p:nvPr>
        </p:nvSpPr>
        <p:spPr>
          <a:xfrm>
            <a:off x="228600" y="182879"/>
            <a:ext cx="4114800" cy="300038"/>
          </a:xfrm>
          <a:prstGeom prst="rect">
            <a:avLst/>
          </a:prstGeom>
        </p:spPr>
        <p:txBody>
          <a:bodyPr>
            <a:normAutofit/>
          </a:bodyPr>
          <a:lstStyle/>
          <a:p>
            <a:pPr>
              <a:defRPr sz="1600"/>
            </a:pPr>
            <a:endParaRPr/>
          </a:p>
        </p:txBody>
      </p:sp>
      <p:sp>
        <p:nvSpPr>
          <p:cNvPr id="227" name="Text Placeholder 6"/>
          <p:cNvSpPr>
            <a:spLocks noGrp="1"/>
          </p:cNvSpPr>
          <p:nvPr>
            <p:ph type="body" sz="half" idx="14"/>
          </p:nvPr>
        </p:nvSpPr>
        <p:spPr>
          <a:xfrm>
            <a:off x="228600" y="1097280"/>
            <a:ext cx="4114800" cy="3488731"/>
          </a:xfrm>
          <a:prstGeom prst="rect">
            <a:avLst/>
          </a:prstGeom>
        </p:spPr>
        <p:txBody>
          <a:bodyPr>
            <a:normAutofit/>
          </a:bodyPr>
          <a:lstStyle/>
          <a:p>
            <a:pPr>
              <a:defRPr sz="1600"/>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3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3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43" name="Body Level One…"/>
          <p:cNvSpPr txBox="1">
            <a:spLocks noGrp="1"/>
          </p:cNvSpPr>
          <p:nvPr>
            <p:ph type="body" sz="quarter" idx="1"/>
          </p:nvPr>
        </p:nvSpPr>
        <p:spPr>
          <a:xfrm>
            <a:off x="6857997" y="2571750"/>
            <a:ext cx="2286001"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5"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3"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6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68" name="Body Level One…"/>
          <p:cNvSpPr txBox="1">
            <a:spLocks noGrp="1"/>
          </p:cNvSpPr>
          <p:nvPr>
            <p:ph type="body" sz="half" idx="1"/>
          </p:nvPr>
        </p:nvSpPr>
        <p:spPr>
          <a:xfrm>
            <a:off x="0" y="-2"/>
            <a:ext cx="2286000" cy="5143501"/>
          </a:xfrm>
          <a:prstGeom prst="rect">
            <a:avLst/>
          </a:prstGeom>
          <a:solidFill>
            <a:srgbClr val="000000"/>
          </a:solidFill>
        </p:spPr>
        <p:txBody>
          <a:bodyPr lIns="192023" tIns="192023" rIns="192023" bIns="192023">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8"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7_Cover Slid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1" name="Picture 90" descr="Picture 90"/>
          <p:cNvPicPr>
            <a:picLocks noChangeAspect="1"/>
          </p:cNvPicPr>
          <p:nvPr/>
        </p:nvPicPr>
        <p:blipFill>
          <a:blip r:embed="rId2"/>
          <a:stretch>
            <a:fillRect/>
          </a:stretch>
        </p:blipFill>
        <p:spPr>
          <a:xfrm>
            <a:off x="8351586" y="4378559"/>
            <a:ext cx="566642" cy="528236"/>
          </a:xfrm>
          <a:prstGeom prst="rect">
            <a:avLst/>
          </a:prstGeom>
          <a:ln w="12700">
            <a:miter lim="400000"/>
          </a:ln>
        </p:spPr>
      </p:pic>
      <p:pic>
        <p:nvPicPr>
          <p:cNvPr id="32" name="Picture 46" descr="Picture 46"/>
          <p:cNvPicPr>
            <a:picLocks noChangeAspect="1"/>
          </p:cNvPicPr>
          <p:nvPr/>
        </p:nvPicPr>
        <p:blipFill>
          <a:blip r:embed="rId3"/>
          <a:stretch>
            <a:fillRect/>
          </a:stretch>
        </p:blipFill>
        <p:spPr>
          <a:xfrm>
            <a:off x="228600" y="4613681"/>
            <a:ext cx="486170" cy="192027"/>
          </a:xfrm>
          <a:prstGeom prst="rect">
            <a:avLst/>
          </a:prstGeom>
          <a:ln w="12700">
            <a:miter lim="400000"/>
          </a:ln>
        </p:spPr>
      </p:pic>
      <p:sp>
        <p:nvSpPr>
          <p:cNvPr id="3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9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6"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30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5"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306" name="Text Placeholder 5"/>
          <p:cNvSpPr>
            <a:spLocks noGrp="1"/>
          </p:cNvSpPr>
          <p:nvPr>
            <p:ph type="body" sz="quarter" idx="13"/>
          </p:nvPr>
        </p:nvSpPr>
        <p:spPr>
          <a:xfrm>
            <a:off x="2514600" y="1124711"/>
            <a:ext cx="1828800" cy="3456434"/>
          </a:xfrm>
          <a:prstGeom prst="rect">
            <a:avLst/>
          </a:prstGeom>
        </p:spPr>
        <p:txBody>
          <a:bodyPr>
            <a:normAutofit/>
          </a:bodyPr>
          <a:lstStyle/>
          <a:p>
            <a:endParaRPr/>
          </a:p>
        </p:txBody>
      </p:sp>
      <p:sp>
        <p:nvSpPr>
          <p:cNvPr id="3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31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3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317" name="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318" name="Text Placeholder 8"/>
          <p:cNvSpPr>
            <a:spLocks noGrp="1"/>
          </p:cNvSpPr>
          <p:nvPr>
            <p:ph type="body" sz="half" idx="14"/>
          </p:nvPr>
        </p:nvSpPr>
        <p:spPr>
          <a:xfrm>
            <a:off x="4700392" y="1051560"/>
            <a:ext cx="4215008" cy="3456433"/>
          </a:xfrm>
          <a:prstGeom prst="rect">
            <a:avLst/>
          </a:prstGeom>
        </p:spPr>
        <p:txBody>
          <a:bodyPr>
            <a:normAutofit/>
          </a:bodyPr>
          <a:lstStyle/>
          <a:p>
            <a:pPr marL="117475" indent="-117475">
              <a:defRPr sz="2400"/>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3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6"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34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47"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pic>
        <p:nvPicPr>
          <p:cNvPr id="356" name="Picture 3" descr="Picture 3"/>
          <p:cNvPicPr>
            <a:picLocks noChangeAspect="1"/>
          </p:cNvPicPr>
          <p:nvPr/>
        </p:nvPicPr>
        <p:blipFill>
          <a:blip r:embed="rId2"/>
          <a:stretch>
            <a:fillRect/>
          </a:stretch>
        </p:blipFill>
        <p:spPr>
          <a:xfrm>
            <a:off x="3101474" y="2211396"/>
            <a:ext cx="2941053" cy="366379"/>
          </a:xfrm>
          <a:prstGeom prst="rect">
            <a:avLst/>
          </a:prstGeom>
          <a:ln w="12700">
            <a:miter lim="400000"/>
          </a:ln>
        </p:spPr>
      </p:pic>
      <p:sp>
        <p:nvSpPr>
          <p:cNvPr id="357" name="Title 4"/>
          <p:cNvSpPr txBox="1"/>
          <p:nvPr/>
        </p:nvSpPr>
        <p:spPr>
          <a:xfrm>
            <a:off x="2514600" y="2394585"/>
            <a:ext cx="4114800" cy="731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457200">
              <a:lnSpc>
                <a:spcPct val="90000"/>
              </a:lnSpc>
              <a:defRPr sz="1400">
                <a:solidFill>
                  <a:srgbClr val="FFFFFF"/>
                </a:solidFill>
              </a:defRPr>
            </a:pPr>
            <a:br/>
            <a:br/>
            <a:r>
              <a:t>Get started today </a:t>
            </a:r>
            <a:r>
              <a:rPr u="sng">
                <a:solidFill>
                  <a:schemeClr val="accent2"/>
                </a:solidFill>
                <a:uFill>
                  <a:solidFill>
                    <a:schemeClr val="accent2"/>
                  </a:solidFill>
                </a:uFill>
                <a:hlinkClick r:id="rId3"/>
              </a:rPr>
              <a:t>www.ibm.com/watson</a:t>
            </a:r>
          </a:p>
        </p:txBody>
      </p:sp>
      <p:sp>
        <p:nvSpPr>
          <p:cNvPr id="35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2_Cover Slide">
    <p:bg>
      <p:bgPr>
        <a:solidFill>
          <a:srgbClr val="0530AD"/>
        </a:solidFill>
        <a:effectLst/>
      </p:bgPr>
    </p:bg>
    <p:spTree>
      <p:nvGrpSpPr>
        <p:cNvPr id="1" name=""/>
        <p:cNvGrpSpPr/>
        <p:nvPr/>
      </p:nvGrpSpPr>
      <p:grpSpPr>
        <a:xfrm>
          <a:off x="0" y="0"/>
          <a:ext cx="0" cy="0"/>
          <a:chOff x="0" y="0"/>
          <a:chExt cx="0" cy="0"/>
        </a:xfrm>
      </p:grpSpPr>
      <p:pic>
        <p:nvPicPr>
          <p:cNvPr id="365" name="Picture 8" descr="Picture 8"/>
          <p:cNvPicPr>
            <a:picLocks noChangeAspect="1"/>
          </p:cNvPicPr>
          <p:nvPr/>
        </p:nvPicPr>
        <p:blipFill>
          <a:blip r:embed="rId2"/>
          <a:stretch>
            <a:fillRect/>
          </a:stretch>
        </p:blipFill>
        <p:spPr>
          <a:xfrm>
            <a:off x="8005433" y="4071327"/>
            <a:ext cx="811724" cy="756706"/>
          </a:xfrm>
          <a:prstGeom prst="rect">
            <a:avLst/>
          </a:prstGeom>
          <a:ln w="12700">
            <a:miter lim="400000"/>
          </a:ln>
        </p:spPr>
      </p:pic>
      <p:sp>
        <p:nvSpPr>
          <p:cNvPr id="366" name="Body Level One…"/>
          <p:cNvSpPr txBox="1">
            <a:spLocks noGrp="1"/>
          </p:cNvSpPr>
          <p:nvPr>
            <p:ph type="body" idx="1"/>
          </p:nvPr>
        </p:nvSpPr>
        <p:spPr>
          <a:xfrm>
            <a:off x="228600" y="53975"/>
            <a:ext cx="8686800" cy="3797301"/>
          </a:xfrm>
          <a:prstGeom prst="rect">
            <a:avLst/>
          </a:prstGeom>
        </p:spPr>
        <p:txBody>
          <a:bodyPr>
            <a:normAutofit/>
          </a:bodyPr>
          <a:lstStyle>
            <a:lvl1pPr>
              <a:defRPr sz="6600"/>
            </a:lvl1pPr>
            <a:lvl2pPr marL="815750" indent="-815750">
              <a:defRPr sz="6600"/>
            </a:lvl2pPr>
            <a:lvl3pPr marL="1039587" indent="-815750">
              <a:defRPr sz="6600"/>
            </a:lvl3pPr>
            <a:lvl4pPr marL="1250496" indent="-793296">
              <a:defRPr sz="6600"/>
            </a:lvl4pPr>
            <a:lvl5pPr marL="1445987" indent="-815750">
              <a:defRPr sz="6600"/>
            </a:lvl5pPr>
          </a:lstStyle>
          <a:p>
            <a:r>
              <a:t>Body Level One</a:t>
            </a:r>
          </a:p>
          <a:p>
            <a:pPr lvl="1"/>
            <a:r>
              <a:t>Body Level Two</a:t>
            </a:r>
          </a:p>
          <a:p>
            <a:pPr lvl="2"/>
            <a:r>
              <a:t>Body Level Three</a:t>
            </a:r>
          </a:p>
          <a:p>
            <a:pPr lvl="3"/>
            <a:r>
              <a:t>Body Level Four</a:t>
            </a:r>
          </a:p>
          <a:p>
            <a:pPr lvl="4"/>
            <a:r>
              <a:t>Body Level Five</a:t>
            </a:r>
          </a:p>
        </p:txBody>
      </p:sp>
      <p:sp>
        <p:nvSpPr>
          <p:cNvPr id="36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5_Cover Slide">
    <p:bg>
      <p:bgPr>
        <a:solidFill>
          <a:srgbClr val="0530AD"/>
        </a:solidFill>
        <a:effectLst/>
      </p:bgPr>
    </p:bg>
    <p:spTree>
      <p:nvGrpSpPr>
        <p:cNvPr id="1" name=""/>
        <p:cNvGrpSpPr/>
        <p:nvPr/>
      </p:nvGrpSpPr>
      <p:grpSpPr>
        <a:xfrm>
          <a:off x="0" y="0"/>
          <a:ext cx="0" cy="0"/>
          <a:chOff x="0" y="0"/>
          <a:chExt cx="0" cy="0"/>
        </a:xfrm>
      </p:grpSpPr>
      <p:sp>
        <p:nvSpPr>
          <p:cNvPr id="374"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75" name="Picture 5" descr="Picture 5"/>
          <p:cNvPicPr>
            <a:picLocks noChangeAspect="1"/>
          </p:cNvPicPr>
          <p:nvPr/>
        </p:nvPicPr>
        <p:blipFill>
          <a:blip r:embed="rId2"/>
          <a:srcRect r="23887" b="32518"/>
          <a:stretch>
            <a:fillRect/>
          </a:stretch>
        </p:blipFill>
        <p:spPr>
          <a:xfrm>
            <a:off x="3586480" y="549846"/>
            <a:ext cx="5557522" cy="4593654"/>
          </a:xfrm>
          <a:prstGeom prst="rect">
            <a:avLst/>
          </a:prstGeom>
          <a:ln w="12700">
            <a:miter lim="400000"/>
          </a:ln>
        </p:spPr>
      </p:pic>
      <p:pic>
        <p:nvPicPr>
          <p:cNvPr id="376" name="Picture 45" descr="Picture 45"/>
          <p:cNvPicPr>
            <a:picLocks noChangeAspect="1"/>
          </p:cNvPicPr>
          <p:nvPr/>
        </p:nvPicPr>
        <p:blipFill>
          <a:blip r:embed="rId3"/>
          <a:stretch>
            <a:fillRect/>
          </a:stretch>
        </p:blipFill>
        <p:spPr>
          <a:xfrm>
            <a:off x="228599" y="4721285"/>
            <a:ext cx="486170" cy="192027"/>
          </a:xfrm>
          <a:prstGeom prst="rect">
            <a:avLst/>
          </a:prstGeom>
          <a:ln w="12700">
            <a:miter lim="400000"/>
          </a:ln>
        </p:spPr>
      </p:pic>
      <p:sp>
        <p:nvSpPr>
          <p:cNvPr id="37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ver Slide">
    <p:spTree>
      <p:nvGrpSpPr>
        <p:cNvPr id="1" name=""/>
        <p:cNvGrpSpPr/>
        <p:nvPr/>
      </p:nvGrpSpPr>
      <p:grpSpPr>
        <a:xfrm>
          <a:off x="0" y="0"/>
          <a:ext cx="0" cy="0"/>
          <a:chOff x="0" y="0"/>
          <a:chExt cx="0" cy="0"/>
        </a:xfrm>
      </p:grpSpPr>
      <p:sp>
        <p:nvSpPr>
          <p:cNvPr id="40"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41" name="Picture 7" descr="Picture 7"/>
          <p:cNvPicPr>
            <a:picLocks noChangeAspect="1"/>
          </p:cNvPicPr>
          <p:nvPr/>
        </p:nvPicPr>
        <p:blipFill>
          <a:blip r:embed="rId2"/>
          <a:stretch>
            <a:fillRect/>
          </a:stretch>
        </p:blipFill>
        <p:spPr>
          <a:xfrm>
            <a:off x="8348758" y="4388570"/>
            <a:ext cx="566642" cy="528236"/>
          </a:xfrm>
          <a:prstGeom prst="rect">
            <a:avLst/>
          </a:prstGeom>
          <a:ln w="12700">
            <a:miter lim="400000"/>
          </a:ln>
        </p:spPr>
      </p:pic>
      <p:sp>
        <p:nvSpPr>
          <p:cNvPr id="4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8_Cover Slide">
    <p:bg>
      <p:bgPr>
        <a:solidFill>
          <a:srgbClr val="0530AD"/>
        </a:solidFill>
        <a:effectLst/>
      </p:bgPr>
    </p:bg>
    <p:spTree>
      <p:nvGrpSpPr>
        <p:cNvPr id="1" name=""/>
        <p:cNvGrpSpPr/>
        <p:nvPr/>
      </p:nvGrpSpPr>
      <p:grpSpPr>
        <a:xfrm>
          <a:off x="0" y="0"/>
          <a:ext cx="0" cy="0"/>
          <a:chOff x="0" y="0"/>
          <a:chExt cx="0" cy="0"/>
        </a:xfrm>
      </p:grpSpPr>
      <p:sp>
        <p:nvSpPr>
          <p:cNvPr id="384"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85" name="Picture 90" descr="Picture 90"/>
          <p:cNvPicPr>
            <a:picLocks noChangeAspect="1"/>
          </p:cNvPicPr>
          <p:nvPr/>
        </p:nvPicPr>
        <p:blipFill>
          <a:blip r:embed="rId2"/>
          <a:stretch>
            <a:fillRect/>
          </a:stretch>
        </p:blipFill>
        <p:spPr>
          <a:xfrm>
            <a:off x="8351586" y="4378559"/>
            <a:ext cx="566642" cy="528236"/>
          </a:xfrm>
          <a:prstGeom prst="rect">
            <a:avLst/>
          </a:prstGeom>
          <a:ln w="12700">
            <a:miter lim="400000"/>
          </a:ln>
        </p:spPr>
      </p:pic>
      <p:pic>
        <p:nvPicPr>
          <p:cNvPr id="386" name="Picture 48" descr="Picture 48"/>
          <p:cNvPicPr>
            <a:picLocks noChangeAspect="1"/>
          </p:cNvPicPr>
          <p:nvPr/>
        </p:nvPicPr>
        <p:blipFill>
          <a:blip r:embed="rId3"/>
          <a:stretch>
            <a:fillRect/>
          </a:stretch>
        </p:blipFill>
        <p:spPr>
          <a:xfrm>
            <a:off x="228600" y="4613681"/>
            <a:ext cx="486170" cy="192027"/>
          </a:xfrm>
          <a:prstGeom prst="rect">
            <a:avLst/>
          </a:prstGeom>
          <a:ln w="12700">
            <a:miter lim="400000"/>
          </a:ln>
        </p:spPr>
      </p:pic>
      <p:sp>
        <p:nvSpPr>
          <p:cNvPr id="38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over Slide">
    <p:bg>
      <p:bgPr>
        <a:solidFill>
          <a:srgbClr val="0530AD"/>
        </a:solidFill>
        <a:effectLst/>
      </p:bgPr>
    </p:bg>
    <p:spTree>
      <p:nvGrpSpPr>
        <p:cNvPr id="1" name=""/>
        <p:cNvGrpSpPr/>
        <p:nvPr/>
      </p:nvGrpSpPr>
      <p:grpSpPr>
        <a:xfrm>
          <a:off x="0" y="0"/>
          <a:ext cx="0" cy="0"/>
          <a:chOff x="0" y="0"/>
          <a:chExt cx="0" cy="0"/>
        </a:xfrm>
      </p:grpSpPr>
      <p:sp>
        <p:nvSpPr>
          <p:cNvPr id="394"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95" name="Picture 4" descr="Picture 4"/>
          <p:cNvPicPr>
            <a:picLocks noChangeAspect="1"/>
          </p:cNvPicPr>
          <p:nvPr/>
        </p:nvPicPr>
        <p:blipFill>
          <a:blip r:embed="rId2"/>
          <a:stretch>
            <a:fillRect/>
          </a:stretch>
        </p:blipFill>
        <p:spPr>
          <a:xfrm>
            <a:off x="8348758" y="4388570"/>
            <a:ext cx="566642" cy="528236"/>
          </a:xfrm>
          <a:prstGeom prst="rect">
            <a:avLst/>
          </a:prstGeom>
          <a:ln w="12700">
            <a:miter lim="400000"/>
          </a:ln>
        </p:spPr>
      </p:pic>
      <p:sp>
        <p:nvSpPr>
          <p:cNvPr id="39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ivider">
    <p:bg>
      <p:bgPr>
        <a:solidFill>
          <a:srgbClr val="0530AD"/>
        </a:solidFill>
        <a:effectLst/>
      </p:bgPr>
    </p:bg>
    <p:spTree>
      <p:nvGrpSpPr>
        <p:cNvPr id="1" name=""/>
        <p:cNvGrpSpPr/>
        <p:nvPr/>
      </p:nvGrpSpPr>
      <p:grpSpPr>
        <a:xfrm>
          <a:off x="0" y="0"/>
          <a:ext cx="0" cy="0"/>
          <a:chOff x="0" y="0"/>
          <a:chExt cx="0" cy="0"/>
        </a:xfrm>
      </p:grpSpPr>
      <p:sp>
        <p:nvSpPr>
          <p:cNvPr id="4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4"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rgbClr val="0530AD"/>
        </a:solidFill>
        <a:effectLst/>
      </p:bgPr>
    </p:bg>
    <p:spTree>
      <p:nvGrpSpPr>
        <p:cNvPr id="1" name=""/>
        <p:cNvGrpSpPr/>
        <p:nvPr/>
      </p:nvGrpSpPr>
      <p:grpSpPr>
        <a:xfrm>
          <a:off x="0" y="0"/>
          <a:ext cx="0" cy="0"/>
          <a:chOff x="0" y="0"/>
          <a:chExt cx="0" cy="0"/>
        </a:xfrm>
      </p:grpSpPr>
      <p:sp>
        <p:nvSpPr>
          <p:cNvPr id="411"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4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414"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fact, number">
    <p:bg>
      <p:bgPr>
        <a:solidFill>
          <a:srgbClr val="0530AD"/>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3"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fact, number, half-image (bleeds)">
    <p:bg>
      <p:bgPr>
        <a:solidFill>
          <a:srgbClr val="0530AD"/>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3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big text">
    <p:bg>
      <p:bgPr>
        <a:solidFill>
          <a:srgbClr val="0530AD"/>
        </a:solidFill>
        <a:effectLst/>
      </p:bgPr>
    </p:bg>
    <p:spTree>
      <p:nvGrpSpPr>
        <p:cNvPr id="1" name=""/>
        <p:cNvGrpSpPr/>
        <p:nvPr/>
      </p:nvGrpSpPr>
      <p:grpSpPr>
        <a:xfrm>
          <a:off x="0" y="0"/>
          <a:ext cx="0" cy="0"/>
          <a:chOff x="0" y="0"/>
          <a:chExt cx="0" cy="0"/>
        </a:xfrm>
      </p:grpSpPr>
      <p:sp>
        <p:nvSpPr>
          <p:cNvPr id="440"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4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quote">
    <p:bg>
      <p:bgPr>
        <a:solidFill>
          <a:srgbClr val="0530AD"/>
        </a:solidFill>
        <a:effectLst/>
      </p:bgPr>
    </p:bg>
    <p:spTree>
      <p:nvGrpSpPr>
        <p:cNvPr id="1" name=""/>
        <p:cNvGrpSpPr/>
        <p:nvPr/>
      </p:nvGrpSpPr>
      <p:grpSpPr>
        <a:xfrm>
          <a:off x="0" y="0"/>
          <a:ext cx="0" cy="0"/>
          <a:chOff x="0" y="0"/>
          <a:chExt cx="0" cy="0"/>
        </a:xfrm>
      </p:grpSpPr>
      <p:sp>
        <p:nvSpPr>
          <p:cNvPr id="448"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4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section, title, text">
    <p:bg>
      <p:bgPr>
        <a:solidFill>
          <a:srgbClr val="0530AD"/>
        </a:solidFill>
        <a:effectLst/>
      </p:bgPr>
    </p:bg>
    <p:spTree>
      <p:nvGrpSpPr>
        <p:cNvPr id="1" name=""/>
        <p:cNvGrpSpPr/>
        <p:nvPr/>
      </p:nvGrpSpPr>
      <p:grpSpPr>
        <a:xfrm>
          <a:off x="0" y="0"/>
          <a:ext cx="0" cy="0"/>
          <a:chOff x="0" y="0"/>
          <a:chExt cx="0" cy="0"/>
        </a:xfrm>
      </p:grpSpPr>
      <p:sp>
        <p:nvSpPr>
          <p:cNvPr id="456"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8"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59"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text (two columns)">
    <p:bg>
      <p:bgPr>
        <a:solidFill>
          <a:srgbClr val="0530AD"/>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4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8"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69"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0"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section, title, text (two columns)">
    <p:bg>
      <p:bgPr>
        <a:solidFill>
          <a:srgbClr val="0530AD"/>
        </a:solidFill>
        <a:effectLst/>
      </p:bgPr>
    </p:bg>
    <p:spTree>
      <p:nvGrpSpPr>
        <p:cNvPr id="1" name=""/>
        <p:cNvGrpSpPr/>
        <p:nvPr/>
      </p:nvGrpSpPr>
      <p:grpSpPr>
        <a:xfrm>
          <a:off x="0" y="0"/>
          <a:ext cx="0" cy="0"/>
          <a:chOff x="0" y="0"/>
          <a:chExt cx="0" cy="0"/>
        </a:xfrm>
      </p:grpSpPr>
      <p:sp>
        <p:nvSpPr>
          <p:cNvPr id="476"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8"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47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80" name="Text Placeholder 6"/>
          <p:cNvSpPr>
            <a:spLocks noGrp="1"/>
          </p:cNvSpPr>
          <p:nvPr>
            <p:ph type="body" sz="half" idx="14"/>
          </p:nvPr>
        </p:nvSpPr>
        <p:spPr>
          <a:xfrm>
            <a:off x="228600" y="1093469"/>
            <a:ext cx="4114800" cy="3589656"/>
          </a:xfrm>
          <a:prstGeom prst="rect">
            <a:avLst/>
          </a:prstGeom>
        </p:spPr>
        <p:txBody>
          <a:bodyPr>
            <a:normAutofit/>
          </a:bodyPr>
          <a:lstStyle/>
          <a:p>
            <a:pPr>
              <a:defRPr sz="1600"/>
            </a:pPr>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text (two columns, different text sizes)">
    <p:bg>
      <p:bgPr>
        <a:solidFill>
          <a:srgbClr val="0530AD"/>
        </a:solidFill>
        <a:effectLst/>
      </p:bgPr>
    </p:bg>
    <p:spTree>
      <p:nvGrpSpPr>
        <p:cNvPr id="1" name=""/>
        <p:cNvGrpSpPr/>
        <p:nvPr/>
      </p:nvGrpSpPr>
      <p:grpSpPr>
        <a:xfrm>
          <a:off x="0" y="0"/>
          <a:ext cx="0" cy="0"/>
          <a:chOff x="0" y="0"/>
          <a:chExt cx="0" cy="0"/>
        </a:xfrm>
      </p:grpSpPr>
      <p:sp>
        <p:nvSpPr>
          <p:cNvPr id="487"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9"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section, title, text (four columns)">
    <p:bg>
      <p:bgPr>
        <a:solidFill>
          <a:srgbClr val="0530AD"/>
        </a:solidFill>
        <a:effectLst/>
      </p:bgPr>
    </p:bg>
    <p:spTree>
      <p:nvGrpSpPr>
        <p:cNvPr id="1" name=""/>
        <p:cNvGrpSpPr/>
        <p:nvPr/>
      </p:nvGrpSpPr>
      <p:grpSpPr>
        <a:xfrm>
          <a:off x="0" y="0"/>
          <a:ext cx="0" cy="0"/>
          <a:chOff x="0" y="0"/>
          <a:chExt cx="0" cy="0"/>
        </a:xfrm>
      </p:grpSpPr>
      <p:sp>
        <p:nvSpPr>
          <p:cNvPr id="496"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8"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9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500"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501"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502"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section, title, text, half-image">
    <p:bg>
      <p:bgPr>
        <a:solidFill>
          <a:srgbClr val="0530AD"/>
        </a:solidFill>
        <a:effectLst/>
      </p:bgPr>
    </p:bg>
    <p:spTree>
      <p:nvGrpSpPr>
        <p:cNvPr id="1" name=""/>
        <p:cNvGrpSpPr/>
        <p:nvPr/>
      </p:nvGrpSpPr>
      <p:grpSpPr>
        <a:xfrm>
          <a:off x="0" y="0"/>
          <a:ext cx="0" cy="0"/>
          <a:chOff x="0" y="0"/>
          <a:chExt cx="0" cy="0"/>
        </a:xfrm>
      </p:grpSpPr>
      <p:sp>
        <p:nvSpPr>
          <p:cNvPr id="50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510"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5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2"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513" name="Text Placeholder 6"/>
          <p:cNvSpPr>
            <a:spLocks noGrp="1"/>
          </p:cNvSpPr>
          <p:nvPr>
            <p:ph type="body" sz="half" idx="14"/>
          </p:nvPr>
        </p:nvSpPr>
        <p:spPr>
          <a:xfrm>
            <a:off x="228600" y="1097280"/>
            <a:ext cx="4114800" cy="3585846"/>
          </a:xfrm>
          <a:prstGeom prst="rect">
            <a:avLst/>
          </a:prstGeom>
        </p:spPr>
        <p:txBody>
          <a:bodyPr>
            <a:normAutofit/>
          </a:bodyPr>
          <a:lstStyle/>
          <a:p>
            <a:pPr>
              <a:defRPr sz="1600"/>
            </a:pPr>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section, title, text (two columns), half-image">
    <p:bg>
      <p:bgPr>
        <a:solidFill>
          <a:srgbClr val="0530AD"/>
        </a:solidFill>
        <a:effectLst/>
      </p:bgPr>
    </p:bg>
    <p:spTree>
      <p:nvGrpSpPr>
        <p:cNvPr id="1" name=""/>
        <p:cNvGrpSpPr/>
        <p:nvPr/>
      </p:nvGrpSpPr>
      <p:grpSpPr>
        <a:xfrm>
          <a:off x="0" y="0"/>
          <a:ext cx="0" cy="0"/>
          <a:chOff x="0" y="0"/>
          <a:chExt cx="0" cy="0"/>
        </a:xfrm>
      </p:grpSpPr>
      <p:sp>
        <p:nvSpPr>
          <p:cNvPr id="52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521"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24" name="Text Placeholder 7"/>
          <p:cNvSpPr>
            <a:spLocks noGrp="1"/>
          </p:cNvSpPr>
          <p:nvPr>
            <p:ph type="body" sz="quarter" idx="14"/>
          </p:nvPr>
        </p:nvSpPr>
        <p:spPr>
          <a:xfrm>
            <a:off x="2514600" y="1097278"/>
            <a:ext cx="1828800" cy="3585847"/>
          </a:xfrm>
          <a:prstGeom prst="rect">
            <a:avLst/>
          </a:prstGeom>
        </p:spPr>
        <p:txBody>
          <a:bodyPr>
            <a:normAutofit/>
          </a:bodyPr>
          <a:lstStyle/>
          <a:p>
            <a:pPr>
              <a:defRPr sz="1600"/>
            </a:pPr>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section, title, text (two narrow columns)">
    <p:bg>
      <p:bgPr>
        <a:solidFill>
          <a:srgbClr val="0530AD"/>
        </a:solidFill>
        <a:effectLst/>
      </p:bgPr>
    </p:bg>
    <p:spTree>
      <p:nvGrpSpPr>
        <p:cNvPr id="1" name=""/>
        <p:cNvGrpSpPr/>
        <p:nvPr/>
      </p:nvGrpSpPr>
      <p:grpSpPr>
        <a:xfrm>
          <a:off x="0" y="0"/>
          <a:ext cx="0" cy="0"/>
          <a:chOff x="0" y="0"/>
          <a:chExt cx="0" cy="0"/>
        </a:xfrm>
      </p:grpSpPr>
      <p:sp>
        <p:nvSpPr>
          <p:cNvPr id="531"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34"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535"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section, title, text (dark background)">
    <p:bg>
      <p:bgPr>
        <a:solidFill>
          <a:srgbClr val="0530AD"/>
        </a:solidFill>
        <a:effectLst/>
      </p:bgPr>
    </p:bg>
    <p:spTree>
      <p:nvGrpSpPr>
        <p:cNvPr id="1" name=""/>
        <p:cNvGrpSpPr/>
        <p:nvPr/>
      </p:nvGrpSpPr>
      <p:grpSpPr>
        <a:xfrm>
          <a:off x="0" y="0"/>
          <a:ext cx="0" cy="0"/>
          <a:chOff x="0" y="0"/>
          <a:chExt cx="0" cy="0"/>
        </a:xfrm>
      </p:grpSpPr>
      <p:sp>
        <p:nvSpPr>
          <p:cNvPr id="542"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543"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5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5"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54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image">
    <p:bg>
      <p:bgPr>
        <a:solidFill>
          <a:srgbClr val="0530AD"/>
        </a:solidFill>
        <a:effectLst/>
      </p:bgPr>
    </p:bg>
    <p:spTree>
      <p:nvGrpSpPr>
        <p:cNvPr id="1" name=""/>
        <p:cNvGrpSpPr/>
        <p:nvPr/>
      </p:nvGrpSpPr>
      <p:grpSpPr>
        <a:xfrm>
          <a:off x="0" y="0"/>
          <a:ext cx="0" cy="0"/>
          <a:chOff x="0" y="0"/>
          <a:chExt cx="0" cy="0"/>
        </a:xfrm>
      </p:grpSpPr>
      <p:sp>
        <p:nvSpPr>
          <p:cNvPr id="553"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554"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5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half-blank area">
    <p:bg>
      <p:bgPr>
        <a:solidFill>
          <a:srgbClr val="0530AD"/>
        </a:solidFill>
        <a:effectLst/>
      </p:bgPr>
    </p:bg>
    <p:spTree>
      <p:nvGrpSpPr>
        <p:cNvPr id="1" name=""/>
        <p:cNvGrpSpPr/>
        <p:nvPr/>
      </p:nvGrpSpPr>
      <p:grpSpPr>
        <a:xfrm>
          <a:off x="0" y="0"/>
          <a:ext cx="0" cy="0"/>
          <a:chOff x="0" y="0"/>
          <a:chExt cx="0" cy="0"/>
        </a:xfrm>
      </p:grpSpPr>
      <p:sp>
        <p:nvSpPr>
          <p:cNvPr id="562"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5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blank">
    <p:bg>
      <p:bgPr>
        <a:solidFill>
          <a:srgbClr val="0530AD"/>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5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57"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marL="0" indent="0">
              <a:spcBef>
                <a:spcPts val="0"/>
              </a:spcBef>
              <a:buSzTx/>
              <a:buNone/>
              <a:tabLst>
                <a:tab pos="4013200" algn="r"/>
              </a:tabLst>
            </a:lvl2pPr>
            <a:lvl3pPr marL="0" indent="0">
              <a:spcBef>
                <a:spcPts val="0"/>
              </a:spcBef>
              <a:buSzTx/>
              <a:buNone/>
              <a:tabLst>
                <a:tab pos="4013200" algn="r"/>
              </a:tabLst>
            </a:lvl3pPr>
            <a:lvl4pPr marL="0" indent="0">
              <a:spcBef>
                <a:spcPts val="0"/>
              </a:spcBef>
              <a:buSzTx/>
              <a:buNone/>
              <a:tabLst>
                <a:tab pos="4013200" algn="r"/>
              </a:tabLst>
            </a:lvl4pPr>
            <a:lvl5pPr marL="0" indent="0">
              <a:spcBef>
                <a:spcPts val="0"/>
              </a:spcBef>
              <a:buSzTx/>
              <a:buNone/>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60"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insight, text, boxes">
    <p:bg>
      <p:bgPr>
        <a:solidFill>
          <a:srgbClr val="0530AD"/>
        </a:solidFill>
        <a:effectLst/>
      </p:bgPr>
    </p:bg>
    <p:spTree>
      <p:nvGrpSpPr>
        <p:cNvPr id="1" name=""/>
        <p:cNvGrpSpPr/>
        <p:nvPr/>
      </p:nvGrpSpPr>
      <p:grpSpPr>
        <a:xfrm>
          <a:off x="0" y="0"/>
          <a:ext cx="0" cy="0"/>
          <a:chOff x="0" y="0"/>
          <a:chExt cx="0" cy="0"/>
        </a:xfrm>
      </p:grpSpPr>
      <p:sp>
        <p:nvSpPr>
          <p:cNvPr id="578" name="Body Level One…"/>
          <p:cNvSpPr txBox="1">
            <a:spLocks noGrp="1"/>
          </p:cNvSpPr>
          <p:nvPr>
            <p:ph type="body" sz="half" idx="1"/>
          </p:nvPr>
        </p:nvSpPr>
        <p:spPr>
          <a:xfrm>
            <a:off x="4572001" y="2571750"/>
            <a:ext cx="4572001" cy="2571750"/>
          </a:xfrm>
          <a:prstGeom prst="rect">
            <a:avLst/>
          </a:prstGeom>
          <a:solidFill>
            <a:schemeClr val="accent2"/>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0" name="Text Placeholder 11"/>
          <p:cNvSpPr>
            <a:spLocks noGrp="1"/>
          </p:cNvSpPr>
          <p:nvPr>
            <p:ph type="body" sz="quarter" idx="13"/>
          </p:nvPr>
        </p:nvSpPr>
        <p:spPr>
          <a:xfrm>
            <a:off x="228600" y="182879"/>
            <a:ext cx="4114800" cy="300038"/>
          </a:xfrm>
          <a:prstGeom prst="rect">
            <a:avLst/>
          </a:prstGeom>
        </p:spPr>
        <p:txBody>
          <a:bodyPr>
            <a:normAutofit/>
          </a:bodyPr>
          <a:lstStyle/>
          <a:p>
            <a:pPr>
              <a:defRPr sz="1600"/>
            </a:pPr>
            <a:endParaRPr/>
          </a:p>
        </p:txBody>
      </p:sp>
      <p:sp>
        <p:nvSpPr>
          <p:cNvPr id="581" name="Text Placeholder 6"/>
          <p:cNvSpPr>
            <a:spLocks noGrp="1"/>
          </p:cNvSpPr>
          <p:nvPr>
            <p:ph type="body" sz="half" idx="14"/>
          </p:nvPr>
        </p:nvSpPr>
        <p:spPr>
          <a:xfrm>
            <a:off x="228600" y="1097280"/>
            <a:ext cx="4114800" cy="3488731"/>
          </a:xfrm>
          <a:prstGeom prst="rect">
            <a:avLst/>
          </a:prstGeom>
        </p:spPr>
        <p:txBody>
          <a:bodyPr>
            <a:normAutofit/>
          </a:bodyPr>
          <a:lstStyle/>
          <a:p>
            <a:pPr>
              <a:defRPr sz="1600"/>
            </a:pPr>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boxes (3 med, 2 small)">
    <p:bg>
      <p:bgPr>
        <a:solidFill>
          <a:srgbClr val="0530AD"/>
        </a:solidFill>
        <a:effectLst/>
      </p:bgPr>
    </p:bg>
    <p:spTree>
      <p:nvGrpSpPr>
        <p:cNvPr id="1" name=""/>
        <p:cNvGrpSpPr/>
        <p:nvPr/>
      </p:nvGrpSpPr>
      <p:grpSpPr>
        <a:xfrm>
          <a:off x="0" y="0"/>
          <a:ext cx="0" cy="0"/>
          <a:chOff x="0" y="0"/>
          <a:chExt cx="0" cy="0"/>
        </a:xfrm>
      </p:grpSpPr>
      <p:sp>
        <p:nvSpPr>
          <p:cNvPr id="588" name="Body Level One…"/>
          <p:cNvSpPr txBox="1">
            <a:spLocks noGrp="1"/>
          </p:cNvSpPr>
          <p:nvPr>
            <p:ph type="body" sz="half" idx="1"/>
          </p:nvPr>
        </p:nvSpPr>
        <p:spPr>
          <a:xfrm>
            <a:off x="4572001" y="2571750"/>
            <a:ext cx="4572001" cy="2571750"/>
          </a:xfrm>
          <a:prstGeom prst="rect">
            <a:avLst/>
          </a:prstGeom>
          <a:solidFill>
            <a:srgbClr val="141140"/>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0"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530AD"/>
        </a:solidFill>
        <a:effectLst/>
      </p:bgPr>
    </p:bg>
    <p:spTree>
      <p:nvGrpSpPr>
        <p:cNvPr id="1" name=""/>
        <p:cNvGrpSpPr/>
        <p:nvPr/>
      </p:nvGrpSpPr>
      <p:grpSpPr>
        <a:xfrm>
          <a:off x="0" y="0"/>
          <a:ext cx="0" cy="0"/>
          <a:chOff x="0" y="0"/>
          <a:chExt cx="0" cy="0"/>
        </a:xfrm>
      </p:grpSpPr>
      <p:sp>
        <p:nvSpPr>
          <p:cNvPr id="597" name="Body Level One…"/>
          <p:cNvSpPr txBox="1">
            <a:spLocks noGrp="1"/>
          </p:cNvSpPr>
          <p:nvPr>
            <p:ph type="body" sz="quarter" idx="1"/>
          </p:nvPr>
        </p:nvSpPr>
        <p:spPr>
          <a:xfrm>
            <a:off x="6857997" y="2571750"/>
            <a:ext cx="2286001" cy="2571750"/>
          </a:xfrm>
          <a:prstGeom prst="rect">
            <a:avLst/>
          </a:prstGeom>
          <a:solidFill>
            <a:srgbClr val="97C1FF"/>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9"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black box) over image(s)">
    <p:bg>
      <p:bgPr>
        <a:solidFill>
          <a:srgbClr val="0530AD"/>
        </a:solidFill>
        <a:effectLst/>
      </p:bgPr>
    </p:bg>
    <p:spTree>
      <p:nvGrpSpPr>
        <p:cNvPr id="1" name=""/>
        <p:cNvGrpSpPr/>
        <p:nvPr/>
      </p:nvGrpSpPr>
      <p:grpSpPr>
        <a:xfrm>
          <a:off x="0" y="0"/>
          <a:ext cx="0" cy="0"/>
          <a:chOff x="0" y="0"/>
          <a:chExt cx="0" cy="0"/>
        </a:xfrm>
      </p:grpSpPr>
      <p:sp>
        <p:nvSpPr>
          <p:cNvPr id="6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7"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ext (black box) over image(s)">
    <p:bg>
      <p:bgPr>
        <a:solidFill>
          <a:srgbClr val="0530AD"/>
        </a:solidFill>
        <a:effectLst/>
      </p:bgPr>
    </p:bg>
    <p:spTree>
      <p:nvGrpSpPr>
        <p:cNvPr id="1" name=""/>
        <p:cNvGrpSpPr/>
        <p:nvPr/>
      </p:nvGrpSpPr>
      <p:grpSpPr>
        <a:xfrm>
          <a:off x="0" y="0"/>
          <a:ext cx="0" cy="0"/>
          <a:chOff x="0" y="0"/>
          <a:chExt cx="0" cy="0"/>
        </a:xfrm>
      </p:grpSpPr>
      <p:sp>
        <p:nvSpPr>
          <p:cNvPr id="614"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6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boxes (4 tall)">
    <p:bg>
      <p:bgPr>
        <a:solidFill>
          <a:srgbClr val="0530AD"/>
        </a:solidFill>
        <a:effectLst/>
      </p:bgPr>
    </p:bg>
    <p:spTree>
      <p:nvGrpSpPr>
        <p:cNvPr id="1" name=""/>
        <p:cNvGrpSpPr/>
        <p:nvPr/>
      </p:nvGrpSpPr>
      <p:grpSpPr>
        <a:xfrm>
          <a:off x="0" y="0"/>
          <a:ext cx="0" cy="0"/>
          <a:chOff x="0" y="0"/>
          <a:chExt cx="0" cy="0"/>
        </a:xfrm>
      </p:grpSpPr>
      <p:sp>
        <p:nvSpPr>
          <p:cNvPr id="622"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graph">
    <p:bg>
      <p:bgPr>
        <a:solidFill>
          <a:srgbClr val="0530AD"/>
        </a:solidFill>
        <a:effectLst/>
      </p:bgPr>
    </p:bg>
    <p:spTree>
      <p:nvGrpSpPr>
        <p:cNvPr id="1" name=""/>
        <p:cNvGrpSpPr/>
        <p:nvPr/>
      </p:nvGrpSpPr>
      <p:grpSpPr>
        <a:xfrm>
          <a:off x="0" y="0"/>
          <a:ext cx="0" cy="0"/>
          <a:chOff x="0" y="0"/>
          <a:chExt cx="0" cy="0"/>
        </a:xfrm>
      </p:grpSpPr>
      <p:sp>
        <p:nvSpPr>
          <p:cNvPr id="63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32"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text (1/4), content (3/4)">
    <p:bg>
      <p:bgPr>
        <a:solidFill>
          <a:srgbClr val="0530AD"/>
        </a:solidFill>
        <a:effectLst/>
      </p:bgPr>
    </p:bg>
    <p:spTree>
      <p:nvGrpSpPr>
        <p:cNvPr id="1" name=""/>
        <p:cNvGrpSpPr/>
        <p:nvPr/>
      </p:nvGrpSpPr>
      <p:grpSpPr>
        <a:xfrm>
          <a:off x="0" y="0"/>
          <a:ext cx="0" cy="0"/>
          <a:chOff x="0" y="0"/>
          <a:chExt cx="0" cy="0"/>
        </a:xfrm>
      </p:grpSpPr>
      <p:sp>
        <p:nvSpPr>
          <p:cNvPr id="639"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1"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text (1/4), blank (3/4)">
    <p:bg>
      <p:bgPr>
        <a:solidFill>
          <a:srgbClr val="0530AD"/>
        </a:solidFill>
        <a:effectLst/>
      </p:bgPr>
    </p:bg>
    <p:spTree>
      <p:nvGrpSpPr>
        <p:cNvPr id="1" name=""/>
        <p:cNvGrpSpPr/>
        <p:nvPr/>
      </p:nvGrpSpPr>
      <p:grpSpPr>
        <a:xfrm>
          <a:off x="0" y="0"/>
          <a:ext cx="0" cy="0"/>
          <a:chOff x="0" y="0"/>
          <a:chExt cx="0" cy="0"/>
        </a:xfrm>
      </p:grpSpPr>
      <p:sp>
        <p:nvSpPr>
          <p:cNvPr id="648"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50"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case study: title, text (2/4), content (2/4)">
    <p:bg>
      <p:bgPr>
        <a:solidFill>
          <a:srgbClr val="0530AD"/>
        </a:solidFill>
        <a:effectLst/>
      </p:bgPr>
    </p:bg>
    <p:spTree>
      <p:nvGrpSpPr>
        <p:cNvPr id="1" name=""/>
        <p:cNvGrpSpPr/>
        <p:nvPr/>
      </p:nvGrpSpPr>
      <p:grpSpPr>
        <a:xfrm>
          <a:off x="0" y="0"/>
          <a:ext cx="0" cy="0"/>
          <a:chOff x="0" y="0"/>
          <a:chExt cx="0" cy="0"/>
        </a:xfrm>
      </p:grpSpPr>
      <p:sp>
        <p:nvSpPr>
          <p:cNvPr id="65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59"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60" name="Text Placeholder 5"/>
          <p:cNvSpPr>
            <a:spLocks noGrp="1"/>
          </p:cNvSpPr>
          <p:nvPr>
            <p:ph type="body" sz="quarter" idx="13"/>
          </p:nvPr>
        </p:nvSpPr>
        <p:spPr>
          <a:xfrm>
            <a:off x="2514600" y="1124711"/>
            <a:ext cx="1828800" cy="3456434"/>
          </a:xfrm>
          <a:prstGeom prst="rect">
            <a:avLst/>
          </a:prstGeom>
        </p:spPr>
        <p:txBody>
          <a:bodyPr>
            <a:normAutofit/>
          </a:bodyPr>
          <a:lstStyle/>
          <a:p>
            <a:endParaRPr/>
          </a:p>
        </p:txBody>
      </p:sp>
      <p:sp>
        <p:nvSpPr>
          <p:cNvPr id="661"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6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Body Level One…"/>
          <p:cNvSpPr txBox="1">
            <a:spLocks noGrp="1"/>
          </p:cNvSpPr>
          <p:nvPr>
            <p:ph type="body" sz="half" idx="1"/>
          </p:nvPr>
        </p:nvSpPr>
        <p:spPr>
          <a:xfrm>
            <a:off x="228600" y="155448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case study 2: title, text (2/4), quote (2/4)">
    <p:bg>
      <p:bgPr>
        <a:solidFill>
          <a:srgbClr val="0530AD"/>
        </a:solidFill>
        <a:effectLst/>
      </p:bgPr>
    </p:bg>
    <p:spTree>
      <p:nvGrpSpPr>
        <p:cNvPr id="1" name=""/>
        <p:cNvGrpSpPr/>
        <p:nvPr/>
      </p:nvGrpSpPr>
      <p:grpSpPr>
        <a:xfrm>
          <a:off x="0" y="0"/>
          <a:ext cx="0" cy="0"/>
          <a:chOff x="0" y="0"/>
          <a:chExt cx="0" cy="0"/>
        </a:xfrm>
      </p:grpSpPr>
      <p:sp>
        <p:nvSpPr>
          <p:cNvPr id="668"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70"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71" name="Text Placeholder 5"/>
          <p:cNvSpPr>
            <a:spLocks noGrp="1"/>
          </p:cNvSpPr>
          <p:nvPr>
            <p:ph type="body" sz="quarter" idx="13"/>
          </p:nvPr>
        </p:nvSpPr>
        <p:spPr>
          <a:xfrm>
            <a:off x="2514600" y="1124711"/>
            <a:ext cx="1828800" cy="3456434"/>
          </a:xfrm>
          <a:prstGeom prst="rect">
            <a:avLst/>
          </a:prstGeom>
        </p:spPr>
        <p:txBody>
          <a:bodyPr>
            <a:normAutofit/>
          </a:bodyPr>
          <a:lstStyle/>
          <a:p>
            <a:endParaRPr/>
          </a:p>
        </p:txBody>
      </p:sp>
      <p:sp>
        <p:nvSpPr>
          <p:cNvPr id="672" name="Text Placeholder 8"/>
          <p:cNvSpPr>
            <a:spLocks noGrp="1"/>
          </p:cNvSpPr>
          <p:nvPr>
            <p:ph type="body" sz="half" idx="14"/>
          </p:nvPr>
        </p:nvSpPr>
        <p:spPr>
          <a:xfrm>
            <a:off x="4700392" y="1090961"/>
            <a:ext cx="4215008" cy="3456433"/>
          </a:xfrm>
          <a:prstGeom prst="rect">
            <a:avLst/>
          </a:prstGeom>
        </p:spPr>
        <p:txBody>
          <a:bodyPr>
            <a:normAutofit/>
          </a:bodyPr>
          <a:lstStyle/>
          <a:p>
            <a:pPr marL="117475" indent="-117475">
              <a:defRPr sz="2400"/>
            </a:pPr>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table">
    <p:bg>
      <p:bgPr>
        <a:solidFill>
          <a:srgbClr val="0530AD"/>
        </a:solidFill>
        <a:effectLst/>
      </p:bgPr>
    </p:bg>
    <p:spTree>
      <p:nvGrpSpPr>
        <p:cNvPr id="1" name=""/>
        <p:cNvGrpSpPr/>
        <p:nvPr/>
      </p:nvGrpSpPr>
      <p:grpSpPr>
        <a:xfrm>
          <a:off x="0" y="0"/>
          <a:ext cx="0" cy="0"/>
          <a:chOff x="0" y="0"/>
          <a:chExt cx="0" cy="0"/>
        </a:xfrm>
      </p:grpSpPr>
      <p:sp>
        <p:nvSpPr>
          <p:cNvPr id="6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80"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lank (with footer)">
    <p:bg>
      <p:bgPr>
        <a:solidFill>
          <a:srgbClr val="0530AD"/>
        </a:solidFill>
        <a:effectLst/>
      </p:bgPr>
    </p:bg>
    <p:spTree>
      <p:nvGrpSpPr>
        <p:cNvPr id="1" name=""/>
        <p:cNvGrpSpPr/>
        <p:nvPr/>
      </p:nvGrpSpPr>
      <p:grpSpPr>
        <a:xfrm>
          <a:off x="0" y="0"/>
          <a:ext cx="0" cy="0"/>
          <a:chOff x="0" y="0"/>
          <a:chExt cx="0" cy="0"/>
        </a:xfrm>
      </p:grpSpPr>
      <p:sp>
        <p:nvSpPr>
          <p:cNvPr id="6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blank (no footer)">
    <p:bg>
      <p:bgPr>
        <a:solidFill>
          <a:srgbClr val="0530AD"/>
        </a:solidFill>
        <a:effectLst/>
      </p:bgPr>
    </p:bg>
    <p:spTree>
      <p:nvGrpSpPr>
        <p:cNvPr id="1" name=""/>
        <p:cNvGrpSpPr/>
        <p:nvPr/>
      </p:nvGrpSpPr>
      <p:grpSpPr>
        <a:xfrm>
          <a:off x="0" y="0"/>
          <a:ext cx="0" cy="0"/>
          <a:chOff x="0" y="0"/>
          <a:chExt cx="0" cy="0"/>
        </a:xfrm>
      </p:grpSpPr>
      <p:sp>
        <p:nvSpPr>
          <p:cNvPr id="694"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hank you">
    <p:bg>
      <p:bgPr>
        <a:solidFill>
          <a:srgbClr val="0530AD"/>
        </a:solidFill>
        <a:effectLst/>
      </p:bgPr>
    </p:bg>
    <p:spTree>
      <p:nvGrpSpPr>
        <p:cNvPr id="1" name=""/>
        <p:cNvGrpSpPr/>
        <p:nvPr/>
      </p:nvGrpSpPr>
      <p:grpSpPr>
        <a:xfrm>
          <a:off x="0" y="0"/>
          <a:ext cx="0" cy="0"/>
          <a:chOff x="0" y="0"/>
          <a:chExt cx="0" cy="0"/>
        </a:xfrm>
      </p:grpSpPr>
      <p:sp>
        <p:nvSpPr>
          <p:cNvPr id="701"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7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03"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530AD"/>
        </a:solidFill>
        <a:effectLst/>
      </p:bgPr>
    </p:bg>
    <p:spTree>
      <p:nvGrpSpPr>
        <p:cNvPr id="1" name=""/>
        <p:cNvGrpSpPr/>
        <p:nvPr/>
      </p:nvGrpSpPr>
      <p:grpSpPr>
        <a:xfrm>
          <a:off x="0" y="0"/>
          <a:ext cx="0" cy="0"/>
          <a:chOff x="0" y="0"/>
          <a:chExt cx="0" cy="0"/>
        </a:xfrm>
      </p:grpSpPr>
      <p:pic>
        <p:nvPicPr>
          <p:cNvPr id="710" name="Picture 3" descr="Picture 3"/>
          <p:cNvPicPr>
            <a:picLocks noChangeAspect="1"/>
          </p:cNvPicPr>
          <p:nvPr/>
        </p:nvPicPr>
        <p:blipFill>
          <a:blip r:embed="rId2"/>
          <a:stretch>
            <a:fillRect/>
          </a:stretch>
        </p:blipFill>
        <p:spPr>
          <a:xfrm>
            <a:off x="3101474" y="2211396"/>
            <a:ext cx="2941053" cy="366379"/>
          </a:xfrm>
          <a:prstGeom prst="rect">
            <a:avLst/>
          </a:prstGeom>
          <a:ln w="12700">
            <a:miter lim="400000"/>
          </a:ln>
        </p:spPr>
      </p:pic>
      <p:sp>
        <p:nvSpPr>
          <p:cNvPr id="711" name="Title 4"/>
          <p:cNvSpPr txBox="1"/>
          <p:nvPr/>
        </p:nvSpPr>
        <p:spPr>
          <a:xfrm>
            <a:off x="2514600" y="2394585"/>
            <a:ext cx="4114800" cy="731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457200">
              <a:lnSpc>
                <a:spcPct val="90000"/>
              </a:lnSpc>
              <a:defRPr sz="1400">
                <a:solidFill>
                  <a:srgbClr val="FFFFFF"/>
                </a:solidFill>
              </a:defRPr>
            </a:pPr>
            <a:br/>
            <a:br/>
            <a:r>
              <a:t>Get started today </a:t>
            </a:r>
            <a:r>
              <a:rPr u="sng">
                <a:solidFill>
                  <a:schemeClr val="accent2"/>
                </a:solidFill>
                <a:uFill>
                  <a:solidFill>
                    <a:schemeClr val="accent2"/>
                  </a:solidFill>
                </a:uFill>
                <a:hlinkClick r:id="rId3"/>
              </a:rPr>
              <a:t>www.ibm.com/watson</a:t>
            </a:r>
          </a:p>
        </p:txBody>
      </p:sp>
      <p:sp>
        <p:nvSpPr>
          <p:cNvPr id="71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3_Cover Slide">
    <p:bg>
      <p:bgPr>
        <a:solidFill>
          <a:srgbClr val="EAEAEA"/>
        </a:solidFill>
        <a:effectLst/>
      </p:bgPr>
    </p:bg>
    <p:spTree>
      <p:nvGrpSpPr>
        <p:cNvPr id="1" name=""/>
        <p:cNvGrpSpPr/>
        <p:nvPr/>
      </p:nvGrpSpPr>
      <p:grpSpPr>
        <a:xfrm>
          <a:off x="0" y="0"/>
          <a:ext cx="0" cy="0"/>
          <a:chOff x="0" y="0"/>
          <a:chExt cx="0" cy="0"/>
        </a:xfrm>
      </p:grpSpPr>
      <p:sp>
        <p:nvSpPr>
          <p:cNvPr id="719" name="Body Level One…"/>
          <p:cNvSpPr txBox="1">
            <a:spLocks noGrp="1"/>
          </p:cNvSpPr>
          <p:nvPr>
            <p:ph type="body" idx="1"/>
          </p:nvPr>
        </p:nvSpPr>
        <p:spPr>
          <a:xfrm>
            <a:off x="228600" y="53975"/>
            <a:ext cx="8686800" cy="3797301"/>
          </a:xfrm>
          <a:prstGeom prst="rect">
            <a:avLst/>
          </a:prstGeom>
        </p:spPr>
        <p:txBody>
          <a:bodyPr>
            <a:normAutofit/>
          </a:bodyPr>
          <a:lstStyle>
            <a:lvl1pPr>
              <a:defRPr sz="6600">
                <a:solidFill>
                  <a:srgbClr val="000000"/>
                </a:solidFill>
              </a:defRPr>
            </a:lvl1pPr>
            <a:lvl2pPr marL="815750" indent="-815750">
              <a:defRPr sz="6600">
                <a:solidFill>
                  <a:srgbClr val="000000"/>
                </a:solidFill>
              </a:defRPr>
            </a:lvl2pPr>
            <a:lvl3pPr marL="1039587" indent="-815750">
              <a:defRPr sz="6600">
                <a:solidFill>
                  <a:srgbClr val="000000"/>
                </a:solidFill>
              </a:defRPr>
            </a:lvl3pPr>
            <a:lvl4pPr marL="1250496" indent="-793296">
              <a:defRPr sz="6600">
                <a:solidFill>
                  <a:srgbClr val="000000"/>
                </a:solidFill>
              </a:defRPr>
            </a:lvl4pPr>
            <a:lvl5pPr marL="1445987" indent="-815750">
              <a:defRPr sz="6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720" name="Picture 4" descr="Picture 4"/>
          <p:cNvPicPr>
            <a:picLocks noChangeAspect="1"/>
          </p:cNvPicPr>
          <p:nvPr/>
        </p:nvPicPr>
        <p:blipFill>
          <a:blip r:embed="rId2"/>
          <a:stretch>
            <a:fillRect/>
          </a:stretch>
        </p:blipFill>
        <p:spPr>
          <a:xfrm>
            <a:off x="8005433" y="4070687"/>
            <a:ext cx="812410" cy="757346"/>
          </a:xfrm>
          <a:prstGeom prst="rect">
            <a:avLst/>
          </a:prstGeom>
          <a:ln w="12700">
            <a:miter lim="400000"/>
          </a:ln>
        </p:spPr>
      </p:pic>
      <p:sp>
        <p:nvSpPr>
          <p:cNvPr id="721"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6_Cover Slide">
    <p:bg>
      <p:bgPr>
        <a:solidFill>
          <a:srgbClr val="EAEAEA"/>
        </a:solidFill>
        <a:effectLst/>
      </p:bgPr>
    </p:bg>
    <p:spTree>
      <p:nvGrpSpPr>
        <p:cNvPr id="1" name=""/>
        <p:cNvGrpSpPr/>
        <p:nvPr/>
      </p:nvGrpSpPr>
      <p:grpSpPr>
        <a:xfrm>
          <a:off x="0" y="0"/>
          <a:ext cx="0" cy="0"/>
          <a:chOff x="0" y="0"/>
          <a:chExt cx="0" cy="0"/>
        </a:xfrm>
      </p:grpSpPr>
      <p:sp>
        <p:nvSpPr>
          <p:cNvPr id="728"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729" name="Picture 7" descr="Picture 7"/>
          <p:cNvPicPr>
            <a:picLocks noChangeAspect="1"/>
          </p:cNvPicPr>
          <p:nvPr/>
        </p:nvPicPr>
        <p:blipFill>
          <a:blip r:embed="rId2"/>
          <a:stretch>
            <a:fillRect/>
          </a:stretch>
        </p:blipFill>
        <p:spPr>
          <a:xfrm>
            <a:off x="228600" y="4726051"/>
            <a:ext cx="478763" cy="192025"/>
          </a:xfrm>
          <a:prstGeom prst="rect">
            <a:avLst/>
          </a:prstGeom>
          <a:ln w="12700">
            <a:miter lim="400000"/>
          </a:ln>
        </p:spPr>
      </p:pic>
      <p:pic>
        <p:nvPicPr>
          <p:cNvPr id="730" name="Picture 10" descr="Picture 10"/>
          <p:cNvPicPr>
            <a:picLocks noChangeAspect="1"/>
          </p:cNvPicPr>
          <p:nvPr/>
        </p:nvPicPr>
        <p:blipFill>
          <a:blip r:embed="rId3"/>
          <a:srcRect r="23814" b="32399"/>
          <a:stretch>
            <a:fillRect/>
          </a:stretch>
        </p:blipFill>
        <p:spPr>
          <a:xfrm>
            <a:off x="3586481" y="549846"/>
            <a:ext cx="5553450" cy="4593655"/>
          </a:xfrm>
          <a:prstGeom prst="rect">
            <a:avLst/>
          </a:prstGeom>
          <a:ln w="12700">
            <a:miter lim="400000"/>
          </a:ln>
        </p:spPr>
      </p:pic>
      <p:sp>
        <p:nvSpPr>
          <p:cNvPr id="731"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Cover Slide">
    <p:bg>
      <p:bgPr>
        <a:solidFill>
          <a:srgbClr val="EAEAEA"/>
        </a:solidFill>
        <a:effectLst/>
      </p:bgPr>
    </p:bg>
    <p:spTree>
      <p:nvGrpSpPr>
        <p:cNvPr id="1" name=""/>
        <p:cNvGrpSpPr/>
        <p:nvPr/>
      </p:nvGrpSpPr>
      <p:grpSpPr>
        <a:xfrm>
          <a:off x="0" y="0"/>
          <a:ext cx="0" cy="0"/>
          <a:chOff x="0" y="0"/>
          <a:chExt cx="0" cy="0"/>
        </a:xfrm>
      </p:grpSpPr>
      <p:sp>
        <p:nvSpPr>
          <p:cNvPr id="738"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739" name="Picture 6" descr="Picture 6"/>
          <p:cNvPicPr>
            <a:picLocks noChangeAspect="1"/>
          </p:cNvPicPr>
          <p:nvPr/>
        </p:nvPicPr>
        <p:blipFill>
          <a:blip r:embed="rId2"/>
          <a:stretch>
            <a:fillRect/>
          </a:stretch>
        </p:blipFill>
        <p:spPr>
          <a:xfrm>
            <a:off x="8346488" y="4386453"/>
            <a:ext cx="568913" cy="530353"/>
          </a:xfrm>
          <a:prstGeom prst="rect">
            <a:avLst/>
          </a:prstGeom>
          <a:ln w="12700">
            <a:miter lim="400000"/>
          </a:ln>
        </p:spPr>
      </p:pic>
      <p:pic>
        <p:nvPicPr>
          <p:cNvPr id="740" name="Picture 9" descr="Picture 9"/>
          <p:cNvPicPr>
            <a:picLocks noChangeAspect="1"/>
          </p:cNvPicPr>
          <p:nvPr/>
        </p:nvPicPr>
        <p:blipFill>
          <a:blip r:embed="rId3"/>
          <a:stretch>
            <a:fillRect/>
          </a:stretch>
        </p:blipFill>
        <p:spPr>
          <a:xfrm>
            <a:off x="228599" y="4613681"/>
            <a:ext cx="478763" cy="192025"/>
          </a:xfrm>
          <a:prstGeom prst="rect">
            <a:avLst/>
          </a:prstGeom>
          <a:ln w="12700">
            <a:miter lim="400000"/>
          </a:ln>
        </p:spPr>
      </p:pic>
      <p:sp>
        <p:nvSpPr>
          <p:cNvPr id="741"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Divider">
    <p:bg>
      <p:bgPr>
        <a:solidFill>
          <a:srgbClr val="EAEAEA"/>
        </a:solidFill>
        <a:effectLst/>
      </p:bgPr>
    </p:bg>
    <p:spTree>
      <p:nvGrpSpPr>
        <p:cNvPr id="1" name=""/>
        <p:cNvGrpSpPr/>
        <p:nvPr/>
      </p:nvGrpSpPr>
      <p:grpSpPr>
        <a:xfrm>
          <a:off x="0" y="0"/>
          <a:ext cx="0" cy="0"/>
          <a:chOff x="0" y="0"/>
          <a:chExt cx="0" cy="0"/>
        </a:xfrm>
      </p:grpSpPr>
      <p:sp>
        <p:nvSpPr>
          <p:cNvPr id="7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9"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76"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8" name="Body Level One…"/>
          <p:cNvSpPr txBox="1">
            <a:spLocks noGrp="1"/>
          </p:cNvSpPr>
          <p:nvPr>
            <p:ph type="body" sz="half" idx="1"/>
          </p:nvPr>
        </p:nvSpPr>
        <p:spPr>
          <a:xfrm>
            <a:off x="228600" y="155448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7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59"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fact, number">
    <p:bg>
      <p:bgPr>
        <a:solidFill>
          <a:srgbClr val="EAEAEA"/>
        </a:solidFill>
        <a:effectLst/>
      </p:bgPr>
    </p:bg>
    <p:spTree>
      <p:nvGrpSpPr>
        <p:cNvPr id="1" name=""/>
        <p:cNvGrpSpPr/>
        <p:nvPr/>
      </p:nvGrpSpPr>
      <p:grpSpPr>
        <a:xfrm>
          <a:off x="0" y="0"/>
          <a:ext cx="0" cy="0"/>
          <a:chOff x="0" y="0"/>
          <a:chExt cx="0" cy="0"/>
        </a:xfrm>
      </p:grpSpPr>
      <p:sp>
        <p:nvSpPr>
          <p:cNvPr id="76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8"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fact, number, half-image (bleeds)">
    <p:bg>
      <p:bgPr>
        <a:solidFill>
          <a:srgbClr val="EAEAEA"/>
        </a:solidFill>
        <a:effectLst/>
      </p:bgPr>
    </p:bg>
    <p:spTree>
      <p:nvGrpSpPr>
        <p:cNvPr id="1" name=""/>
        <p:cNvGrpSpPr/>
        <p:nvPr/>
      </p:nvGrpSpPr>
      <p:grpSpPr>
        <a:xfrm>
          <a:off x="0" y="0"/>
          <a:ext cx="0" cy="0"/>
          <a:chOff x="0" y="0"/>
          <a:chExt cx="0" cy="0"/>
        </a:xfrm>
      </p:grpSpPr>
      <p:sp>
        <p:nvSpPr>
          <p:cNvPr id="775"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77"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big text">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7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quote">
    <p:bg>
      <p:bgPr>
        <a:solidFill>
          <a:srgbClr val="EAEAEA"/>
        </a:solidFill>
        <a:effectLst/>
      </p:bgPr>
    </p:bg>
    <p:spTree>
      <p:nvGrpSpPr>
        <p:cNvPr id="1" name=""/>
        <p:cNvGrpSpPr/>
        <p:nvPr/>
      </p:nvGrpSpPr>
      <p:grpSpPr>
        <a:xfrm>
          <a:off x="0" y="0"/>
          <a:ext cx="0" cy="0"/>
          <a:chOff x="0" y="0"/>
          <a:chExt cx="0" cy="0"/>
        </a:xfrm>
      </p:grpSpPr>
      <p:sp>
        <p:nvSpPr>
          <p:cNvPr id="793"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7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section, title, text">
    <p:bg>
      <p:bgPr>
        <a:solidFill>
          <a:srgbClr val="EAEAEA"/>
        </a:solidFill>
        <a:effectLst/>
      </p:bgPr>
    </p:bg>
    <p:spTree>
      <p:nvGrpSpPr>
        <p:cNvPr id="1" name=""/>
        <p:cNvGrpSpPr/>
        <p:nvPr/>
      </p:nvGrpSpPr>
      <p:grpSpPr>
        <a:xfrm>
          <a:off x="0" y="0"/>
          <a:ext cx="0" cy="0"/>
          <a:chOff x="0" y="0"/>
          <a:chExt cx="0" cy="0"/>
        </a:xfrm>
      </p:grpSpPr>
      <p:sp>
        <p:nvSpPr>
          <p:cNvPr id="801"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8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3"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4"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text (two columns)">
    <p:bg>
      <p:bgPr>
        <a:solidFill>
          <a:srgbClr val="EAEAEA"/>
        </a:solidFill>
        <a:effectLst/>
      </p:bgPr>
    </p:bg>
    <p:spTree>
      <p:nvGrpSpPr>
        <p:cNvPr id="1" name=""/>
        <p:cNvGrpSpPr/>
        <p:nvPr/>
      </p:nvGrpSpPr>
      <p:grpSpPr>
        <a:xfrm>
          <a:off x="0" y="0"/>
          <a:ext cx="0" cy="0"/>
          <a:chOff x="0" y="0"/>
          <a:chExt cx="0" cy="0"/>
        </a:xfrm>
      </p:grpSpPr>
      <p:sp>
        <p:nvSpPr>
          <p:cNvPr id="811"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8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13"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14"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section, title, text (two columns)">
    <p:bg>
      <p:bgPr>
        <a:solidFill>
          <a:srgbClr val="EAEAEA"/>
        </a:solidFill>
        <a:effectLst/>
      </p:bgPr>
    </p:bg>
    <p:spTree>
      <p:nvGrpSpPr>
        <p:cNvPr id="1" name=""/>
        <p:cNvGrpSpPr/>
        <p:nvPr/>
      </p:nvGrpSpPr>
      <p:grpSpPr>
        <a:xfrm>
          <a:off x="0" y="0"/>
          <a:ext cx="0" cy="0"/>
          <a:chOff x="0" y="0"/>
          <a:chExt cx="0" cy="0"/>
        </a:xfrm>
      </p:grpSpPr>
      <p:sp>
        <p:nvSpPr>
          <p:cNvPr id="821"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8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23"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24"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25" name="Text Placeholder 6"/>
          <p:cNvSpPr>
            <a:spLocks noGrp="1"/>
          </p:cNvSpPr>
          <p:nvPr>
            <p:ph type="body" sz="half" idx="14"/>
          </p:nvPr>
        </p:nvSpPr>
        <p:spPr>
          <a:xfrm>
            <a:off x="228600" y="1093469"/>
            <a:ext cx="4114800" cy="3589656"/>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832"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8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34"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section, title, text (four columns)">
    <p:bg>
      <p:bgPr>
        <a:solidFill>
          <a:srgbClr val="EAEAEA"/>
        </a:solidFill>
        <a:effectLst/>
      </p:bgPr>
    </p:bg>
    <p:spTree>
      <p:nvGrpSpPr>
        <p:cNvPr id="1" name=""/>
        <p:cNvGrpSpPr/>
        <p:nvPr/>
      </p:nvGrpSpPr>
      <p:grpSpPr>
        <a:xfrm>
          <a:off x="0" y="0"/>
          <a:ext cx="0" cy="0"/>
          <a:chOff x="0" y="0"/>
          <a:chExt cx="0" cy="0"/>
        </a:xfrm>
      </p:grpSpPr>
      <p:sp>
        <p:nvSpPr>
          <p:cNvPr id="841"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8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43"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44"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45"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846"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847"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section, title, text, half-image">
    <p:bg>
      <p:bgPr>
        <a:solidFill>
          <a:srgbClr val="EAEAEA"/>
        </a:solidFill>
        <a:effectLst/>
      </p:bgPr>
    </p:bg>
    <p:spTree>
      <p:nvGrpSpPr>
        <p:cNvPr id="1" name=""/>
        <p:cNvGrpSpPr/>
        <p:nvPr/>
      </p:nvGrpSpPr>
      <p:grpSpPr>
        <a:xfrm>
          <a:off x="0" y="0"/>
          <a:ext cx="0" cy="0"/>
          <a:chOff x="0" y="0"/>
          <a:chExt cx="0" cy="0"/>
        </a:xfrm>
      </p:grpSpPr>
      <p:sp>
        <p:nvSpPr>
          <p:cNvPr id="85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55"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8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57"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58" name="Text Placeholder 6"/>
          <p:cNvSpPr>
            <a:spLocks noGrp="1"/>
          </p:cNvSpPr>
          <p:nvPr>
            <p:ph type="body" sz="half" idx="14"/>
          </p:nvPr>
        </p:nvSpPr>
        <p:spPr>
          <a:xfrm>
            <a:off x="228600" y="1097280"/>
            <a:ext cx="4114800" cy="3585846"/>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865"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66"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68"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9" name="Text Placeholder 7"/>
          <p:cNvSpPr>
            <a:spLocks noGrp="1"/>
          </p:cNvSpPr>
          <p:nvPr>
            <p:ph type="body" sz="quarter" idx="14"/>
          </p:nvPr>
        </p:nvSpPr>
        <p:spPr>
          <a:xfrm>
            <a:off x="2514600" y="1097278"/>
            <a:ext cx="1828800" cy="3585847"/>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section, title, text (two narrow columns)">
    <p:bg>
      <p:bgPr>
        <a:solidFill>
          <a:srgbClr val="EAEAEA"/>
        </a:solidFill>
        <a:effectLst/>
      </p:bgPr>
    </p:bg>
    <p:spTree>
      <p:nvGrpSpPr>
        <p:cNvPr id="1" name=""/>
        <p:cNvGrpSpPr/>
        <p:nvPr/>
      </p:nvGrpSpPr>
      <p:grpSpPr>
        <a:xfrm>
          <a:off x="0" y="0"/>
          <a:ext cx="0" cy="0"/>
          <a:chOff x="0" y="0"/>
          <a:chExt cx="0" cy="0"/>
        </a:xfrm>
      </p:grpSpPr>
      <p:sp>
        <p:nvSpPr>
          <p:cNvPr id="876"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8"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80"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section, title, text (dark background)">
    <p:bg>
      <p:bgPr>
        <a:solidFill>
          <a:srgbClr val="EAEAEA"/>
        </a:solidFill>
        <a:effectLst/>
      </p:bgPr>
    </p:bg>
    <p:spTree>
      <p:nvGrpSpPr>
        <p:cNvPr id="1" name=""/>
        <p:cNvGrpSpPr/>
        <p:nvPr/>
      </p:nvGrpSpPr>
      <p:grpSpPr>
        <a:xfrm>
          <a:off x="0" y="0"/>
          <a:ext cx="0" cy="0"/>
          <a:chOff x="0" y="0"/>
          <a:chExt cx="0" cy="0"/>
        </a:xfrm>
      </p:grpSpPr>
      <p:sp>
        <p:nvSpPr>
          <p:cNvPr id="887"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888"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90" name="Body Level One…"/>
          <p:cNvSpPr txBox="1">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89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title, image">
    <p:bg>
      <p:bgPr>
        <a:solidFill>
          <a:srgbClr val="EAEAEA"/>
        </a:solidFill>
        <a:effectLst/>
      </p:bgPr>
    </p:bg>
    <p:spTree>
      <p:nvGrpSpPr>
        <p:cNvPr id="1" name=""/>
        <p:cNvGrpSpPr/>
        <p:nvPr/>
      </p:nvGrpSpPr>
      <p:grpSpPr>
        <a:xfrm>
          <a:off x="0" y="0"/>
          <a:ext cx="0" cy="0"/>
          <a:chOff x="0" y="0"/>
          <a:chExt cx="0" cy="0"/>
        </a:xfrm>
      </p:grpSpPr>
      <p:sp>
        <p:nvSpPr>
          <p:cNvPr id="89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9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title, half-blank area">
    <p:bg>
      <p:bgPr>
        <a:solidFill>
          <a:srgbClr val="EAEAEA"/>
        </a:solidFill>
        <a:effectLst/>
      </p:bgPr>
    </p:bg>
    <p:spTree>
      <p:nvGrpSpPr>
        <p:cNvPr id="1" name=""/>
        <p:cNvGrpSpPr/>
        <p:nvPr/>
      </p:nvGrpSpPr>
      <p:grpSpPr>
        <a:xfrm>
          <a:off x="0" y="0"/>
          <a:ext cx="0" cy="0"/>
          <a:chOff x="0" y="0"/>
          <a:chExt cx="0" cy="0"/>
        </a:xfrm>
      </p:grpSpPr>
      <p:sp>
        <p:nvSpPr>
          <p:cNvPr id="907"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9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blank">
    <p:bg>
      <p:bgPr>
        <a:solidFill>
          <a:srgbClr val="EAEAEA"/>
        </a:solidFill>
        <a:effectLst/>
      </p:bgPr>
    </p:bg>
    <p:spTree>
      <p:nvGrpSpPr>
        <p:cNvPr id="1" name=""/>
        <p:cNvGrpSpPr/>
        <p:nvPr/>
      </p:nvGrpSpPr>
      <p:grpSpPr>
        <a:xfrm>
          <a:off x="0" y="0"/>
          <a:ext cx="0" cy="0"/>
          <a:chOff x="0" y="0"/>
          <a:chExt cx="0" cy="0"/>
        </a:xfrm>
      </p:grpSpPr>
      <p:sp>
        <p:nvSpPr>
          <p:cNvPr id="915"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9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insight, text, boxes">
    <p:bg>
      <p:bgPr>
        <a:solidFill>
          <a:srgbClr val="EAEAEA"/>
        </a:solidFill>
        <a:effectLst/>
      </p:bgPr>
    </p:bg>
    <p:spTree>
      <p:nvGrpSpPr>
        <p:cNvPr id="1" name=""/>
        <p:cNvGrpSpPr/>
        <p:nvPr/>
      </p:nvGrpSpPr>
      <p:grpSpPr>
        <a:xfrm>
          <a:off x="0" y="0"/>
          <a:ext cx="0" cy="0"/>
          <a:chOff x="0" y="0"/>
          <a:chExt cx="0" cy="0"/>
        </a:xfrm>
      </p:grpSpPr>
      <p:sp>
        <p:nvSpPr>
          <p:cNvPr id="923" name="Body Level One…"/>
          <p:cNvSpPr txBox="1">
            <a:spLocks noGrp="1"/>
          </p:cNvSpPr>
          <p:nvPr>
            <p:ph type="body" sz="half" idx="1"/>
          </p:nvPr>
        </p:nvSpPr>
        <p:spPr>
          <a:xfrm>
            <a:off x="4572001" y="2571750"/>
            <a:ext cx="4572001" cy="2571750"/>
          </a:xfrm>
          <a:prstGeom prst="rect">
            <a:avLst/>
          </a:prstGeom>
          <a:solidFill>
            <a:schemeClr val="accent2"/>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924" name="Slide Number"/>
          <p:cNvSpPr txBox="1">
            <a:spLocks noGrp="1"/>
          </p:cNvSpPr>
          <p:nvPr>
            <p:ph type="sldNum" sz="quarter" idx="2"/>
          </p:nvPr>
        </p:nvSpPr>
        <p:spPr>
          <a:xfrm>
            <a:off x="8788399" y="4837497"/>
            <a:ext cx="127001" cy="127001"/>
          </a:xfrm>
          <a:prstGeom prst="rect">
            <a:avLst/>
          </a:prstGeom>
        </p:spPr>
        <p:txBody>
          <a:bodyPr/>
          <a:lstStyle/>
          <a:p>
            <a:fld id="{86CB4B4D-7CA3-9044-876B-883B54F8677D}" type="slidenum">
              <a:t>‹#›</a:t>
            </a:fld>
            <a:endParaRPr/>
          </a:p>
        </p:txBody>
      </p:sp>
      <p:sp>
        <p:nvSpPr>
          <p:cNvPr id="925" name="Text Placeholder 11"/>
          <p:cNvSpPr>
            <a:spLocks noGrp="1"/>
          </p:cNvSpPr>
          <p:nvPr>
            <p:ph type="body" sz="quarter" idx="13"/>
          </p:nvPr>
        </p:nvSpPr>
        <p:spPr>
          <a:xfrm>
            <a:off x="228600" y="182879"/>
            <a:ext cx="4114800" cy="300038"/>
          </a:xfrm>
          <a:prstGeom prst="rect">
            <a:avLst/>
          </a:prstGeom>
        </p:spPr>
        <p:txBody>
          <a:bodyPr>
            <a:normAutofit/>
          </a:bodyPr>
          <a:lstStyle/>
          <a:p>
            <a:pPr>
              <a:defRPr sz="1600">
                <a:solidFill>
                  <a:srgbClr val="000000"/>
                </a:solidFill>
              </a:defRPr>
            </a:pPr>
            <a:endParaRPr/>
          </a:p>
        </p:txBody>
      </p:sp>
      <p:sp>
        <p:nvSpPr>
          <p:cNvPr id="926" name="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boxes (3 med, 2 small)">
    <p:bg>
      <p:bgPr>
        <a:solidFill>
          <a:srgbClr val="EAEAEA"/>
        </a:solidFill>
        <a:effectLst/>
      </p:bgPr>
    </p:bg>
    <p:spTree>
      <p:nvGrpSpPr>
        <p:cNvPr id="1" name=""/>
        <p:cNvGrpSpPr/>
        <p:nvPr/>
      </p:nvGrpSpPr>
      <p:grpSpPr>
        <a:xfrm>
          <a:off x="0" y="0"/>
          <a:ext cx="0" cy="0"/>
          <a:chOff x="0" y="0"/>
          <a:chExt cx="0" cy="0"/>
        </a:xfrm>
      </p:grpSpPr>
      <p:sp>
        <p:nvSpPr>
          <p:cNvPr id="933" name="Body Level One…"/>
          <p:cNvSpPr txBox="1">
            <a:spLocks noGrp="1"/>
          </p:cNvSpPr>
          <p:nvPr>
            <p:ph type="body" sz="half" idx="1"/>
          </p:nvPr>
        </p:nvSpPr>
        <p:spPr>
          <a:xfrm>
            <a:off x="4572001" y="2571750"/>
            <a:ext cx="4572001" cy="2571750"/>
          </a:xfrm>
          <a:prstGeom prst="rect">
            <a:avLst/>
          </a:prstGeom>
          <a:solidFill>
            <a:srgbClr val="0530AD"/>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9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35"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EAEAEA"/>
        </a:solidFill>
        <a:effectLst/>
      </p:bgPr>
    </p:bg>
    <p:spTree>
      <p:nvGrpSpPr>
        <p:cNvPr id="1" name=""/>
        <p:cNvGrpSpPr/>
        <p:nvPr/>
      </p:nvGrpSpPr>
      <p:grpSpPr>
        <a:xfrm>
          <a:off x="0" y="0"/>
          <a:ext cx="0" cy="0"/>
          <a:chOff x="0" y="0"/>
          <a:chExt cx="0" cy="0"/>
        </a:xfrm>
      </p:grpSpPr>
      <p:sp>
        <p:nvSpPr>
          <p:cNvPr id="942" name="Body Level One…"/>
          <p:cNvSpPr txBox="1">
            <a:spLocks noGrp="1"/>
          </p:cNvSpPr>
          <p:nvPr>
            <p:ph type="body" sz="quarter" idx="1"/>
          </p:nvPr>
        </p:nvSpPr>
        <p:spPr>
          <a:xfrm>
            <a:off x="6857997" y="2571750"/>
            <a:ext cx="2286001" cy="2571750"/>
          </a:xfrm>
          <a:prstGeom prst="rect">
            <a:avLst/>
          </a:prstGeom>
          <a:solidFill>
            <a:srgbClr val="69A6FF"/>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9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44"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theme" Target="../theme/theme2.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8" Type="http://schemas.openxmlformats.org/officeDocument/2006/relationships/slideLayout" Target="../slideLayouts/slideLayout159.xml"/><Relationship Id="rId3"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60" r:id="rId110"/>
    <p:sldLayoutId id="2147483761" r:id="rId111"/>
    <p:sldLayoutId id="2147483762" r:id="rId112"/>
    <p:sldLayoutId id="2147483763" r:id="rId113"/>
    <p:sldLayoutId id="2147483764" r:id="rId114"/>
    <p:sldLayoutId id="2147483765" r:id="rId115"/>
    <p:sldLayoutId id="2147483766" r:id="rId116"/>
    <p:sldLayoutId id="2147483767" r:id="rId117"/>
    <p:sldLayoutId id="2147483768" r:id="rId118"/>
    <p:sldLayoutId id="2147483769" r:id="rId119"/>
    <p:sldLayoutId id="2147483770" r:id="rId120"/>
    <p:sldLayoutId id="2147483771" r:id="rId121"/>
    <p:sldLayoutId id="2147483772" r:id="rId122"/>
    <p:sldLayoutId id="2147483773" r:id="rId123"/>
    <p:sldLayoutId id="2147483774" r:id="rId124"/>
    <p:sldLayoutId id="2147483775" r:id="rId125"/>
    <p:sldLayoutId id="2147483776" r:id="rId126"/>
    <p:sldLayoutId id="2147483777" r:id="rId127"/>
    <p:sldLayoutId id="2147483778" r:id="rId128"/>
    <p:sldLayoutId id="2147483779" r:id="rId129"/>
    <p:sldLayoutId id="2147483780" r:id="rId130"/>
    <p:sldLayoutId id="2147483781" r:id="rId131"/>
    <p:sldLayoutId id="2147483783" r:id="rId132"/>
    <p:sldLayoutId id="2147483784" r:id="rId133"/>
    <p:sldLayoutId id="2147483785" r:id="rId134"/>
    <p:sldLayoutId id="2147483786" r:id="rId135"/>
    <p:sldLayoutId id="2147483787" r:id="rId136"/>
    <p:sldLayoutId id="2147483788" r:id="rId137"/>
    <p:sldLayoutId id="2147483789" r:id="rId138"/>
    <p:sldLayoutId id="2147483790" r:id="rId139"/>
    <p:sldLayoutId id="2147483791" r:id="rId140"/>
    <p:sldLayoutId id="2147483792" r:id="rId141"/>
    <p:sldLayoutId id="2147483793" r:id="rId142"/>
    <p:sldLayoutId id="2147483794" r:id="rId143"/>
    <p:sldLayoutId id="2147483795" r:id="rId144"/>
    <p:sldLayoutId id="2147483796" r:id="rId145"/>
    <p:sldLayoutId id="2147483797" r:id="rId146"/>
    <p:sldLayoutId id="2147483798" r:id="rId147"/>
    <p:sldLayoutId id="2147483799" r:id="rId148"/>
    <p:sldLayoutId id="2147483800" r:id="rId149"/>
    <p:sldLayoutId id="2147483801" r:id="rId150"/>
    <p:sldLayoutId id="2147483802" r:id="rId151"/>
  </p:sldLayoutIdLst>
  <p:transition spd="med"/>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For IBM and Business Partner Use Only</a:t>
            </a:r>
          </a:p>
        </p:txBody>
      </p:sp>
    </p:spTree>
    <p:extLst>
      <p:ext uri="{BB962C8B-B14F-4D97-AF65-F5344CB8AC3E}">
        <p14:creationId xmlns:p14="http://schemas.microsoft.com/office/powerpoint/2010/main" val="1873923226"/>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 id="2147483835" r:id="rId32"/>
    <p:sldLayoutId id="2147483836" r:id="rId33"/>
    <p:sldLayoutId id="2147483837" r:id="rId34"/>
    <p:sldLayoutId id="2147483838" r:id="rId35"/>
    <p:sldLayoutId id="2147483839" r:id="rId36"/>
    <p:sldLayoutId id="2147483840"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8.xml"/></Relationships>
</file>

<file path=ppt/slides/_rels/slide11.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35.png"/><Relationship Id="rId2" Type="http://schemas.openxmlformats.org/officeDocument/2006/relationships/image" Target="../media/image30.tiff"/><Relationship Id="rId1" Type="http://schemas.openxmlformats.org/officeDocument/2006/relationships/slideLayout" Target="../slideLayouts/slideLayout148.xml"/><Relationship Id="rId6" Type="http://schemas.openxmlformats.org/officeDocument/2006/relationships/image" Target="../media/image34.png"/><Relationship Id="rId5" Type="http://schemas.openxmlformats.org/officeDocument/2006/relationships/image" Target="../media/image33.tiff"/><Relationship Id="rId4" Type="http://schemas.openxmlformats.org/officeDocument/2006/relationships/image" Target="../media/image3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8" Type="http://schemas.openxmlformats.org/officeDocument/2006/relationships/image" Target="../media/image42.tiff"/><Relationship Id="rId13" Type="http://schemas.openxmlformats.org/officeDocument/2006/relationships/image" Target="../media/image47.tiff"/><Relationship Id="rId3" Type="http://schemas.openxmlformats.org/officeDocument/2006/relationships/image" Target="../media/image37.png"/><Relationship Id="rId7" Type="http://schemas.openxmlformats.org/officeDocument/2006/relationships/image" Target="../media/image41.tiff"/><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148.xml"/><Relationship Id="rId6" Type="http://schemas.openxmlformats.org/officeDocument/2006/relationships/image" Target="../media/image40.tiff"/><Relationship Id="rId11" Type="http://schemas.openxmlformats.org/officeDocument/2006/relationships/image" Target="../media/image45.tiff"/><Relationship Id="rId5" Type="http://schemas.openxmlformats.org/officeDocument/2006/relationships/image" Target="../media/image39.tiff"/><Relationship Id="rId10" Type="http://schemas.openxmlformats.org/officeDocument/2006/relationships/image" Target="../media/image44.tiff"/><Relationship Id="rId4" Type="http://schemas.openxmlformats.org/officeDocument/2006/relationships/image" Target="../media/image38.png"/><Relationship Id="rId9" Type="http://schemas.openxmlformats.org/officeDocument/2006/relationships/image" Target="../media/image43.tiff"/></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4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8.xml"/></Relationships>
</file>

<file path=ppt/slides/_rels/slide1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48.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8.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8.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148.xml"/><Relationship Id="rId6" Type="http://schemas.openxmlformats.org/officeDocument/2006/relationships/image" Target="../media/image17.tiff"/><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tiff"/><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3.tiff"/><Relationship Id="rId13" Type="http://schemas.openxmlformats.org/officeDocument/2006/relationships/image" Target="../media/image77.tiff"/><Relationship Id="rId18" Type="http://schemas.openxmlformats.org/officeDocument/2006/relationships/image" Target="../media/image81.png"/><Relationship Id="rId3" Type="http://schemas.openxmlformats.org/officeDocument/2006/relationships/image" Target="../media/image68.tiff"/><Relationship Id="rId7" Type="http://schemas.openxmlformats.org/officeDocument/2006/relationships/image" Target="../media/image72.tiff"/><Relationship Id="rId12" Type="http://schemas.microsoft.com/office/2007/relationships/hdphoto" Target="../media/hdphoto1.wdp"/><Relationship Id="rId17" Type="http://schemas.microsoft.com/office/2007/relationships/hdphoto" Target="../media/hdphoto2.wdp"/><Relationship Id="rId2" Type="http://schemas.openxmlformats.org/officeDocument/2006/relationships/image" Target="../media/image67.tiff"/><Relationship Id="rId16" Type="http://schemas.openxmlformats.org/officeDocument/2006/relationships/image" Target="../media/image80.png"/><Relationship Id="rId1" Type="http://schemas.openxmlformats.org/officeDocument/2006/relationships/slideLayout" Target="../slideLayouts/slideLayout148.xml"/><Relationship Id="rId6" Type="http://schemas.openxmlformats.org/officeDocument/2006/relationships/image" Target="../media/image71.tiff"/><Relationship Id="rId11" Type="http://schemas.openxmlformats.org/officeDocument/2006/relationships/image" Target="../media/image76.png"/><Relationship Id="rId5" Type="http://schemas.openxmlformats.org/officeDocument/2006/relationships/image" Target="../media/image70.tiff"/><Relationship Id="rId15" Type="http://schemas.openxmlformats.org/officeDocument/2006/relationships/image" Target="../media/image79.tiff"/><Relationship Id="rId10" Type="http://schemas.openxmlformats.org/officeDocument/2006/relationships/image" Target="../media/image75.tiff"/><Relationship Id="rId4" Type="http://schemas.openxmlformats.org/officeDocument/2006/relationships/image" Target="../media/image69.tiff"/><Relationship Id="rId9" Type="http://schemas.openxmlformats.org/officeDocument/2006/relationships/image" Target="../media/image74.tiff"/><Relationship Id="rId14" Type="http://schemas.openxmlformats.org/officeDocument/2006/relationships/image" Target="../media/image78.tiff"/></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8.xml"/></Relationships>
</file>

<file path=ppt/slides/_rels/slide36.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svg"/><Relationship Id="rId7" Type="http://schemas.openxmlformats.org/officeDocument/2006/relationships/image" Target="../media/image89.svg"/><Relationship Id="rId2" Type="http://schemas.openxmlformats.org/officeDocument/2006/relationships/image" Target="../media/image84.png"/><Relationship Id="rId1" Type="http://schemas.openxmlformats.org/officeDocument/2006/relationships/slideLayout" Target="../slideLayouts/slideLayout148.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3-connections.ibm.com/wikis/home?lang=en#!/wiki/Wf58c4c538dbf_45b4_b7a7_5003d0ceb79b/page/Watson%20Explorer" TargetMode="External"/><Relationship Id="rId1" Type="http://schemas.openxmlformats.org/officeDocument/2006/relationships/slideLayout" Target="../slideLayouts/slideLayout14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9.xm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demos/collection/Watson-Discovery/" TargetMode="External"/><Relationship Id="rId2" Type="http://schemas.openxmlformats.org/officeDocument/2006/relationships/hyperlink" Target="https://w3.ibm.com/w3publisher/expert-assist" TargetMode="External"/><Relationship Id="rId1" Type="http://schemas.openxmlformats.org/officeDocument/2006/relationships/slideLayout" Target="../slideLayouts/slideLayout14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hyperlink" Target="http://public.dhe.ibm.com/software/passportadvantage/VUEConverters/Value_Unit_Converter_VUE164.xls"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hyperlink" Target="http://www.ibm.com/partnerworld/watson/selling" TargetMode="External"/><Relationship Id="rId4" Type="http://schemas.openxmlformats.org/officeDocument/2006/relationships/hyperlink" Target="http://w3-03.ibm.com/software/spcn/content/L507287D33660K03.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18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48.xml"/><Relationship Id="rId6" Type="http://schemas.openxmlformats.org/officeDocument/2006/relationships/image" Target="../media/image27.tiff"/><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 name="Title 1"/>
          <p:cNvSpPr txBox="1">
            <a:spLocks noGrp="1"/>
          </p:cNvSpPr>
          <p:nvPr>
            <p:ph type="title"/>
          </p:nvPr>
        </p:nvSpPr>
        <p:spPr>
          <a:xfrm>
            <a:off x="228598" y="203780"/>
            <a:ext cx="4224131" cy="4479346"/>
          </a:xfrm>
          <a:prstGeom prst="rect">
            <a:avLst/>
          </a:prstGeom>
        </p:spPr>
        <p:txBody>
          <a:bodyPr lIns="0" tIns="0" rIns="0" bIns="0" anchor="t">
            <a:normAutofit/>
          </a:bodyPr>
          <a:lstStyle/>
          <a:p>
            <a:pPr>
              <a:lnSpc>
                <a:spcPct val="100000"/>
              </a:lnSpc>
              <a:defRPr sz="1400"/>
            </a:pPr>
            <a:r>
              <a:rPr lang="en-US" sz="1400" i="1" dirty="0">
                <a:latin typeface="IBM Plex Sans Light"/>
              </a:rPr>
              <a:t>J0556</a:t>
            </a:r>
            <a:br>
              <a:rPr lang="en-US" sz="1400" i="1" dirty="0">
                <a:latin typeface="IBM Plex Sans Light"/>
              </a:rPr>
            </a:br>
            <a:r>
              <a:rPr lang="en-US" sz="1400" i="1" dirty="0">
                <a:latin typeface="IBM Plex Sans Light"/>
              </a:rPr>
              <a:t>IBM </a:t>
            </a:r>
            <a:r>
              <a:rPr lang="en-US" sz="1400" i="1" dirty="0">
                <a:latin typeface="IBM Plex Sans Light"/>
                <a:ea typeface="IBM Plex Sans SemiBold"/>
                <a:cs typeface="IBM Plex Sans SemiBold"/>
                <a:sym typeface="IBM Plex Sans SemiBold"/>
              </a:rPr>
              <a:t>Cloud and Cognitive Software</a:t>
            </a:r>
            <a:r>
              <a:rPr lang="en-US" sz="1400" i="1" dirty="0">
                <a:latin typeface="IBM Plex Sans Light"/>
              </a:rPr>
              <a:t> Fast Start 2020</a:t>
            </a:r>
            <a:br>
              <a:rPr lang="en-US" dirty="0"/>
            </a:br>
            <a:r>
              <a:rPr lang="en-US" dirty="0"/>
              <a:t>Using Discovery 2.1 for Expert Assist and Content Mining</a:t>
            </a:r>
            <a:br>
              <a:rPr lang="en-US" dirty="0"/>
            </a:br>
            <a:br>
              <a:rPr lang="en-US" dirty="0"/>
            </a:br>
            <a:br>
              <a:rPr lang="en-US" dirty="0"/>
            </a:br>
            <a:br>
              <a:rPr lang="en-US" dirty="0"/>
            </a:br>
            <a:r>
              <a:rPr lang="en-US" sz="1200" dirty="0"/>
              <a:t>Angel Montesdeoca</a:t>
            </a:r>
            <a:br>
              <a:rPr lang="en-US" sz="1200" dirty="0">
                <a:latin typeface="IBM Plex Sans" panose="020B0503050000000000" pitchFamily="34" charset="77"/>
              </a:rPr>
            </a:br>
            <a:r>
              <a:rPr lang="en-US" sz="1200" dirty="0"/>
              <a:t>Offering Manager</a:t>
            </a:r>
            <a:br>
              <a:rPr lang="en-US" sz="1200" dirty="0">
                <a:latin typeface="IBM Plex Sans" panose="020B0503050000000000" pitchFamily="34" charset="77"/>
              </a:rPr>
            </a:br>
            <a:r>
              <a:rPr lang="en-US" sz="1200" dirty="0"/>
              <a:t>Watson Discovery</a:t>
            </a:r>
            <a:br>
              <a:rPr lang="en-US" sz="1200" dirty="0">
                <a:latin typeface="IBM Plex Sans" panose="020B0503050000000000" pitchFamily="34" charset="77"/>
              </a:rPr>
            </a:br>
            <a:br>
              <a:rPr lang="en-US" sz="1200" dirty="0">
                <a:latin typeface="IBM Plex Sans" panose="020B0503050000000000" pitchFamily="34" charset="77"/>
              </a:rPr>
            </a:br>
            <a:r>
              <a:rPr lang="en-US" sz="1200" dirty="0"/>
              <a:t>John </a:t>
            </a:r>
            <a:r>
              <a:rPr lang="en-US" sz="1200" dirty="0" err="1"/>
              <a:t>Pecorari</a:t>
            </a:r>
            <a:br>
              <a:rPr lang="en-US" sz="1200" dirty="0">
                <a:latin typeface="IBM Plex Sans" panose="020B0503050000000000" pitchFamily="34" charset="77"/>
              </a:rPr>
            </a:br>
            <a:r>
              <a:rPr lang="en-US" sz="1200" dirty="0"/>
              <a:t>Offering Manager</a:t>
            </a:r>
            <a:br>
              <a:rPr lang="en-US" sz="1200" dirty="0">
                <a:latin typeface="IBM Plex Sans" panose="020B0503050000000000" pitchFamily="34" charset="77"/>
              </a:rPr>
            </a:br>
            <a:r>
              <a:rPr lang="en-US" sz="1200" dirty="0"/>
              <a:t>Watson Discovery</a:t>
            </a:r>
            <a:endParaRPr lang="en-US" sz="1200"/>
          </a:p>
        </p:txBody>
      </p:sp>
      <p:sp>
        <p:nvSpPr>
          <p:cNvPr id="3" name="Rectangle 2">
            <a:extLst>
              <a:ext uri="{FF2B5EF4-FFF2-40B4-BE49-F238E27FC236}">
                <a16:creationId xmlns:a16="http://schemas.microsoft.com/office/drawing/2014/main" id="{63C6EC1C-F967-DA4A-A5D1-387FCB05E0BF}"/>
              </a:ext>
            </a:extLst>
          </p:cNvPr>
          <p:cNvSpPr/>
          <p:nvPr/>
        </p:nvSpPr>
        <p:spPr>
          <a:xfrm>
            <a:off x="7804199" y="213160"/>
            <a:ext cx="1111202" cy="246221"/>
          </a:xfrm>
          <a:prstGeom prst="rect">
            <a:avLst/>
          </a:prstGeom>
        </p:spPr>
        <p:txBody>
          <a:bodyPr wrap="none">
            <a:spAutoFit/>
          </a:bodyPr>
          <a:lstStyle/>
          <a:p>
            <a:r>
              <a:rPr lang="en-US" sz="1000" dirty="0">
                <a:solidFill>
                  <a:srgbClr val="FFFFFF"/>
                </a:solidFill>
              </a:rPr>
              <a:t>#FastStart2020</a:t>
            </a:r>
          </a:p>
        </p:txBody>
      </p:sp>
    </p:spTree>
    <p:extLst>
      <p:ext uri="{BB962C8B-B14F-4D97-AF65-F5344CB8AC3E}">
        <p14:creationId xmlns:p14="http://schemas.microsoft.com/office/powerpoint/2010/main" val="34907821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F4FA63CE-E036-9B45-B9E8-58B74E222D52}"/>
              </a:ext>
            </a:extLst>
          </p:cNvPr>
          <p:cNvSpPr/>
          <p:nvPr/>
        </p:nvSpPr>
        <p:spPr>
          <a:xfrm>
            <a:off x="4584700" y="-7045"/>
            <a:ext cx="4565981" cy="5157590"/>
          </a:xfrm>
          <a:prstGeom prst="rect">
            <a:avLst/>
          </a:prstGeom>
          <a:solidFill>
            <a:srgbClr val="E6E6E6"/>
          </a:solidFill>
          <a:ln w="12700">
            <a:miter lim="400000"/>
          </a:ln>
        </p:spPr>
        <p:txBody>
          <a:bodyPr lIns="0" tIns="0" rIns="0" bIns="0"/>
          <a:lstStyle/>
          <a:p>
            <a:endParaRPr/>
          </a:p>
        </p:txBody>
      </p:sp>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ROI of Expert Assist</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pic>
        <p:nvPicPr>
          <p:cNvPr id="12" name="Picture 11">
            <a:extLst>
              <a:ext uri="{FF2B5EF4-FFF2-40B4-BE49-F238E27FC236}">
                <a16:creationId xmlns:a16="http://schemas.microsoft.com/office/drawing/2014/main" id="{6F91E062-A637-494D-9F1F-2A7A19B86AC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81600" y="1012369"/>
            <a:ext cx="2966977" cy="1546501"/>
          </a:xfrm>
          <a:prstGeom prst="rect">
            <a:avLst/>
          </a:prstGeom>
        </p:spPr>
      </p:pic>
      <p:pic>
        <p:nvPicPr>
          <p:cNvPr id="13" name="Picture 12">
            <a:extLst>
              <a:ext uri="{FF2B5EF4-FFF2-40B4-BE49-F238E27FC236}">
                <a16:creationId xmlns:a16="http://schemas.microsoft.com/office/drawing/2014/main" id="{56D2C351-83AC-8E47-ACA4-B546F77A48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1600" y="2858244"/>
            <a:ext cx="2966977" cy="1560505"/>
          </a:xfrm>
          <a:prstGeom prst="rect">
            <a:avLst/>
          </a:prstGeom>
        </p:spPr>
      </p:pic>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1559381"/>
          </a:xfrm>
          <a:prstGeom prst="rect">
            <a:avLst/>
          </a:prstGeom>
          <a:solidFill>
            <a:srgbClr val="DDDDDD"/>
          </a:solidFill>
          <a:ln w="12700">
            <a:miter lim="400000"/>
          </a:ln>
        </p:spPr>
        <p:txBody>
          <a:bodyPr lIns="91440" tIns="45720" rIns="0" bIns="0" anchor="t"/>
          <a:lstStyle/>
          <a:p>
            <a:pPr>
              <a:defRPr sz="1100"/>
            </a:pPr>
            <a:r>
              <a:rPr lang="en-US" sz="1400" b="1" dirty="0">
                <a:solidFill>
                  <a:schemeClr val="accent2"/>
                </a:solidFill>
              </a:rPr>
              <a:t>Significant savings of time and efficiency for high skill experts</a:t>
            </a:r>
          </a:p>
          <a:p>
            <a:pPr>
              <a:defRPr sz="1100"/>
            </a:pPr>
            <a:endParaRPr lang="en-US" sz="1400" b="1" dirty="0">
              <a:solidFill>
                <a:schemeClr val="accent2"/>
              </a:solidFill>
            </a:endParaRPr>
          </a:p>
          <a:p>
            <a:pPr>
              <a:defRPr sz="1100"/>
            </a:pPr>
            <a:r>
              <a:rPr lang="en-US" sz="1200" dirty="0"/>
              <a:t>35% reduction in time spent per day </a:t>
            </a:r>
            <a:br>
              <a:rPr lang="en-US" sz="1200" dirty="0"/>
            </a:br>
            <a:r>
              <a:rPr lang="en-US" sz="1200" dirty="0"/>
              <a:t>* 120 min on research </a:t>
            </a:r>
            <a:br>
              <a:rPr lang="en-US" sz="1200" dirty="0"/>
            </a:br>
            <a:r>
              <a:rPr lang="en-US" sz="1200" dirty="0"/>
              <a:t>* $300/</a:t>
            </a:r>
            <a:r>
              <a:rPr lang="en-US" sz="1200" dirty="0" err="1"/>
              <a:t>hr</a:t>
            </a:r>
            <a:r>
              <a:rPr lang="en-US" sz="1200" dirty="0"/>
              <a:t> * 10 experts = </a:t>
            </a:r>
            <a:br>
              <a:rPr lang="en-US" sz="1200" dirty="0"/>
            </a:br>
            <a:r>
              <a:rPr lang="en-US" sz="1200" b="1" dirty="0"/>
              <a:t>~$750,000/year</a:t>
            </a:r>
            <a:endParaRPr lang="en-US" sz="1200" dirty="0"/>
          </a:p>
          <a:p>
            <a:pPr>
              <a:defRPr sz="1100"/>
            </a:pPr>
            <a:endParaRPr lang="en-US" sz="1400" b="1" dirty="0">
              <a:solidFill>
                <a:schemeClr val="accent2"/>
              </a:solidFill>
            </a:endParaRPr>
          </a:p>
        </p:txBody>
      </p:sp>
      <p:sp>
        <p:nvSpPr>
          <p:cNvPr id="25" name="Rectangle">
            <a:extLst>
              <a:ext uri="{FF2B5EF4-FFF2-40B4-BE49-F238E27FC236}">
                <a16:creationId xmlns:a16="http://schemas.microsoft.com/office/drawing/2014/main" id="{7F4280AC-F6C1-4148-B5E7-943C9941EB76}"/>
              </a:ext>
            </a:extLst>
          </p:cNvPr>
          <p:cNvSpPr/>
          <p:nvPr/>
        </p:nvSpPr>
        <p:spPr>
          <a:xfrm>
            <a:off x="228666" y="2859368"/>
            <a:ext cx="4156123" cy="1559381"/>
          </a:xfrm>
          <a:prstGeom prst="rect">
            <a:avLst/>
          </a:prstGeom>
          <a:solidFill>
            <a:srgbClr val="DDDDDD"/>
          </a:solidFill>
          <a:ln w="12700">
            <a:miter lim="400000"/>
          </a:ln>
        </p:spPr>
        <p:txBody>
          <a:bodyPr lIns="91440" tIns="45720" rIns="0" bIns="0" anchor="t"/>
          <a:lstStyle/>
          <a:p>
            <a:pPr>
              <a:defRPr sz="1100"/>
            </a:pPr>
            <a:r>
              <a:rPr lang="en-US" sz="1400" b="1" dirty="0">
                <a:solidFill>
                  <a:schemeClr val="accent2"/>
                </a:solidFill>
              </a:rPr>
              <a:t>Access to information previously unavailable or inaccessible provide new revenue opportunities</a:t>
            </a:r>
          </a:p>
          <a:p>
            <a:pPr>
              <a:defRPr sz="1100"/>
            </a:pPr>
            <a:endParaRPr lang="en-US" sz="1400" b="1" dirty="0">
              <a:solidFill>
                <a:schemeClr val="accent2"/>
              </a:solidFill>
            </a:endParaRPr>
          </a:p>
          <a:p>
            <a:pPr>
              <a:defRPr sz="1100"/>
            </a:pPr>
            <a:r>
              <a:rPr lang="en-US" sz="1200" dirty="0"/>
              <a:t>10% increase in likelihood of new opportunity </a:t>
            </a:r>
            <a:br>
              <a:rPr lang="en-US" sz="1200" dirty="0"/>
            </a:br>
            <a:r>
              <a:rPr lang="en-US" sz="1200" dirty="0"/>
              <a:t>* 80 opportunities per year </a:t>
            </a:r>
            <a:br>
              <a:rPr lang="en-US" sz="1200" dirty="0"/>
            </a:br>
            <a:r>
              <a:rPr lang="en-US" sz="1200" dirty="0"/>
              <a:t>* $500K per opportunity = </a:t>
            </a:r>
            <a:br>
              <a:rPr lang="en-US" sz="1200" dirty="0"/>
            </a:br>
            <a:r>
              <a:rPr lang="en-US" sz="1200" b="1" dirty="0"/>
              <a:t>~$4,000,000/year </a:t>
            </a:r>
            <a:r>
              <a:rPr lang="en-US" sz="1200" dirty="0"/>
              <a:t>in potential growth</a:t>
            </a:r>
            <a:endParaRPr lang="en-US" sz="1400" b="1" dirty="0">
              <a:solidFill>
                <a:schemeClr val="accent2"/>
              </a:solidFill>
            </a:endParaRPr>
          </a:p>
        </p:txBody>
      </p:sp>
    </p:spTree>
    <p:extLst>
      <p:ext uri="{BB962C8B-B14F-4D97-AF65-F5344CB8AC3E}">
        <p14:creationId xmlns:p14="http://schemas.microsoft.com/office/powerpoint/2010/main" val="316679511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F4FA63CE-E036-9B45-B9E8-58B74E222D52}"/>
              </a:ext>
            </a:extLst>
          </p:cNvPr>
          <p:cNvSpPr/>
          <p:nvPr/>
        </p:nvSpPr>
        <p:spPr>
          <a:xfrm>
            <a:off x="4584700" y="-7045"/>
            <a:ext cx="4565981" cy="5157590"/>
          </a:xfrm>
          <a:prstGeom prst="rect">
            <a:avLst/>
          </a:prstGeom>
          <a:solidFill>
            <a:srgbClr val="E6E6E6"/>
          </a:solidFill>
          <a:ln w="12700">
            <a:miter lim="400000"/>
          </a:ln>
        </p:spPr>
        <p:txBody>
          <a:bodyPr lIns="0" tIns="0" rIns="0" bIns="0"/>
          <a:lstStyle/>
          <a:p>
            <a:endParaRPr/>
          </a:p>
        </p:txBody>
      </p:sp>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Empowering the Expert</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pic>
        <p:nvPicPr>
          <p:cNvPr id="11" name="Picture 10">
            <a:extLst>
              <a:ext uri="{FF2B5EF4-FFF2-40B4-BE49-F238E27FC236}">
                <a16:creationId xmlns:a16="http://schemas.microsoft.com/office/drawing/2014/main" id="{13457698-EBA0-D946-A04B-FADCE36F68D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02418" y="2202593"/>
            <a:ext cx="1792487" cy="666805"/>
          </a:xfrm>
          <a:prstGeom prst="rect">
            <a:avLst/>
          </a:prstGeom>
        </p:spPr>
      </p:pic>
      <p:pic>
        <p:nvPicPr>
          <p:cNvPr id="14" name="Picture 13">
            <a:extLst>
              <a:ext uri="{FF2B5EF4-FFF2-40B4-BE49-F238E27FC236}">
                <a16:creationId xmlns:a16="http://schemas.microsoft.com/office/drawing/2014/main" id="{8F73E78E-4AEA-C743-948D-E9CCD94AA5D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68859" y="447067"/>
            <a:ext cx="1459607" cy="1044662"/>
          </a:xfrm>
          <a:prstGeom prst="rect">
            <a:avLst/>
          </a:prstGeom>
        </p:spPr>
      </p:pic>
      <p:pic>
        <p:nvPicPr>
          <p:cNvPr id="16" name="Picture 15">
            <a:extLst>
              <a:ext uri="{FF2B5EF4-FFF2-40B4-BE49-F238E27FC236}">
                <a16:creationId xmlns:a16="http://schemas.microsoft.com/office/drawing/2014/main" id="{EF988BE6-12A2-EB4B-B065-54F3A46AD83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76760" y="3546825"/>
            <a:ext cx="2471939" cy="515050"/>
          </a:xfrm>
          <a:prstGeom prst="rect">
            <a:avLst/>
          </a:prstGeom>
        </p:spPr>
      </p:pic>
      <p:pic>
        <p:nvPicPr>
          <p:cNvPr id="19" name="Picture 18">
            <a:extLst>
              <a:ext uri="{FF2B5EF4-FFF2-40B4-BE49-F238E27FC236}">
                <a16:creationId xmlns:a16="http://schemas.microsoft.com/office/drawing/2014/main" id="{186500AB-B220-CD4A-A3A4-315C89C5403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33951" y="3526474"/>
            <a:ext cx="1417894" cy="942213"/>
          </a:xfrm>
          <a:prstGeom prst="rect">
            <a:avLst/>
          </a:prstGeom>
        </p:spPr>
      </p:pic>
      <p:pic>
        <p:nvPicPr>
          <p:cNvPr id="3" name="Picture 2">
            <a:extLst>
              <a:ext uri="{FF2B5EF4-FFF2-40B4-BE49-F238E27FC236}">
                <a16:creationId xmlns:a16="http://schemas.microsoft.com/office/drawing/2014/main" id="{905810D0-A8E2-CA40-B701-F99089AA2CA8}"/>
              </a:ext>
            </a:extLst>
          </p:cNvPr>
          <p:cNvPicPr>
            <a:picLocks noChangeAspect="1"/>
          </p:cNvPicPr>
          <p:nvPr/>
        </p:nvPicPr>
        <p:blipFill>
          <a:blip r:embed="rId6"/>
          <a:stretch>
            <a:fillRect/>
          </a:stretch>
        </p:blipFill>
        <p:spPr>
          <a:xfrm>
            <a:off x="7209250" y="2004768"/>
            <a:ext cx="1804034" cy="1133964"/>
          </a:xfrm>
          <a:prstGeom prst="rect">
            <a:avLst/>
          </a:prstGeom>
        </p:spPr>
      </p:pic>
      <p:pic>
        <p:nvPicPr>
          <p:cNvPr id="5" name="Picture 4">
            <a:extLst>
              <a:ext uri="{FF2B5EF4-FFF2-40B4-BE49-F238E27FC236}">
                <a16:creationId xmlns:a16="http://schemas.microsoft.com/office/drawing/2014/main" id="{F0F8D37D-E453-6C4B-95CF-122BB685081A}"/>
              </a:ext>
            </a:extLst>
          </p:cNvPr>
          <p:cNvPicPr>
            <a:picLocks noChangeAspect="1"/>
          </p:cNvPicPr>
          <p:nvPr/>
        </p:nvPicPr>
        <p:blipFill>
          <a:blip r:embed="rId7"/>
          <a:stretch>
            <a:fillRect/>
          </a:stretch>
        </p:blipFill>
        <p:spPr>
          <a:xfrm>
            <a:off x="7209250" y="708975"/>
            <a:ext cx="1619491" cy="782754"/>
          </a:xfrm>
          <a:prstGeom prst="rect">
            <a:avLst/>
          </a:prstGeom>
        </p:spPr>
      </p:pic>
      <p:sp>
        <p:nvSpPr>
          <p:cNvPr id="20" name="Rectangle 19">
            <a:extLst>
              <a:ext uri="{FF2B5EF4-FFF2-40B4-BE49-F238E27FC236}">
                <a16:creationId xmlns:a16="http://schemas.microsoft.com/office/drawing/2014/main" id="{1C9E0832-386E-7340-8C30-7CF49428EEDD}"/>
              </a:ext>
            </a:extLst>
          </p:cNvPr>
          <p:cNvSpPr/>
          <p:nvPr/>
        </p:nvSpPr>
        <p:spPr>
          <a:xfrm>
            <a:off x="228666" y="802318"/>
            <a:ext cx="4457634" cy="2292935"/>
          </a:xfrm>
          <a:prstGeom prst="rect">
            <a:avLst/>
          </a:prstGeom>
        </p:spPr>
        <p:txBody>
          <a:bodyPr wrap="square">
            <a:spAutoFit/>
          </a:bodyPr>
          <a:lstStyle/>
          <a:p>
            <a:pPr marL="285750" indent="-285750">
              <a:buFont typeface="Arial" panose="020B0604020202020204" pitchFamily="34" charset="0"/>
              <a:buChar char="•"/>
            </a:pPr>
            <a:r>
              <a:rPr lang="en-US" dirty="0"/>
              <a:t>Field tech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Market analyst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Project engineer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Risk advisor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Financial analyst</a:t>
            </a:r>
          </a:p>
          <a:p>
            <a:endParaRPr lang="en-US" dirty="0"/>
          </a:p>
          <a:p>
            <a:endParaRPr lang="en-US" dirty="0"/>
          </a:p>
        </p:txBody>
      </p:sp>
    </p:spTree>
    <p:extLst>
      <p:ext uri="{BB962C8B-B14F-4D97-AF65-F5344CB8AC3E}">
        <p14:creationId xmlns:p14="http://schemas.microsoft.com/office/powerpoint/2010/main" val="2503830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90" name="Content Miner…"/>
          <p:cNvSpPr txBox="1">
            <a:spLocks noGrp="1"/>
          </p:cNvSpPr>
          <p:nvPr>
            <p:ph type="title"/>
          </p:nvPr>
        </p:nvSpPr>
        <p:spPr>
          <a:xfrm>
            <a:off x="228600" y="228600"/>
            <a:ext cx="4114800" cy="959359"/>
          </a:xfrm>
          <a:prstGeom prst="rect">
            <a:avLst/>
          </a:prstGeom>
        </p:spPr>
        <p:txBody>
          <a:bodyPr/>
          <a:lstStyle/>
          <a:p>
            <a:pPr>
              <a:defRPr>
                <a:solidFill>
                  <a:srgbClr val="FFFFFF"/>
                </a:solidFill>
              </a:defRPr>
            </a:pPr>
            <a:r>
              <a:rPr lang="en-US" dirty="0"/>
              <a:t>Why Discovery?</a:t>
            </a:r>
            <a:endParaRPr dirty="0"/>
          </a:p>
        </p:txBody>
      </p:sp>
      <p:sp>
        <p:nvSpPr>
          <p:cNvPr id="16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extLst>
      <p:ext uri="{BB962C8B-B14F-4D97-AF65-F5344CB8AC3E}">
        <p14:creationId xmlns:p14="http://schemas.microsoft.com/office/powerpoint/2010/main" val="386686716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a:extLst>
              <a:ext uri="{FF2B5EF4-FFF2-40B4-BE49-F238E27FC236}">
                <a16:creationId xmlns:a16="http://schemas.microsoft.com/office/drawing/2014/main" id="{1BB5E5A8-0196-FB4D-BFE7-DB3020BA4AEB}"/>
              </a:ext>
            </a:extLst>
          </p:cNvPr>
          <p:cNvSpPr/>
          <p:nvPr/>
        </p:nvSpPr>
        <p:spPr>
          <a:xfrm>
            <a:off x="6527966" y="0"/>
            <a:ext cx="2616034" cy="5143500"/>
          </a:xfrm>
          <a:prstGeom prst="rect">
            <a:avLst/>
          </a:prstGeom>
          <a:solidFill>
            <a:srgbClr val="DDDDDD"/>
          </a:solidFill>
          <a:ln w="12700">
            <a:miter lim="400000"/>
          </a:ln>
        </p:spPr>
        <p:txBody>
          <a:bodyPr lIns="0" tIns="0" rIns="0" bIns="0"/>
          <a:lstStyle/>
          <a:p>
            <a:endParaRPr/>
          </a:p>
        </p:txBody>
      </p:sp>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Market &amp; Competition</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pic>
        <p:nvPicPr>
          <p:cNvPr id="11" name="Picture 10">
            <a:extLst>
              <a:ext uri="{FF2B5EF4-FFF2-40B4-BE49-F238E27FC236}">
                <a16:creationId xmlns:a16="http://schemas.microsoft.com/office/drawing/2014/main" id="{C6AD67AE-D0A9-7842-ADBD-91DA8D3F78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57438" y="1957007"/>
            <a:ext cx="2427690" cy="2604541"/>
          </a:xfrm>
          <a:prstGeom prst="rect">
            <a:avLst/>
          </a:prstGeom>
        </p:spPr>
      </p:pic>
      <p:pic>
        <p:nvPicPr>
          <p:cNvPr id="12" name="Picture 11">
            <a:extLst>
              <a:ext uri="{FF2B5EF4-FFF2-40B4-BE49-F238E27FC236}">
                <a16:creationId xmlns:a16="http://schemas.microsoft.com/office/drawing/2014/main" id="{0EA62E64-52C8-454A-A412-956B5FC0BE7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8666" y="2026857"/>
            <a:ext cx="2704607" cy="2557352"/>
          </a:xfrm>
          <a:prstGeom prst="rect">
            <a:avLst/>
          </a:prstGeom>
          <a:effectLst>
            <a:outerShdw blurRad="50800" dist="38100" dir="2700000" algn="tl" rotWithShape="0">
              <a:prstClr val="black">
                <a:alpha val="40000"/>
              </a:prstClr>
            </a:outerShdw>
          </a:effectLst>
        </p:spPr>
      </p:pic>
      <p:pic>
        <p:nvPicPr>
          <p:cNvPr id="13" name="Picture 12" descr="A picture containing drawing&#10;&#10;Description automatically generated">
            <a:extLst>
              <a:ext uri="{FF2B5EF4-FFF2-40B4-BE49-F238E27FC236}">
                <a16:creationId xmlns:a16="http://schemas.microsoft.com/office/drawing/2014/main" id="{515596D3-A337-5547-B34F-E2C6FD00BB2E}"/>
              </a:ext>
            </a:extLst>
          </p:cNvPr>
          <p:cNvPicPr>
            <a:picLocks noChangeAspect="1"/>
          </p:cNvPicPr>
          <p:nvPr/>
        </p:nvPicPr>
        <p:blipFill>
          <a:blip r:embed="rId4"/>
          <a:stretch>
            <a:fillRect/>
          </a:stretch>
        </p:blipFill>
        <p:spPr>
          <a:xfrm>
            <a:off x="2662036" y="1383489"/>
            <a:ext cx="485407" cy="442396"/>
          </a:xfrm>
          <a:prstGeom prst="rect">
            <a:avLst/>
          </a:prstGeom>
          <a:effectLst>
            <a:outerShdw blurRad="50800" dist="38100" dir="2700000" algn="tl" rotWithShape="0">
              <a:prstClr val="black">
                <a:alpha val="40000"/>
              </a:prstClr>
            </a:outerShdw>
          </a:effectLst>
        </p:spPr>
      </p:pic>
      <p:cxnSp>
        <p:nvCxnSpPr>
          <p:cNvPr id="14" name="Straight Arrow Connector 13">
            <a:extLst>
              <a:ext uri="{FF2B5EF4-FFF2-40B4-BE49-F238E27FC236}">
                <a16:creationId xmlns:a16="http://schemas.microsoft.com/office/drawing/2014/main" id="{C31B35FE-3F86-3449-B63E-477ADCA2E3B5}"/>
              </a:ext>
            </a:extLst>
          </p:cNvPr>
          <p:cNvCxnSpPr>
            <a:cxnSpLocks/>
          </p:cNvCxnSpPr>
          <p:nvPr/>
        </p:nvCxnSpPr>
        <p:spPr>
          <a:xfrm flipH="1">
            <a:off x="2662036" y="1882590"/>
            <a:ext cx="271237" cy="1029313"/>
          </a:xfrm>
          <a:prstGeom prst="straightConnector1">
            <a:avLst/>
          </a:prstGeom>
          <a:noFill/>
          <a:ln w="25400" cap="flat">
            <a:solidFill>
              <a:schemeClr val="accent2"/>
            </a:solidFill>
            <a:prstDash val="solid"/>
            <a:round/>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270521A6-B6FF-9B44-BBCA-163D670EE605}"/>
              </a:ext>
            </a:extLst>
          </p:cNvPr>
          <p:cNvCxnSpPr>
            <a:cxnSpLocks/>
          </p:cNvCxnSpPr>
          <p:nvPr/>
        </p:nvCxnSpPr>
        <p:spPr>
          <a:xfrm>
            <a:off x="2933273" y="1882590"/>
            <a:ext cx="1700321" cy="722903"/>
          </a:xfrm>
          <a:prstGeom prst="straightConnector1">
            <a:avLst/>
          </a:prstGeom>
          <a:noFill/>
          <a:ln w="25400" cap="flat">
            <a:solidFill>
              <a:schemeClr val="accent2"/>
            </a:solidFill>
            <a:prstDash val="solid"/>
            <a:round/>
            <a:tailEnd type="triangle"/>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7DFA0F11-B499-CF4C-8839-81664E8F45A9}"/>
              </a:ext>
            </a:extLst>
          </p:cNvPr>
          <p:cNvSpPr txBox="1"/>
          <p:nvPr/>
        </p:nvSpPr>
        <p:spPr>
          <a:xfrm>
            <a:off x="191532" y="1255609"/>
            <a:ext cx="231406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800" i="1" dirty="0">
                <a:solidFill>
                  <a:schemeClr val="bg1"/>
                </a:solidFill>
                <a:latin typeface="IBM Plex Sans" panose="020B0503050203000203" pitchFamily="34" charset="0"/>
                <a:ea typeface="Helvetica Neue"/>
                <a:cs typeface="Helvetica Neue"/>
                <a:sym typeface="Helvetica Neue"/>
              </a:rPr>
              <a:t>Leader Forrester Wave Cognitive Search Q2 2019</a:t>
            </a:r>
            <a:endParaRPr kumimoji="0" lang="en-US" sz="800" b="0" i="1" u="none" strike="noStrike" cap="none" spc="0" normalizeH="0" baseline="0" dirty="0">
              <a:ln>
                <a:noFill/>
              </a:ln>
              <a:solidFill>
                <a:schemeClr val="bg1"/>
              </a:solidFill>
              <a:effectLst/>
              <a:uFillTx/>
              <a:latin typeface="IBM Plex Sans" panose="020B0503050203000203" pitchFamily="34" charset="0"/>
              <a:sym typeface="IBM Plex Sans"/>
            </a:endParaRPr>
          </a:p>
        </p:txBody>
      </p:sp>
      <p:sp>
        <p:nvSpPr>
          <p:cNvPr id="17" name="TextBox 16">
            <a:extLst>
              <a:ext uri="{FF2B5EF4-FFF2-40B4-BE49-F238E27FC236}">
                <a16:creationId xmlns:a16="http://schemas.microsoft.com/office/drawing/2014/main" id="{D400081C-10FD-7246-B643-C48E6BDDBDC0}"/>
              </a:ext>
            </a:extLst>
          </p:cNvPr>
          <p:cNvSpPr txBox="1"/>
          <p:nvPr/>
        </p:nvSpPr>
        <p:spPr>
          <a:xfrm>
            <a:off x="3377967" y="1252728"/>
            <a:ext cx="2277631"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800" i="1" dirty="0">
                <a:solidFill>
                  <a:schemeClr val="bg1"/>
                </a:solidFill>
              </a:rPr>
              <a:t>Leader 2019 Magic Quadrant for Insight Engines</a:t>
            </a:r>
            <a:endParaRPr kumimoji="0" lang="en-US" sz="800" i="1" u="none" strike="noStrike" cap="none" spc="0" normalizeH="0" baseline="0" dirty="0">
              <a:ln>
                <a:noFill/>
              </a:ln>
              <a:solidFill>
                <a:schemeClr val="bg1"/>
              </a:solidFill>
              <a:effectLst/>
              <a:uFillTx/>
              <a:latin typeface="IBM Plex Sans" panose="020B0503050203000203" pitchFamily="34" charset="0"/>
              <a:sym typeface="IBM Plex Sans"/>
            </a:endParaRPr>
          </a:p>
        </p:txBody>
      </p:sp>
      <p:pic>
        <p:nvPicPr>
          <p:cNvPr id="18" name="Picture 17">
            <a:extLst>
              <a:ext uri="{FF2B5EF4-FFF2-40B4-BE49-F238E27FC236}">
                <a16:creationId xmlns:a16="http://schemas.microsoft.com/office/drawing/2014/main" id="{8E588772-7203-4C47-B09C-5E66BEDE24E3}"/>
              </a:ext>
            </a:extLst>
          </p:cNvPr>
          <p:cNvPicPr>
            <a:picLocks noChangeAspect="1"/>
          </p:cNvPicPr>
          <p:nvPr/>
        </p:nvPicPr>
        <p:blipFill>
          <a:blip r:embed="rId5"/>
          <a:stretch>
            <a:fillRect/>
          </a:stretch>
        </p:blipFill>
        <p:spPr>
          <a:xfrm>
            <a:off x="228666" y="879817"/>
            <a:ext cx="2073537" cy="330343"/>
          </a:xfrm>
          <a:prstGeom prst="rect">
            <a:avLst/>
          </a:prstGeom>
        </p:spPr>
      </p:pic>
      <p:pic>
        <p:nvPicPr>
          <p:cNvPr id="25" name="Picture 24">
            <a:extLst>
              <a:ext uri="{FF2B5EF4-FFF2-40B4-BE49-F238E27FC236}">
                <a16:creationId xmlns:a16="http://schemas.microsoft.com/office/drawing/2014/main" id="{05308ABF-2D60-B94B-8C53-049539E13449}"/>
              </a:ext>
            </a:extLst>
          </p:cNvPr>
          <p:cNvPicPr>
            <a:picLocks noChangeAspect="1"/>
          </p:cNvPicPr>
          <p:nvPr/>
        </p:nvPicPr>
        <p:blipFill>
          <a:blip r:embed="rId6"/>
          <a:stretch>
            <a:fillRect/>
          </a:stretch>
        </p:blipFill>
        <p:spPr>
          <a:xfrm>
            <a:off x="3357438" y="884653"/>
            <a:ext cx="1423500" cy="329184"/>
          </a:xfrm>
          <a:prstGeom prst="rect">
            <a:avLst/>
          </a:prstGeom>
        </p:spPr>
      </p:pic>
      <p:grpSp>
        <p:nvGrpSpPr>
          <p:cNvPr id="28" name="Group 27">
            <a:extLst>
              <a:ext uri="{FF2B5EF4-FFF2-40B4-BE49-F238E27FC236}">
                <a16:creationId xmlns:a16="http://schemas.microsoft.com/office/drawing/2014/main" id="{3C140A92-9798-5543-8314-B48BE8CEA93F}"/>
              </a:ext>
            </a:extLst>
          </p:cNvPr>
          <p:cNvGrpSpPr/>
          <p:nvPr/>
        </p:nvGrpSpPr>
        <p:grpSpPr>
          <a:xfrm>
            <a:off x="6891439" y="3355056"/>
            <a:ext cx="1797196" cy="400108"/>
            <a:chOff x="2806206" y="3170553"/>
            <a:chExt cx="1797196" cy="400108"/>
          </a:xfrm>
        </p:grpSpPr>
        <p:pic>
          <p:nvPicPr>
            <p:cNvPr id="29" name="Picture 28">
              <a:extLst>
                <a:ext uri="{FF2B5EF4-FFF2-40B4-BE49-F238E27FC236}">
                  <a16:creationId xmlns:a16="http://schemas.microsoft.com/office/drawing/2014/main" id="{0E6ECA6D-9FF4-7E4C-BB4B-28003956ED9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06206" y="3191906"/>
              <a:ext cx="357403" cy="357403"/>
            </a:xfrm>
            <a:prstGeom prst="rect">
              <a:avLst/>
            </a:prstGeom>
          </p:spPr>
        </p:pic>
        <p:sp>
          <p:nvSpPr>
            <p:cNvPr id="30" name="TextBox 29">
              <a:extLst>
                <a:ext uri="{FF2B5EF4-FFF2-40B4-BE49-F238E27FC236}">
                  <a16:creationId xmlns:a16="http://schemas.microsoft.com/office/drawing/2014/main" id="{7D099EAD-E874-9246-B203-360157583DA1}"/>
                </a:ext>
              </a:extLst>
            </p:cNvPr>
            <p:cNvSpPr txBox="1"/>
            <p:nvPr/>
          </p:nvSpPr>
          <p:spPr>
            <a:xfrm>
              <a:off x="3238274" y="3170553"/>
              <a:ext cx="13651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bg1"/>
                  </a:solidFill>
                  <a:effectLst/>
                  <a:uFillTx/>
                  <a:latin typeface="IBM Plex Sans"/>
                  <a:ea typeface="IBM Plex Sans"/>
                  <a:cs typeface="IBM Plex Sans"/>
                  <a:sym typeface="IBM Plex Sans"/>
                </a:rPr>
                <a:t>Azure Cognitive Search &amp; </a:t>
              </a:r>
              <a:r>
                <a:rPr kumimoji="0" lang="en-US" sz="1000" b="0" i="0" u="none" strike="noStrike" cap="none" spc="0" normalizeH="0" baseline="0" dirty="0" err="1">
                  <a:ln>
                    <a:noFill/>
                  </a:ln>
                  <a:solidFill>
                    <a:schemeClr val="bg1"/>
                  </a:solidFill>
                  <a:effectLst/>
                  <a:uFillTx/>
                  <a:latin typeface="IBM Plex Sans"/>
                  <a:ea typeface="IBM Plex Sans"/>
                  <a:cs typeface="IBM Plex Sans"/>
                  <a:sym typeface="IBM Plex Sans"/>
                </a:rPr>
                <a:t>QnA</a:t>
              </a:r>
              <a:r>
                <a:rPr kumimoji="0" lang="en-US" sz="1000" b="0" i="0" u="none" strike="noStrike" cap="none" spc="0" normalizeH="0" baseline="0" dirty="0">
                  <a:ln>
                    <a:noFill/>
                  </a:ln>
                  <a:solidFill>
                    <a:schemeClr val="bg1"/>
                  </a:solidFill>
                  <a:effectLst/>
                  <a:uFillTx/>
                  <a:latin typeface="IBM Plex Sans"/>
                  <a:ea typeface="IBM Plex Sans"/>
                  <a:cs typeface="IBM Plex Sans"/>
                  <a:sym typeface="IBM Plex Sans"/>
                </a:rPr>
                <a:t> Maker</a:t>
              </a:r>
            </a:p>
          </p:txBody>
        </p:sp>
      </p:grpSp>
      <p:grpSp>
        <p:nvGrpSpPr>
          <p:cNvPr id="31" name="Group 30">
            <a:extLst>
              <a:ext uri="{FF2B5EF4-FFF2-40B4-BE49-F238E27FC236}">
                <a16:creationId xmlns:a16="http://schemas.microsoft.com/office/drawing/2014/main" id="{022F9CDD-CAEB-0742-87EE-10B32476328E}"/>
              </a:ext>
            </a:extLst>
          </p:cNvPr>
          <p:cNvGrpSpPr/>
          <p:nvPr/>
        </p:nvGrpSpPr>
        <p:grpSpPr>
          <a:xfrm>
            <a:off x="6812294" y="4200619"/>
            <a:ext cx="1687626" cy="426334"/>
            <a:chOff x="4605567" y="4022793"/>
            <a:chExt cx="1710711" cy="439412"/>
          </a:xfrm>
        </p:grpSpPr>
        <p:pic>
          <p:nvPicPr>
            <p:cNvPr id="32" name="Picture 31">
              <a:extLst>
                <a:ext uri="{FF2B5EF4-FFF2-40B4-BE49-F238E27FC236}">
                  <a16:creationId xmlns:a16="http://schemas.microsoft.com/office/drawing/2014/main" id="{4A1F95FE-4E04-2E42-BFF6-F2183FCA3C9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05567" y="4022793"/>
              <a:ext cx="585882" cy="439412"/>
            </a:xfrm>
            <a:prstGeom prst="rect">
              <a:avLst/>
            </a:prstGeom>
          </p:spPr>
        </p:pic>
        <p:sp>
          <p:nvSpPr>
            <p:cNvPr id="33" name="TextBox 32">
              <a:extLst>
                <a:ext uri="{FF2B5EF4-FFF2-40B4-BE49-F238E27FC236}">
                  <a16:creationId xmlns:a16="http://schemas.microsoft.com/office/drawing/2014/main" id="{2333FB71-6F62-CC46-AEA8-EC78436447E8}"/>
                </a:ext>
              </a:extLst>
            </p:cNvPr>
            <p:cNvSpPr txBox="1"/>
            <p:nvPr/>
          </p:nvSpPr>
          <p:spPr>
            <a:xfrm>
              <a:off x="5158706" y="4042550"/>
              <a:ext cx="1157572" cy="4123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bg1"/>
                  </a:solidFill>
                  <a:effectLst/>
                  <a:uFillTx/>
                  <a:latin typeface="IBM Plex Sans"/>
                  <a:ea typeface="IBM Plex Sans"/>
                  <a:cs typeface="IBM Plex Sans"/>
                  <a:sym typeface="IBM Plex Sans"/>
                </a:rPr>
                <a:t>Amazon Kendra, </a:t>
              </a:r>
              <a:r>
                <a:rPr kumimoji="0" lang="en-US" sz="1000" b="0" i="0" u="none" strike="noStrike" cap="none" spc="0" normalizeH="0" baseline="0" dirty="0" err="1">
                  <a:ln>
                    <a:noFill/>
                  </a:ln>
                  <a:solidFill>
                    <a:schemeClr val="bg1"/>
                  </a:solidFill>
                  <a:effectLst/>
                  <a:uFillTx/>
                  <a:latin typeface="IBM Plex Sans"/>
                  <a:ea typeface="IBM Plex Sans"/>
                  <a:cs typeface="IBM Plex Sans"/>
                  <a:sym typeface="IBM Plex Sans"/>
                </a:rPr>
                <a:t>Textract</a:t>
              </a:r>
              <a:endParaRPr kumimoji="0" lang="en-US" sz="1000" b="0" i="0" u="none" strike="noStrike" cap="none" spc="0" normalizeH="0" baseline="0" dirty="0">
                <a:ln>
                  <a:noFill/>
                </a:ln>
                <a:solidFill>
                  <a:schemeClr val="bg1"/>
                </a:solidFill>
                <a:effectLst/>
                <a:uFillTx/>
                <a:latin typeface="IBM Plex Sans"/>
                <a:ea typeface="IBM Plex Sans"/>
                <a:cs typeface="IBM Plex Sans"/>
                <a:sym typeface="IBM Plex Sans"/>
              </a:endParaRPr>
            </a:p>
          </p:txBody>
        </p:sp>
      </p:grpSp>
      <p:grpSp>
        <p:nvGrpSpPr>
          <p:cNvPr id="34" name="Group 33">
            <a:extLst>
              <a:ext uri="{FF2B5EF4-FFF2-40B4-BE49-F238E27FC236}">
                <a16:creationId xmlns:a16="http://schemas.microsoft.com/office/drawing/2014/main" id="{E6F44474-ACB4-6E46-A5AD-47A5F1618AE6}"/>
              </a:ext>
            </a:extLst>
          </p:cNvPr>
          <p:cNvGrpSpPr/>
          <p:nvPr/>
        </p:nvGrpSpPr>
        <p:grpSpPr>
          <a:xfrm>
            <a:off x="6693156" y="3774333"/>
            <a:ext cx="1985116" cy="400109"/>
            <a:chOff x="2181446" y="3734172"/>
            <a:chExt cx="1932251" cy="415838"/>
          </a:xfrm>
        </p:grpSpPr>
        <p:pic>
          <p:nvPicPr>
            <p:cNvPr id="35" name="Picture 34">
              <a:extLst>
                <a:ext uri="{FF2B5EF4-FFF2-40B4-BE49-F238E27FC236}">
                  <a16:creationId xmlns:a16="http://schemas.microsoft.com/office/drawing/2014/main" id="{128579C8-50BB-9246-9CBA-1A43056E301D}"/>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181446" y="3741455"/>
              <a:ext cx="814279" cy="355029"/>
            </a:xfrm>
            <a:prstGeom prst="rect">
              <a:avLst/>
            </a:prstGeom>
          </p:spPr>
        </p:pic>
        <p:sp>
          <p:nvSpPr>
            <p:cNvPr id="36" name="TextBox 35">
              <a:extLst>
                <a:ext uri="{FF2B5EF4-FFF2-40B4-BE49-F238E27FC236}">
                  <a16:creationId xmlns:a16="http://schemas.microsoft.com/office/drawing/2014/main" id="{703448C8-8B06-6F4F-9268-7C1BE71D659B}"/>
                </a:ext>
              </a:extLst>
            </p:cNvPr>
            <p:cNvSpPr txBox="1"/>
            <p:nvPr/>
          </p:nvSpPr>
          <p:spPr>
            <a:xfrm>
              <a:off x="2816470" y="3734172"/>
              <a:ext cx="1297227" cy="4158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bg1"/>
                  </a:solidFill>
                  <a:effectLst/>
                  <a:uFillTx/>
                  <a:latin typeface="IBM Plex Sans"/>
                  <a:ea typeface="IBM Plex Sans"/>
                  <a:cs typeface="IBM Plex Sans"/>
                  <a:sym typeface="IBM Plex Sans"/>
                </a:rPr>
                <a:t>Google Cloud Search &amp; </a:t>
              </a:r>
              <a:r>
                <a:rPr kumimoji="0" lang="en-US" sz="1000" b="0" i="0" u="none" strike="noStrike" cap="none" spc="0" normalizeH="0" baseline="0" dirty="0" err="1">
                  <a:ln>
                    <a:noFill/>
                  </a:ln>
                  <a:solidFill>
                    <a:schemeClr val="bg1"/>
                  </a:solidFill>
                  <a:effectLst/>
                  <a:uFillTx/>
                  <a:latin typeface="IBM Plex Sans"/>
                  <a:ea typeface="IBM Plex Sans"/>
                  <a:cs typeface="IBM Plex Sans"/>
                  <a:sym typeface="IBM Plex Sans"/>
                </a:rPr>
                <a:t>AutoML</a:t>
              </a:r>
              <a:r>
                <a:rPr kumimoji="0" lang="en-US" sz="1000" b="0" i="0" u="none" strike="noStrike" cap="none" spc="0" normalizeH="0" baseline="0" dirty="0">
                  <a:ln>
                    <a:noFill/>
                  </a:ln>
                  <a:solidFill>
                    <a:schemeClr val="bg1"/>
                  </a:solidFill>
                  <a:effectLst/>
                  <a:uFillTx/>
                  <a:latin typeface="IBM Plex Sans"/>
                  <a:ea typeface="IBM Plex Sans"/>
                  <a:cs typeface="IBM Plex Sans"/>
                  <a:sym typeface="IBM Plex Sans"/>
                </a:rPr>
                <a:t> NL</a:t>
              </a:r>
            </a:p>
          </p:txBody>
        </p:sp>
      </p:grpSp>
      <p:pic>
        <p:nvPicPr>
          <p:cNvPr id="41" name="Picture 40">
            <a:extLst>
              <a:ext uri="{FF2B5EF4-FFF2-40B4-BE49-F238E27FC236}">
                <a16:creationId xmlns:a16="http://schemas.microsoft.com/office/drawing/2014/main" id="{4FCDFD8F-3A4A-2B47-974A-4FEDAD4E8B8B}"/>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4073" y="2597870"/>
            <a:ext cx="961863" cy="157567"/>
          </a:xfrm>
          <a:prstGeom prst="rect">
            <a:avLst/>
          </a:prstGeom>
        </p:spPr>
      </p:pic>
      <p:sp>
        <p:nvSpPr>
          <p:cNvPr id="42" name="TextBox 41">
            <a:extLst>
              <a:ext uri="{FF2B5EF4-FFF2-40B4-BE49-F238E27FC236}">
                <a16:creationId xmlns:a16="http://schemas.microsoft.com/office/drawing/2014/main" id="{208C3AF3-E110-3C48-97B2-15C35F0C8C66}"/>
              </a:ext>
            </a:extLst>
          </p:cNvPr>
          <p:cNvSpPr txBox="1"/>
          <p:nvPr/>
        </p:nvSpPr>
        <p:spPr>
          <a:xfrm>
            <a:off x="6693156" y="1252728"/>
            <a:ext cx="229401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000" b="1" u="none" strike="noStrike" cap="none" spc="0" normalizeH="0" baseline="0" dirty="0">
                <a:ln>
                  <a:noFill/>
                </a:ln>
                <a:solidFill>
                  <a:schemeClr val="bg1"/>
                </a:solidFill>
                <a:effectLst/>
                <a:uFillTx/>
                <a:latin typeface="IBM Plex Sans Medium" panose="020B0503050000000000" pitchFamily="34" charset="77"/>
                <a:sym typeface="IBM Plex Sans"/>
              </a:rPr>
              <a:t>Insight Engine Focused Competitors</a:t>
            </a:r>
          </a:p>
        </p:txBody>
      </p:sp>
      <p:sp>
        <p:nvSpPr>
          <p:cNvPr id="43" name="TextBox 42">
            <a:extLst>
              <a:ext uri="{FF2B5EF4-FFF2-40B4-BE49-F238E27FC236}">
                <a16:creationId xmlns:a16="http://schemas.microsoft.com/office/drawing/2014/main" id="{A4AD0E77-5956-964E-9EF1-14A817A90C53}"/>
              </a:ext>
            </a:extLst>
          </p:cNvPr>
          <p:cNvSpPr txBox="1"/>
          <p:nvPr/>
        </p:nvSpPr>
        <p:spPr>
          <a:xfrm>
            <a:off x="6699512" y="3106318"/>
            <a:ext cx="2097411"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000" b="1" u="none" strike="noStrike" cap="none" spc="0" normalizeH="0" baseline="0" dirty="0">
                <a:ln>
                  <a:noFill/>
                </a:ln>
                <a:solidFill>
                  <a:schemeClr val="bg1"/>
                </a:solidFill>
                <a:effectLst/>
                <a:uFillTx/>
                <a:latin typeface="IBM Plex Sans Medium" panose="020B0503050000000000" pitchFamily="34" charset="77"/>
                <a:sym typeface="IBM Plex Sans"/>
              </a:rPr>
              <a:t>Major Cloud Players</a:t>
            </a:r>
          </a:p>
        </p:txBody>
      </p:sp>
      <p:pic>
        <p:nvPicPr>
          <p:cNvPr id="8" name="Picture 7">
            <a:extLst>
              <a:ext uri="{FF2B5EF4-FFF2-40B4-BE49-F238E27FC236}">
                <a16:creationId xmlns:a16="http://schemas.microsoft.com/office/drawing/2014/main" id="{F4604ABC-2043-B649-B2EA-B4403F00EF58}"/>
              </a:ext>
            </a:extLst>
          </p:cNvPr>
          <p:cNvPicPr>
            <a:picLocks noChangeAspect="1"/>
          </p:cNvPicPr>
          <p:nvPr/>
        </p:nvPicPr>
        <p:blipFill>
          <a:blip r:embed="rId11"/>
          <a:stretch>
            <a:fillRect/>
          </a:stretch>
        </p:blipFill>
        <p:spPr>
          <a:xfrm>
            <a:off x="6908866" y="1853484"/>
            <a:ext cx="822960" cy="274320"/>
          </a:xfrm>
          <a:prstGeom prst="rect">
            <a:avLst/>
          </a:prstGeom>
        </p:spPr>
      </p:pic>
      <p:pic>
        <p:nvPicPr>
          <p:cNvPr id="10" name="Picture 9">
            <a:extLst>
              <a:ext uri="{FF2B5EF4-FFF2-40B4-BE49-F238E27FC236}">
                <a16:creationId xmlns:a16="http://schemas.microsoft.com/office/drawing/2014/main" id="{3B0F7A85-F138-4E4D-90CB-45DEDD15A854}"/>
              </a:ext>
            </a:extLst>
          </p:cNvPr>
          <p:cNvPicPr>
            <a:picLocks noChangeAspect="1"/>
          </p:cNvPicPr>
          <p:nvPr/>
        </p:nvPicPr>
        <p:blipFill>
          <a:blip r:embed="rId12"/>
          <a:stretch>
            <a:fillRect/>
          </a:stretch>
        </p:blipFill>
        <p:spPr>
          <a:xfrm>
            <a:off x="6904073" y="2273755"/>
            <a:ext cx="907064" cy="155448"/>
          </a:xfrm>
          <a:prstGeom prst="rect">
            <a:avLst/>
          </a:prstGeom>
        </p:spPr>
      </p:pic>
      <p:pic>
        <p:nvPicPr>
          <p:cNvPr id="44" name="Picture 43">
            <a:extLst>
              <a:ext uri="{FF2B5EF4-FFF2-40B4-BE49-F238E27FC236}">
                <a16:creationId xmlns:a16="http://schemas.microsoft.com/office/drawing/2014/main" id="{A002C933-78A5-AD46-8E04-80BB9EDB4BA0}"/>
              </a:ext>
            </a:extLst>
          </p:cNvPr>
          <p:cNvPicPr>
            <a:picLocks noChangeAspect="1"/>
          </p:cNvPicPr>
          <p:nvPr/>
        </p:nvPicPr>
        <p:blipFill>
          <a:blip r:embed="rId13"/>
          <a:stretch>
            <a:fillRect/>
          </a:stretch>
        </p:blipFill>
        <p:spPr>
          <a:xfrm>
            <a:off x="6904073" y="1569597"/>
            <a:ext cx="1371600" cy="228600"/>
          </a:xfrm>
          <a:prstGeom prst="rect">
            <a:avLst/>
          </a:prstGeom>
        </p:spPr>
      </p:pic>
    </p:spTree>
    <p:extLst>
      <p:ext uri="{BB962C8B-B14F-4D97-AF65-F5344CB8AC3E}">
        <p14:creationId xmlns:p14="http://schemas.microsoft.com/office/powerpoint/2010/main" val="268233115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1610" name="Title"/>
          <p:cNvSpPr txBox="1"/>
          <p:nvPr/>
        </p:nvSpPr>
        <p:spPr>
          <a:xfrm>
            <a:off x="210310" y="228600"/>
            <a:ext cx="6377689"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What makes Watson Discovery different?</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39" name="Oval 35">
            <a:extLst>
              <a:ext uri="{FF2B5EF4-FFF2-40B4-BE49-F238E27FC236}">
                <a16:creationId xmlns:a16="http://schemas.microsoft.com/office/drawing/2014/main" id="{7D7000FA-A000-BB49-B4C6-D5A10D55CAE5}"/>
              </a:ext>
            </a:extLst>
          </p:cNvPr>
          <p:cNvSpPr/>
          <p:nvPr/>
        </p:nvSpPr>
        <p:spPr>
          <a:xfrm>
            <a:off x="2159261" y="2300267"/>
            <a:ext cx="733806" cy="733806"/>
          </a:xfrm>
          <a:prstGeom prst="ellipse">
            <a:avLst/>
          </a:prstGeom>
          <a:gradFill flip="none" rotWithShape="1">
            <a:gsLst>
              <a:gs pos="0">
                <a:srgbClr val="8A3FFC"/>
              </a:gs>
              <a:gs pos="100000">
                <a:schemeClr val="tx1"/>
              </a:gs>
            </a:gsLst>
            <a:lin ang="13306033" scaled="0"/>
          </a:gra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40" name="Oval 35">
            <a:extLst>
              <a:ext uri="{FF2B5EF4-FFF2-40B4-BE49-F238E27FC236}">
                <a16:creationId xmlns:a16="http://schemas.microsoft.com/office/drawing/2014/main" id="{FE21C9F5-EB89-9F4B-82E1-FACD683618AE}"/>
              </a:ext>
            </a:extLst>
          </p:cNvPr>
          <p:cNvSpPr/>
          <p:nvPr/>
        </p:nvSpPr>
        <p:spPr>
          <a:xfrm>
            <a:off x="2200085" y="2340777"/>
            <a:ext cx="651510" cy="651510"/>
          </a:xfrm>
          <a:prstGeom prst="ellipse">
            <a:avLst/>
          </a:prstGeom>
          <a:solidFill>
            <a:srgbClr val="FFFFFF"/>
          </a:soli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45" name="Oval 35">
            <a:extLst>
              <a:ext uri="{FF2B5EF4-FFF2-40B4-BE49-F238E27FC236}">
                <a16:creationId xmlns:a16="http://schemas.microsoft.com/office/drawing/2014/main" id="{045D4917-6D51-DB42-B612-69833D30779B}"/>
              </a:ext>
            </a:extLst>
          </p:cNvPr>
          <p:cNvSpPr/>
          <p:nvPr/>
        </p:nvSpPr>
        <p:spPr>
          <a:xfrm>
            <a:off x="2187421" y="3106511"/>
            <a:ext cx="733806" cy="733806"/>
          </a:xfrm>
          <a:prstGeom prst="ellipse">
            <a:avLst/>
          </a:prstGeom>
          <a:gradFill flip="none" rotWithShape="1">
            <a:gsLst>
              <a:gs pos="0">
                <a:srgbClr val="8A3FFC"/>
              </a:gs>
              <a:gs pos="100000">
                <a:schemeClr val="tx1"/>
              </a:gs>
            </a:gsLst>
            <a:lin ang="13306033" scaled="0"/>
          </a:gra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47" name="Oval 35">
            <a:extLst>
              <a:ext uri="{FF2B5EF4-FFF2-40B4-BE49-F238E27FC236}">
                <a16:creationId xmlns:a16="http://schemas.microsoft.com/office/drawing/2014/main" id="{6AD3CD28-7507-7B47-8EB3-43C12579C864}"/>
              </a:ext>
            </a:extLst>
          </p:cNvPr>
          <p:cNvSpPr/>
          <p:nvPr/>
        </p:nvSpPr>
        <p:spPr>
          <a:xfrm>
            <a:off x="2228244" y="3147021"/>
            <a:ext cx="651510" cy="651510"/>
          </a:xfrm>
          <a:prstGeom prst="ellipse">
            <a:avLst/>
          </a:prstGeom>
          <a:solidFill>
            <a:srgbClr val="FFFFFF"/>
          </a:soli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48" name="Oval 35">
            <a:extLst>
              <a:ext uri="{FF2B5EF4-FFF2-40B4-BE49-F238E27FC236}">
                <a16:creationId xmlns:a16="http://schemas.microsoft.com/office/drawing/2014/main" id="{FC520C0F-BEB0-C94B-ADFA-848419A2F0A9}"/>
              </a:ext>
            </a:extLst>
          </p:cNvPr>
          <p:cNvSpPr/>
          <p:nvPr/>
        </p:nvSpPr>
        <p:spPr>
          <a:xfrm>
            <a:off x="2178596" y="3948374"/>
            <a:ext cx="733806" cy="733806"/>
          </a:xfrm>
          <a:prstGeom prst="ellipse">
            <a:avLst/>
          </a:prstGeom>
          <a:gradFill flip="none" rotWithShape="1">
            <a:gsLst>
              <a:gs pos="0">
                <a:srgbClr val="8A3FFC"/>
              </a:gs>
              <a:gs pos="100000">
                <a:schemeClr val="tx1"/>
              </a:gs>
            </a:gsLst>
            <a:lin ang="13306033" scaled="0"/>
          </a:gra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49" name="Oval 35">
            <a:extLst>
              <a:ext uri="{FF2B5EF4-FFF2-40B4-BE49-F238E27FC236}">
                <a16:creationId xmlns:a16="http://schemas.microsoft.com/office/drawing/2014/main" id="{5420CF58-F905-744A-864E-20BCF7CE0CEB}"/>
              </a:ext>
            </a:extLst>
          </p:cNvPr>
          <p:cNvSpPr/>
          <p:nvPr/>
        </p:nvSpPr>
        <p:spPr>
          <a:xfrm>
            <a:off x="2219419" y="3988884"/>
            <a:ext cx="651510" cy="651510"/>
          </a:xfrm>
          <a:prstGeom prst="ellipse">
            <a:avLst/>
          </a:prstGeom>
          <a:solidFill>
            <a:srgbClr val="FFFFFF"/>
          </a:soli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50" name="Oval 35">
            <a:extLst>
              <a:ext uri="{FF2B5EF4-FFF2-40B4-BE49-F238E27FC236}">
                <a16:creationId xmlns:a16="http://schemas.microsoft.com/office/drawing/2014/main" id="{263484B8-2A61-4D43-BFAF-737780EA562A}"/>
              </a:ext>
            </a:extLst>
          </p:cNvPr>
          <p:cNvSpPr/>
          <p:nvPr/>
        </p:nvSpPr>
        <p:spPr>
          <a:xfrm>
            <a:off x="6653651" y="1359067"/>
            <a:ext cx="733806" cy="733806"/>
          </a:xfrm>
          <a:prstGeom prst="ellipse">
            <a:avLst/>
          </a:prstGeom>
          <a:gradFill flip="none" rotWithShape="1">
            <a:gsLst>
              <a:gs pos="0">
                <a:srgbClr val="8A3FFC"/>
              </a:gs>
              <a:gs pos="100000">
                <a:schemeClr val="tx1"/>
              </a:gs>
            </a:gsLst>
            <a:lin ang="13306033" scaled="0"/>
          </a:gra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51" name="Oval 35">
            <a:extLst>
              <a:ext uri="{FF2B5EF4-FFF2-40B4-BE49-F238E27FC236}">
                <a16:creationId xmlns:a16="http://schemas.microsoft.com/office/drawing/2014/main" id="{0C8C2FBE-E72F-FC43-9AF0-3A740DF7111A}"/>
              </a:ext>
            </a:extLst>
          </p:cNvPr>
          <p:cNvSpPr/>
          <p:nvPr/>
        </p:nvSpPr>
        <p:spPr>
          <a:xfrm>
            <a:off x="6694475" y="1399577"/>
            <a:ext cx="651510" cy="651510"/>
          </a:xfrm>
          <a:prstGeom prst="ellipse">
            <a:avLst/>
          </a:prstGeom>
          <a:solidFill>
            <a:srgbClr val="FFFFFF"/>
          </a:soli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grpSp>
        <p:nvGrpSpPr>
          <p:cNvPr id="52" name="Group 51">
            <a:extLst>
              <a:ext uri="{FF2B5EF4-FFF2-40B4-BE49-F238E27FC236}">
                <a16:creationId xmlns:a16="http://schemas.microsoft.com/office/drawing/2014/main" id="{6B2E2D6B-713F-7D45-A4F2-AD217DC93B4D}"/>
              </a:ext>
            </a:extLst>
          </p:cNvPr>
          <p:cNvGrpSpPr/>
          <p:nvPr/>
        </p:nvGrpSpPr>
        <p:grpSpPr>
          <a:xfrm>
            <a:off x="218265" y="2358255"/>
            <a:ext cx="1930866" cy="2167899"/>
            <a:chOff x="973150" y="2693850"/>
            <a:chExt cx="2574488" cy="2890531"/>
          </a:xfrm>
        </p:grpSpPr>
        <p:sp>
          <p:nvSpPr>
            <p:cNvPr id="53" name="Watson has multiple “skills,” including the ability to reach a human agent, meaning this is the only route your users need">
              <a:extLst>
                <a:ext uri="{FF2B5EF4-FFF2-40B4-BE49-F238E27FC236}">
                  <a16:creationId xmlns:a16="http://schemas.microsoft.com/office/drawing/2014/main" id="{9DACC764-49C7-F940-AAA1-FC464A61F2DE}"/>
                </a:ext>
              </a:extLst>
            </p:cNvPr>
            <p:cNvSpPr txBox="1"/>
            <p:nvPr/>
          </p:nvSpPr>
          <p:spPr>
            <a:xfrm>
              <a:off x="973150" y="4794421"/>
              <a:ext cx="2567377" cy="7899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p>
              <a:pPr algn="ctr"/>
              <a:r>
                <a:rPr lang="en-US" sz="900" b="1" dirty="0">
                  <a:solidFill>
                    <a:schemeClr val="bg1"/>
                  </a:solidFill>
                  <a:latin typeface="IBM Plex Sans" panose="020B0503050203000203" pitchFamily="34" charset="77"/>
                </a:rPr>
                <a:t>Training with Admin UI</a:t>
              </a:r>
            </a:p>
            <a:p>
              <a:pPr algn="ctr"/>
              <a:r>
                <a:rPr lang="en-US" sz="900" dirty="0">
                  <a:solidFill>
                    <a:schemeClr val="bg1"/>
                  </a:solidFill>
                  <a:latin typeface="IBM Plex Sans" panose="020B0503050203000203" pitchFamily="34" charset="77"/>
                  <a:cs typeface="Arial"/>
                </a:rPr>
                <a:t>Allows business users to train and improve results without developer expertise</a:t>
              </a:r>
            </a:p>
          </p:txBody>
        </p:sp>
        <p:sp>
          <p:nvSpPr>
            <p:cNvPr id="54" name="Watson has multiple “skills,” including the ability to reach a human agent, meaning this is the only route your users need">
              <a:extLst>
                <a:ext uri="{FF2B5EF4-FFF2-40B4-BE49-F238E27FC236}">
                  <a16:creationId xmlns:a16="http://schemas.microsoft.com/office/drawing/2014/main" id="{527D7F29-2ACA-2C4D-B178-B33263C6076E}"/>
                </a:ext>
              </a:extLst>
            </p:cNvPr>
            <p:cNvSpPr txBox="1"/>
            <p:nvPr/>
          </p:nvSpPr>
          <p:spPr>
            <a:xfrm>
              <a:off x="1299919" y="2693850"/>
              <a:ext cx="2149490" cy="7899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p>
              <a:pPr algn="ctr"/>
              <a:r>
                <a:rPr lang="en-US" sz="900" b="1" dirty="0">
                  <a:solidFill>
                    <a:schemeClr val="bg1"/>
                  </a:solidFill>
                  <a:latin typeface="IBM Plex Sans" panose="020B0503050203000203" pitchFamily="34" charset="77"/>
                </a:rPr>
                <a:t>End-to-end Functionality </a:t>
              </a:r>
              <a:endParaRPr lang="en-US" sz="900" dirty="0">
                <a:solidFill>
                  <a:schemeClr val="bg1"/>
                </a:solidFill>
                <a:latin typeface="IBM Plex Sans" panose="020B0503050203000203" pitchFamily="34" charset="77"/>
              </a:endParaRPr>
            </a:p>
            <a:p>
              <a:pPr algn="ctr"/>
              <a:r>
                <a:rPr lang="en-US" sz="900" dirty="0">
                  <a:solidFill>
                    <a:schemeClr val="bg1"/>
                  </a:solidFill>
                  <a:latin typeface="IBM Plex Sans" panose="020B0503050203000203" pitchFamily="34" charset="77"/>
                </a:rPr>
                <a:t>From data ingestion to query that doesn’t require chaining together of multiple APIs</a:t>
              </a:r>
            </a:p>
          </p:txBody>
        </p:sp>
        <p:sp>
          <p:nvSpPr>
            <p:cNvPr id="55" name="Rectangle">
              <a:extLst>
                <a:ext uri="{FF2B5EF4-FFF2-40B4-BE49-F238E27FC236}">
                  <a16:creationId xmlns:a16="http://schemas.microsoft.com/office/drawing/2014/main" id="{D1ED49CC-5EAE-AF48-8241-8E9540AC17C1}"/>
                </a:ext>
              </a:extLst>
            </p:cNvPr>
            <p:cNvSpPr/>
            <p:nvPr/>
          </p:nvSpPr>
          <p:spPr>
            <a:xfrm>
              <a:off x="1215918" y="3768050"/>
              <a:ext cx="2331720" cy="1496202"/>
            </a:xfrm>
            <a:prstGeom prst="rect">
              <a:avLst/>
            </a:prstGeom>
            <a:noFill/>
            <a:ln w="12700" cap="flat">
              <a:noFill/>
              <a:miter lim="400000"/>
            </a:ln>
            <a:effectLst/>
          </p:spPr>
          <p:txBody>
            <a:bodyPr wrap="square" lIns="0" tIns="0" rIns="0" bIns="0" numCol="1" anchor="t">
              <a:noAutofit/>
            </a:bodyPr>
            <a:lstStyle/>
            <a:p>
              <a:pPr algn="ctr"/>
              <a:r>
                <a:rPr lang="en-US" sz="900" b="1" dirty="0">
                  <a:solidFill>
                    <a:schemeClr val="bg1"/>
                  </a:solidFill>
                  <a:latin typeface="IBM Plex Sans" panose="020B0503050203000203" pitchFamily="34" charset="77"/>
                </a:rPr>
                <a:t>Advanced Customization</a:t>
              </a:r>
              <a:endParaRPr lang="en-US" sz="900" dirty="0">
                <a:solidFill>
                  <a:schemeClr val="bg1"/>
                </a:solidFill>
                <a:latin typeface="IBM Plex Sans" panose="020B0503050203000203" pitchFamily="34" charset="77"/>
              </a:endParaRPr>
            </a:p>
            <a:p>
              <a:pPr algn="ctr"/>
              <a:r>
                <a:rPr lang="en-US" sz="900" dirty="0">
                  <a:solidFill>
                    <a:schemeClr val="bg1"/>
                  </a:solidFill>
                  <a:latin typeface="IBM Plex Sans" panose="020B0503050203000203" pitchFamily="34" charset="77"/>
                </a:rPr>
                <a:t>Domain adaptation, Relevancy training and Document understanding</a:t>
              </a:r>
              <a:endParaRPr lang="en-US" sz="900" dirty="0">
                <a:solidFill>
                  <a:schemeClr val="bg1"/>
                </a:solidFill>
                <a:latin typeface="IBM Plex Sans" panose="020B0503050203000203" pitchFamily="34" charset="77"/>
                <a:cs typeface="Arial"/>
              </a:endParaRPr>
            </a:p>
          </p:txBody>
        </p:sp>
      </p:grpSp>
      <p:pic>
        <p:nvPicPr>
          <p:cNvPr id="56" name="Picture 55" descr="A picture containing mirror&#10;&#10;Description automatically generated">
            <a:extLst>
              <a:ext uri="{FF2B5EF4-FFF2-40B4-BE49-F238E27FC236}">
                <a16:creationId xmlns:a16="http://schemas.microsoft.com/office/drawing/2014/main" id="{FA061801-27CF-B646-8928-6D51B4A5B7AE}"/>
              </a:ext>
            </a:extLst>
          </p:cNvPr>
          <p:cNvPicPr>
            <a:picLocks noChangeAspect="1"/>
          </p:cNvPicPr>
          <p:nvPr/>
        </p:nvPicPr>
        <p:blipFill>
          <a:blip r:embed="rId2"/>
          <a:stretch>
            <a:fillRect/>
          </a:stretch>
        </p:blipFill>
        <p:spPr>
          <a:xfrm>
            <a:off x="6865501" y="1558497"/>
            <a:ext cx="304800" cy="304800"/>
          </a:xfrm>
          <a:prstGeom prst="rect">
            <a:avLst/>
          </a:prstGeom>
        </p:spPr>
      </p:pic>
      <p:pic>
        <p:nvPicPr>
          <p:cNvPr id="57" name="Picture 56" descr="A close up of a logo&#10;&#10;Description automatically generated">
            <a:extLst>
              <a:ext uri="{FF2B5EF4-FFF2-40B4-BE49-F238E27FC236}">
                <a16:creationId xmlns:a16="http://schemas.microsoft.com/office/drawing/2014/main" id="{43A8BFED-8647-3D47-909E-D1FDA5C7FE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1751" y="3309639"/>
            <a:ext cx="347775" cy="326274"/>
          </a:xfrm>
          <a:prstGeom prst="rect">
            <a:avLst/>
          </a:prstGeom>
        </p:spPr>
      </p:pic>
      <p:pic>
        <p:nvPicPr>
          <p:cNvPr id="58" name="Picture 57" descr="A close up of a logo&#10;&#10;Description automatically generated">
            <a:extLst>
              <a:ext uri="{FF2B5EF4-FFF2-40B4-BE49-F238E27FC236}">
                <a16:creationId xmlns:a16="http://schemas.microsoft.com/office/drawing/2014/main" id="{2AEDB326-4473-214D-840D-59785D36C75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87777" y="2549167"/>
            <a:ext cx="274741" cy="268061"/>
          </a:xfrm>
          <a:prstGeom prst="rect">
            <a:avLst/>
          </a:prstGeom>
        </p:spPr>
      </p:pic>
      <p:pic>
        <p:nvPicPr>
          <p:cNvPr id="59" name="Picture 58" descr="A picture containing laptop&#10;&#10;Description automatically generated">
            <a:extLst>
              <a:ext uri="{FF2B5EF4-FFF2-40B4-BE49-F238E27FC236}">
                <a16:creationId xmlns:a16="http://schemas.microsoft.com/office/drawing/2014/main" id="{9995DA9F-85B3-3B42-86D2-C45904BA31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64143" y="4156903"/>
            <a:ext cx="362062" cy="315471"/>
          </a:xfrm>
          <a:prstGeom prst="rect">
            <a:avLst/>
          </a:prstGeom>
        </p:spPr>
      </p:pic>
      <p:sp>
        <p:nvSpPr>
          <p:cNvPr id="60" name="Oval 35">
            <a:extLst>
              <a:ext uri="{FF2B5EF4-FFF2-40B4-BE49-F238E27FC236}">
                <a16:creationId xmlns:a16="http://schemas.microsoft.com/office/drawing/2014/main" id="{A9415130-E94B-1040-B096-63FFB8ED5FE7}"/>
              </a:ext>
            </a:extLst>
          </p:cNvPr>
          <p:cNvSpPr/>
          <p:nvPr/>
        </p:nvSpPr>
        <p:spPr>
          <a:xfrm>
            <a:off x="6634264" y="3100344"/>
            <a:ext cx="733806" cy="733806"/>
          </a:xfrm>
          <a:prstGeom prst="ellipse">
            <a:avLst/>
          </a:prstGeom>
          <a:gradFill flip="none" rotWithShape="1">
            <a:gsLst>
              <a:gs pos="0">
                <a:srgbClr val="8A3FFC"/>
              </a:gs>
              <a:gs pos="100000">
                <a:schemeClr val="tx1"/>
              </a:gs>
            </a:gsLst>
            <a:lin ang="13306033" scaled="0"/>
          </a:gra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61" name="Oval 35">
            <a:extLst>
              <a:ext uri="{FF2B5EF4-FFF2-40B4-BE49-F238E27FC236}">
                <a16:creationId xmlns:a16="http://schemas.microsoft.com/office/drawing/2014/main" id="{2A02FA0A-E8F1-B24B-9210-B7E12B5B05CC}"/>
              </a:ext>
            </a:extLst>
          </p:cNvPr>
          <p:cNvSpPr/>
          <p:nvPr/>
        </p:nvSpPr>
        <p:spPr>
          <a:xfrm>
            <a:off x="6675088" y="3140854"/>
            <a:ext cx="651510" cy="651510"/>
          </a:xfrm>
          <a:prstGeom prst="ellipse">
            <a:avLst/>
          </a:prstGeom>
          <a:solidFill>
            <a:srgbClr val="FFFFFF"/>
          </a:soli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62" name="Oval 35">
            <a:extLst>
              <a:ext uri="{FF2B5EF4-FFF2-40B4-BE49-F238E27FC236}">
                <a16:creationId xmlns:a16="http://schemas.microsoft.com/office/drawing/2014/main" id="{5C3126C0-B5EA-7D49-AE41-D56948A5DAA5}"/>
              </a:ext>
            </a:extLst>
          </p:cNvPr>
          <p:cNvSpPr/>
          <p:nvPr/>
        </p:nvSpPr>
        <p:spPr>
          <a:xfrm>
            <a:off x="2159261" y="1398441"/>
            <a:ext cx="733806" cy="733806"/>
          </a:xfrm>
          <a:prstGeom prst="ellipse">
            <a:avLst/>
          </a:prstGeom>
          <a:gradFill flip="none" rotWithShape="1">
            <a:gsLst>
              <a:gs pos="0">
                <a:srgbClr val="8A3FFC"/>
              </a:gs>
              <a:gs pos="100000">
                <a:schemeClr val="tx1"/>
              </a:gs>
            </a:gsLst>
            <a:lin ang="13306033" scaled="0"/>
          </a:gra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63" name="Oval 35">
            <a:extLst>
              <a:ext uri="{FF2B5EF4-FFF2-40B4-BE49-F238E27FC236}">
                <a16:creationId xmlns:a16="http://schemas.microsoft.com/office/drawing/2014/main" id="{F410A199-A796-0141-956E-BB97DBAE11D9}"/>
              </a:ext>
            </a:extLst>
          </p:cNvPr>
          <p:cNvSpPr/>
          <p:nvPr/>
        </p:nvSpPr>
        <p:spPr>
          <a:xfrm>
            <a:off x="2200085" y="1438951"/>
            <a:ext cx="651510" cy="651510"/>
          </a:xfrm>
          <a:prstGeom prst="ellipse">
            <a:avLst/>
          </a:prstGeom>
          <a:solidFill>
            <a:srgbClr val="FFFFFF"/>
          </a:soli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64" name="Oval 35">
            <a:extLst>
              <a:ext uri="{FF2B5EF4-FFF2-40B4-BE49-F238E27FC236}">
                <a16:creationId xmlns:a16="http://schemas.microsoft.com/office/drawing/2014/main" id="{60EDF564-CF6B-A24E-928B-D0D7547207A6}"/>
              </a:ext>
            </a:extLst>
          </p:cNvPr>
          <p:cNvSpPr/>
          <p:nvPr/>
        </p:nvSpPr>
        <p:spPr>
          <a:xfrm>
            <a:off x="6634497" y="3948374"/>
            <a:ext cx="733806" cy="733806"/>
          </a:xfrm>
          <a:prstGeom prst="ellipse">
            <a:avLst/>
          </a:prstGeom>
          <a:gradFill flip="none" rotWithShape="1">
            <a:gsLst>
              <a:gs pos="0">
                <a:srgbClr val="8A3FFC"/>
              </a:gs>
              <a:gs pos="100000">
                <a:schemeClr val="tx1"/>
              </a:gs>
            </a:gsLst>
            <a:lin ang="13306033" scaled="0"/>
          </a:gra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65" name="Oval 35">
            <a:extLst>
              <a:ext uri="{FF2B5EF4-FFF2-40B4-BE49-F238E27FC236}">
                <a16:creationId xmlns:a16="http://schemas.microsoft.com/office/drawing/2014/main" id="{B251481B-EDF2-4B4E-9440-E8BAFC034C67}"/>
              </a:ext>
            </a:extLst>
          </p:cNvPr>
          <p:cNvSpPr/>
          <p:nvPr/>
        </p:nvSpPr>
        <p:spPr>
          <a:xfrm>
            <a:off x="6675320" y="3988884"/>
            <a:ext cx="651510" cy="651510"/>
          </a:xfrm>
          <a:prstGeom prst="ellipse">
            <a:avLst/>
          </a:prstGeom>
          <a:solidFill>
            <a:srgbClr val="FFFFFF"/>
          </a:soli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66" name="Oval 35">
            <a:extLst>
              <a:ext uri="{FF2B5EF4-FFF2-40B4-BE49-F238E27FC236}">
                <a16:creationId xmlns:a16="http://schemas.microsoft.com/office/drawing/2014/main" id="{8975232C-2784-A849-A85D-E40832624EFA}"/>
              </a:ext>
            </a:extLst>
          </p:cNvPr>
          <p:cNvSpPr/>
          <p:nvPr/>
        </p:nvSpPr>
        <p:spPr>
          <a:xfrm>
            <a:off x="6647578" y="2252314"/>
            <a:ext cx="733806" cy="733806"/>
          </a:xfrm>
          <a:prstGeom prst="ellipse">
            <a:avLst/>
          </a:prstGeom>
          <a:gradFill flip="none" rotWithShape="1">
            <a:gsLst>
              <a:gs pos="0">
                <a:srgbClr val="8A3FFC"/>
              </a:gs>
              <a:gs pos="100000">
                <a:schemeClr val="tx1"/>
              </a:gs>
            </a:gsLst>
            <a:lin ang="13306033" scaled="0"/>
          </a:gra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sp>
        <p:nvSpPr>
          <p:cNvPr id="67" name="Oval 35">
            <a:extLst>
              <a:ext uri="{FF2B5EF4-FFF2-40B4-BE49-F238E27FC236}">
                <a16:creationId xmlns:a16="http://schemas.microsoft.com/office/drawing/2014/main" id="{B7EF3704-63FC-394A-8680-3CC5DEC793DD}"/>
              </a:ext>
            </a:extLst>
          </p:cNvPr>
          <p:cNvSpPr/>
          <p:nvPr/>
        </p:nvSpPr>
        <p:spPr>
          <a:xfrm>
            <a:off x="6688401" y="2292824"/>
            <a:ext cx="651510" cy="651510"/>
          </a:xfrm>
          <a:prstGeom prst="ellipse">
            <a:avLst/>
          </a:prstGeom>
          <a:solidFill>
            <a:srgbClr val="FFFFFF"/>
          </a:solidFill>
          <a:ln w="12700" cap="flat">
            <a:noFill/>
            <a:miter lim="400000"/>
          </a:ln>
          <a:effectLst/>
        </p:spPr>
        <p:txBody>
          <a:bodyPr wrap="square" lIns="19050" tIns="19050" rIns="19050" bIns="19050" numCol="1" anchor="ctr">
            <a:noAutofit/>
          </a:bodyPr>
          <a:lstStyle/>
          <a:p>
            <a:pPr algn="ctr" hangingPunct="0">
              <a:defRPr sz="6400" spc="320">
                <a:solidFill>
                  <a:srgbClr val="000E5E"/>
                </a:solidFill>
                <a:latin typeface="IBM Plex Sans"/>
                <a:ea typeface="IBM Plex Sans"/>
                <a:cs typeface="IBM Plex Sans"/>
                <a:sym typeface="IBM Plex Sans"/>
              </a:defRPr>
            </a:pPr>
            <a:endParaRPr sz="2400" b="1" spc="120">
              <a:solidFill>
                <a:srgbClr val="FFFFFF"/>
              </a:solidFill>
            </a:endParaRPr>
          </a:p>
        </p:txBody>
      </p:sp>
      <p:pic>
        <p:nvPicPr>
          <p:cNvPr id="68" name="Picture 67" descr="A close up of a logo&#10;&#10;Description automatically generated">
            <a:extLst>
              <a:ext uri="{FF2B5EF4-FFF2-40B4-BE49-F238E27FC236}">
                <a16:creationId xmlns:a16="http://schemas.microsoft.com/office/drawing/2014/main" id="{C23B25B7-2E09-2F49-8EE5-6CCD20AAD96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34206" y="2422707"/>
            <a:ext cx="358515" cy="412529"/>
          </a:xfrm>
          <a:prstGeom prst="rect">
            <a:avLst/>
          </a:prstGeom>
        </p:spPr>
      </p:pic>
      <p:pic>
        <p:nvPicPr>
          <p:cNvPr id="69" name="Picture 68" descr="A close up of a logo&#10;&#10;Description automatically generated">
            <a:extLst>
              <a:ext uri="{FF2B5EF4-FFF2-40B4-BE49-F238E27FC236}">
                <a16:creationId xmlns:a16="http://schemas.microsoft.com/office/drawing/2014/main" id="{E397D4EE-FA42-3C4D-AAF9-EB1200B92D6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6205" y="3272003"/>
            <a:ext cx="439016" cy="430772"/>
          </a:xfrm>
          <a:prstGeom prst="rect">
            <a:avLst/>
          </a:prstGeom>
        </p:spPr>
      </p:pic>
      <p:pic>
        <p:nvPicPr>
          <p:cNvPr id="70" name="Picture 69" descr="A close up of a logo&#10;&#10;Description automatically generated">
            <a:extLst>
              <a:ext uri="{FF2B5EF4-FFF2-40B4-BE49-F238E27FC236}">
                <a16:creationId xmlns:a16="http://schemas.microsoft.com/office/drawing/2014/main" id="{739DADA2-47D6-9B47-8B08-A2AAD3F9E56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66354" y="1499128"/>
            <a:ext cx="524114" cy="531156"/>
          </a:xfrm>
          <a:prstGeom prst="rect">
            <a:avLst/>
          </a:prstGeom>
        </p:spPr>
      </p:pic>
      <p:pic>
        <p:nvPicPr>
          <p:cNvPr id="71" name="Picture 70" descr="A close up of a logo&#10;&#10;Description automatically generated">
            <a:extLst>
              <a:ext uri="{FF2B5EF4-FFF2-40B4-BE49-F238E27FC236}">
                <a16:creationId xmlns:a16="http://schemas.microsoft.com/office/drawing/2014/main" id="{84B11192-EA84-384D-B0E7-A67DF8D1DBC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08060" y="4124345"/>
            <a:ext cx="359403" cy="348029"/>
          </a:xfrm>
          <a:prstGeom prst="rect">
            <a:avLst/>
          </a:prstGeom>
        </p:spPr>
      </p:pic>
      <p:sp>
        <p:nvSpPr>
          <p:cNvPr id="72" name="TextBox 71">
            <a:extLst>
              <a:ext uri="{FF2B5EF4-FFF2-40B4-BE49-F238E27FC236}">
                <a16:creationId xmlns:a16="http://schemas.microsoft.com/office/drawing/2014/main" id="{3BF300A4-79DD-D141-9D8A-E468E7DA06BB}"/>
              </a:ext>
            </a:extLst>
          </p:cNvPr>
          <p:cNvSpPr txBox="1"/>
          <p:nvPr/>
        </p:nvSpPr>
        <p:spPr>
          <a:xfrm>
            <a:off x="3048606" y="2408945"/>
            <a:ext cx="1356745"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lang="en-US" sz="900" dirty="0">
                <a:solidFill>
                  <a:schemeClr val="tx2"/>
                </a:solidFill>
              </a:rPr>
              <a:t>Significant development effort needed to combine services</a:t>
            </a:r>
            <a:endParaRPr kumimoji="0" lang="en-US" sz="900" b="0" i="0" u="none" strike="noStrike" cap="none" spc="0" normalizeH="0" baseline="0" dirty="0">
              <a:ln>
                <a:noFill/>
              </a:ln>
              <a:solidFill>
                <a:schemeClr val="tx2"/>
              </a:solidFill>
              <a:effectLst/>
              <a:uFillTx/>
              <a:sym typeface="IBM Plex Sans"/>
            </a:endParaRPr>
          </a:p>
        </p:txBody>
      </p:sp>
      <p:sp>
        <p:nvSpPr>
          <p:cNvPr id="73" name="TextBox 72">
            <a:extLst>
              <a:ext uri="{FF2B5EF4-FFF2-40B4-BE49-F238E27FC236}">
                <a16:creationId xmlns:a16="http://schemas.microsoft.com/office/drawing/2014/main" id="{0BB78379-B495-A74B-9D5B-389E7038E3CA}"/>
              </a:ext>
            </a:extLst>
          </p:cNvPr>
          <p:cNvSpPr txBox="1"/>
          <p:nvPr/>
        </p:nvSpPr>
        <p:spPr>
          <a:xfrm>
            <a:off x="3048606" y="3163905"/>
            <a:ext cx="1562123"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lang="en-US" sz="900" dirty="0">
                <a:solidFill>
                  <a:schemeClr val="tx2"/>
                </a:solidFill>
              </a:rPr>
              <a:t>Limited customizability, mostly function on data that has limited applicability</a:t>
            </a:r>
            <a:endParaRPr kumimoji="0" lang="en-US" sz="900" b="0" i="0" u="none" strike="noStrike" cap="none" spc="0" normalizeH="0" baseline="0" dirty="0">
              <a:ln>
                <a:noFill/>
              </a:ln>
              <a:solidFill>
                <a:schemeClr val="tx2"/>
              </a:solidFill>
              <a:effectLst/>
              <a:uFillTx/>
              <a:sym typeface="IBM Plex Sans"/>
            </a:endParaRPr>
          </a:p>
        </p:txBody>
      </p:sp>
      <p:sp>
        <p:nvSpPr>
          <p:cNvPr id="74" name="TextBox 73">
            <a:extLst>
              <a:ext uri="{FF2B5EF4-FFF2-40B4-BE49-F238E27FC236}">
                <a16:creationId xmlns:a16="http://schemas.microsoft.com/office/drawing/2014/main" id="{D65183E4-8C1C-0040-B0A3-34863F0DA8D2}"/>
              </a:ext>
            </a:extLst>
          </p:cNvPr>
          <p:cNvSpPr txBox="1"/>
          <p:nvPr/>
        </p:nvSpPr>
        <p:spPr>
          <a:xfrm>
            <a:off x="3051870" y="4009558"/>
            <a:ext cx="1562123"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lang="en-US" sz="900" dirty="0">
                <a:solidFill>
                  <a:schemeClr val="tx2"/>
                </a:solidFill>
              </a:rPr>
              <a:t>Built for developers with familiarity with overall ecosystem </a:t>
            </a:r>
            <a:endParaRPr kumimoji="0" lang="en-US" sz="900" b="0" i="0" u="none" strike="noStrike" cap="none" spc="0" normalizeH="0" baseline="0" dirty="0">
              <a:ln>
                <a:noFill/>
              </a:ln>
              <a:solidFill>
                <a:schemeClr val="tx2"/>
              </a:solidFill>
              <a:effectLst/>
              <a:uFillTx/>
              <a:sym typeface="IBM Plex Sans"/>
            </a:endParaRPr>
          </a:p>
        </p:txBody>
      </p:sp>
      <p:sp>
        <p:nvSpPr>
          <p:cNvPr id="75" name="Rectangle">
            <a:extLst>
              <a:ext uri="{FF2B5EF4-FFF2-40B4-BE49-F238E27FC236}">
                <a16:creationId xmlns:a16="http://schemas.microsoft.com/office/drawing/2014/main" id="{8CBE2B75-863C-AD4A-8D26-7D7E1C90E35F}"/>
              </a:ext>
            </a:extLst>
          </p:cNvPr>
          <p:cNvSpPr/>
          <p:nvPr/>
        </p:nvSpPr>
        <p:spPr>
          <a:xfrm>
            <a:off x="333553" y="1488503"/>
            <a:ext cx="1748790" cy="692536"/>
          </a:xfrm>
          <a:prstGeom prst="rect">
            <a:avLst/>
          </a:prstGeom>
          <a:noFill/>
          <a:ln w="12700" cap="flat">
            <a:noFill/>
            <a:miter lim="400000"/>
          </a:ln>
          <a:effectLst/>
        </p:spPr>
        <p:txBody>
          <a:bodyPr wrap="square" lIns="0" tIns="0" rIns="0" bIns="0" numCol="1" anchor="t">
            <a:noAutofit/>
          </a:bodyPr>
          <a:lstStyle/>
          <a:p>
            <a:pPr algn="ctr"/>
            <a:r>
              <a:rPr lang="en-US" sz="900" b="1" dirty="0">
                <a:solidFill>
                  <a:schemeClr val="bg1"/>
                </a:solidFill>
                <a:latin typeface="IBM Plex Sans" panose="020B0503050203000203" pitchFamily="34" charset="77"/>
              </a:rPr>
              <a:t>Deploy Anywhere</a:t>
            </a:r>
          </a:p>
          <a:p>
            <a:pPr algn="ctr"/>
            <a:r>
              <a:rPr lang="en-US" sz="900" dirty="0">
                <a:solidFill>
                  <a:schemeClr val="bg1"/>
                </a:solidFill>
                <a:latin typeface="IBM Plex Sans" panose="020B0503050203000203" pitchFamily="34" charset="77"/>
              </a:rPr>
              <a:t>Utilize Watson Discovery wherever necessary to serve up answers from knowledge bases</a:t>
            </a:r>
            <a:endParaRPr lang="en-US" sz="900" dirty="0">
              <a:solidFill>
                <a:schemeClr val="bg1"/>
              </a:solidFill>
              <a:latin typeface="IBM Plex Sans" panose="020B0503050203000203" pitchFamily="34" charset="77"/>
              <a:cs typeface="Arial"/>
            </a:endParaRPr>
          </a:p>
          <a:p>
            <a:pPr algn="ctr" defTabSz="309563">
              <a:defRPr sz="3200" b="0">
                <a:solidFill>
                  <a:srgbClr val="FFFFFF"/>
                </a:solidFill>
                <a:latin typeface="+mn-lt"/>
                <a:ea typeface="+mn-ea"/>
                <a:cs typeface="+mn-cs"/>
                <a:sym typeface="Helvetica Neue Medium"/>
              </a:defRPr>
            </a:pPr>
            <a:endParaRPr sz="900" dirty="0">
              <a:solidFill>
                <a:schemeClr val="bg1"/>
              </a:solidFill>
              <a:latin typeface="IBM Plex Sans" panose="020B0503050203000203" pitchFamily="34" charset="77"/>
              <a:ea typeface="Helvetica Neue Medium"/>
              <a:cs typeface="Helvetica Neue Medium"/>
              <a:sym typeface="Helvetica Neue Medium"/>
            </a:endParaRPr>
          </a:p>
        </p:txBody>
      </p:sp>
      <p:sp>
        <p:nvSpPr>
          <p:cNvPr id="76" name="Watson has multiple “skills,” including the ability to reach a human agent, meaning this is the only route your users need">
            <a:extLst>
              <a:ext uri="{FF2B5EF4-FFF2-40B4-BE49-F238E27FC236}">
                <a16:creationId xmlns:a16="http://schemas.microsoft.com/office/drawing/2014/main" id="{BCE9B081-42EB-DD43-9704-4DC74BAD77DF}"/>
              </a:ext>
            </a:extLst>
          </p:cNvPr>
          <p:cNvSpPr txBox="1"/>
          <p:nvPr/>
        </p:nvSpPr>
        <p:spPr>
          <a:xfrm>
            <a:off x="4758107" y="1491304"/>
            <a:ext cx="1743457" cy="5924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p>
            <a:pPr algn="ctr"/>
            <a:r>
              <a:rPr lang="en-US" sz="900" b="1" dirty="0">
                <a:solidFill>
                  <a:schemeClr val="bg1"/>
                </a:solidFill>
                <a:latin typeface="IBM Plex Sans" panose="020B0503050203000203" pitchFamily="34" charset="77"/>
              </a:rPr>
              <a:t>Cloud Native Solution</a:t>
            </a:r>
            <a:endParaRPr lang="en-US" sz="900" dirty="0">
              <a:solidFill>
                <a:schemeClr val="bg1"/>
              </a:solidFill>
              <a:latin typeface="IBM Plex Sans" panose="020B0503050203000203" pitchFamily="34" charset="77"/>
            </a:endParaRPr>
          </a:p>
          <a:p>
            <a:pPr algn="ctr"/>
            <a:r>
              <a:rPr lang="en-US" sz="900" dirty="0">
                <a:solidFill>
                  <a:schemeClr val="bg1"/>
                </a:solidFill>
                <a:latin typeface="IBM Plex Sans" panose="020B0503050203000203" pitchFamily="34" charset="77"/>
              </a:rPr>
              <a:t>Completely cloud managed, spin up and be functional in less than an hour</a:t>
            </a:r>
          </a:p>
        </p:txBody>
      </p:sp>
      <p:sp>
        <p:nvSpPr>
          <p:cNvPr id="77" name="TextBox 76">
            <a:extLst>
              <a:ext uri="{FF2B5EF4-FFF2-40B4-BE49-F238E27FC236}">
                <a16:creationId xmlns:a16="http://schemas.microsoft.com/office/drawing/2014/main" id="{36C93E48-9199-F940-B36C-97FBDC209567}"/>
              </a:ext>
            </a:extLst>
          </p:cNvPr>
          <p:cNvSpPr txBox="1"/>
          <p:nvPr/>
        </p:nvSpPr>
        <p:spPr>
          <a:xfrm>
            <a:off x="3048606" y="1542295"/>
            <a:ext cx="1356745"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chemeClr val="tx2"/>
                </a:solidFill>
                <a:effectLst/>
                <a:uFillTx/>
                <a:latin typeface="IBM Plex Sans"/>
                <a:ea typeface="IBM Plex Sans"/>
                <a:cs typeface="IBM Plex Sans"/>
                <a:sym typeface="IBM Plex Sans"/>
              </a:rPr>
              <a:t>Only </a:t>
            </a:r>
            <a:r>
              <a:rPr lang="en-US" sz="900" dirty="0">
                <a:solidFill>
                  <a:schemeClr val="tx2"/>
                </a:solidFill>
              </a:rPr>
              <a:t>available within a single cloud environment</a:t>
            </a:r>
            <a:endParaRPr kumimoji="0" lang="en-US" sz="900" b="0" i="0" u="none" strike="noStrike" cap="none" spc="0" normalizeH="0" baseline="0" dirty="0">
              <a:ln>
                <a:noFill/>
              </a:ln>
              <a:solidFill>
                <a:schemeClr val="tx2"/>
              </a:solidFill>
              <a:effectLst/>
              <a:uFillTx/>
              <a:sym typeface="IBM Plex Sans"/>
            </a:endParaRPr>
          </a:p>
        </p:txBody>
      </p:sp>
      <p:sp>
        <p:nvSpPr>
          <p:cNvPr id="78" name="TextBox 77">
            <a:extLst>
              <a:ext uri="{FF2B5EF4-FFF2-40B4-BE49-F238E27FC236}">
                <a16:creationId xmlns:a16="http://schemas.microsoft.com/office/drawing/2014/main" id="{F7B998F8-32F9-2E44-9A40-991DA2192BEC}"/>
              </a:ext>
            </a:extLst>
          </p:cNvPr>
          <p:cNvSpPr txBox="1"/>
          <p:nvPr/>
        </p:nvSpPr>
        <p:spPr>
          <a:xfrm>
            <a:off x="7539544" y="1488503"/>
            <a:ext cx="13567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lang="en-US" sz="900" dirty="0">
                <a:solidFill>
                  <a:schemeClr val="tx2"/>
                </a:solidFill>
              </a:rPr>
              <a:t>On-prem products adapted to the cloud</a:t>
            </a:r>
            <a:endParaRPr kumimoji="0" lang="en-US" sz="900" b="0" i="0" u="none" strike="noStrike" cap="none" spc="0" normalizeH="0" baseline="0" dirty="0">
              <a:ln>
                <a:noFill/>
              </a:ln>
              <a:solidFill>
                <a:schemeClr val="tx2"/>
              </a:solidFill>
              <a:effectLst/>
              <a:uFillTx/>
              <a:sym typeface="IBM Plex Sans"/>
            </a:endParaRPr>
          </a:p>
        </p:txBody>
      </p:sp>
      <p:sp>
        <p:nvSpPr>
          <p:cNvPr id="79" name="TextBox 78">
            <a:extLst>
              <a:ext uri="{FF2B5EF4-FFF2-40B4-BE49-F238E27FC236}">
                <a16:creationId xmlns:a16="http://schemas.microsoft.com/office/drawing/2014/main" id="{A431B01E-57DC-F94F-BF5A-61C9334BC9F3}"/>
              </a:ext>
            </a:extLst>
          </p:cNvPr>
          <p:cNvSpPr txBox="1"/>
          <p:nvPr/>
        </p:nvSpPr>
        <p:spPr>
          <a:xfrm>
            <a:off x="7521457" y="2365526"/>
            <a:ext cx="1356745"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lang="en-US" sz="900" dirty="0">
                <a:solidFill>
                  <a:schemeClr val="tx2"/>
                </a:solidFill>
              </a:rPr>
              <a:t>Lack complete compliance roadmap and support</a:t>
            </a:r>
            <a:endParaRPr kumimoji="0" lang="en-US" sz="900" b="0" i="0" u="none" strike="noStrike" cap="none" spc="0" normalizeH="0" baseline="0" dirty="0">
              <a:ln>
                <a:noFill/>
              </a:ln>
              <a:solidFill>
                <a:schemeClr val="tx2"/>
              </a:solidFill>
              <a:effectLst/>
              <a:uFillTx/>
              <a:sym typeface="IBM Plex Sans"/>
            </a:endParaRPr>
          </a:p>
        </p:txBody>
      </p:sp>
      <p:sp>
        <p:nvSpPr>
          <p:cNvPr id="80" name="TextBox 79">
            <a:extLst>
              <a:ext uri="{FF2B5EF4-FFF2-40B4-BE49-F238E27FC236}">
                <a16:creationId xmlns:a16="http://schemas.microsoft.com/office/drawing/2014/main" id="{702896AF-7884-4E40-9FED-E2959E43CFE7}"/>
              </a:ext>
            </a:extLst>
          </p:cNvPr>
          <p:cNvSpPr txBox="1"/>
          <p:nvPr/>
        </p:nvSpPr>
        <p:spPr>
          <a:xfrm>
            <a:off x="7521457" y="3233154"/>
            <a:ext cx="13567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lang="en-US" sz="900" dirty="0">
                <a:solidFill>
                  <a:schemeClr val="tx2"/>
                </a:solidFill>
              </a:rPr>
              <a:t>Minimal expertise and research in NLP </a:t>
            </a:r>
            <a:endParaRPr kumimoji="0" lang="en-US" sz="900" b="0" i="0" u="none" strike="noStrike" cap="none" spc="0" normalizeH="0" baseline="0" dirty="0">
              <a:ln>
                <a:noFill/>
              </a:ln>
              <a:solidFill>
                <a:schemeClr val="tx2"/>
              </a:solidFill>
              <a:effectLst/>
              <a:uFillTx/>
              <a:sym typeface="IBM Plex Sans"/>
            </a:endParaRPr>
          </a:p>
        </p:txBody>
      </p:sp>
      <p:sp>
        <p:nvSpPr>
          <p:cNvPr id="81" name="TextBox 80">
            <a:extLst>
              <a:ext uri="{FF2B5EF4-FFF2-40B4-BE49-F238E27FC236}">
                <a16:creationId xmlns:a16="http://schemas.microsoft.com/office/drawing/2014/main" id="{FBA6A7D3-95F0-8443-9C1B-EECD904E5D5F}"/>
              </a:ext>
            </a:extLst>
          </p:cNvPr>
          <p:cNvSpPr txBox="1"/>
          <p:nvPr/>
        </p:nvSpPr>
        <p:spPr>
          <a:xfrm>
            <a:off x="7501043" y="4151720"/>
            <a:ext cx="13567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chemeClr val="tx2"/>
                </a:solidFill>
                <a:effectLst/>
                <a:uFillTx/>
                <a:sym typeface="IBM Plex Sans"/>
              </a:rPr>
              <a:t>No way to deal with </a:t>
            </a:r>
            <a:r>
              <a:rPr lang="en-US" sz="900" dirty="0">
                <a:solidFill>
                  <a:schemeClr val="tx2"/>
                </a:solidFill>
              </a:rPr>
              <a:t>complex documents </a:t>
            </a:r>
            <a:endParaRPr kumimoji="0" lang="en-US" sz="900" b="0" i="0" u="none" strike="noStrike" cap="none" spc="0" normalizeH="0" baseline="0" dirty="0">
              <a:ln>
                <a:noFill/>
              </a:ln>
              <a:solidFill>
                <a:schemeClr val="tx2"/>
              </a:solidFill>
              <a:effectLst/>
              <a:uFillTx/>
              <a:sym typeface="IBM Plex Sans"/>
            </a:endParaRPr>
          </a:p>
        </p:txBody>
      </p:sp>
      <p:sp>
        <p:nvSpPr>
          <p:cNvPr id="82" name="TextBox 81">
            <a:extLst>
              <a:ext uri="{FF2B5EF4-FFF2-40B4-BE49-F238E27FC236}">
                <a16:creationId xmlns:a16="http://schemas.microsoft.com/office/drawing/2014/main" id="{3B9DE058-E285-A34D-B283-0CDB2B2BE7C6}"/>
              </a:ext>
            </a:extLst>
          </p:cNvPr>
          <p:cNvSpPr txBox="1"/>
          <p:nvPr/>
        </p:nvSpPr>
        <p:spPr>
          <a:xfrm>
            <a:off x="745873" y="978579"/>
            <a:ext cx="3659478"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685800" rtl="0" fontAlgn="auto" latinLnBrk="0" hangingPunct="0">
              <a:lnSpc>
                <a:spcPct val="100000"/>
              </a:lnSpc>
              <a:spcBef>
                <a:spcPts val="0"/>
              </a:spcBef>
              <a:spcAft>
                <a:spcPts val="0"/>
              </a:spcAft>
              <a:buClrTx/>
              <a:buSzTx/>
              <a:buFontTx/>
              <a:buNone/>
              <a:tabLst/>
            </a:pPr>
            <a:r>
              <a:rPr kumimoji="0" lang="en-US" sz="1300" u="none" strike="noStrike" cap="none" spc="0" normalizeH="0" baseline="0" dirty="0">
                <a:ln>
                  <a:noFill/>
                </a:ln>
                <a:solidFill>
                  <a:schemeClr val="bg1"/>
                </a:solidFill>
                <a:effectLst/>
                <a:uFillTx/>
                <a:latin typeface="IBM Plex Sans Medium" panose="020B0503050000000000" pitchFamily="34" charset="77"/>
                <a:sym typeface="IBM Plex Sans"/>
              </a:rPr>
              <a:t>Major Cloud Providers</a:t>
            </a:r>
          </a:p>
        </p:txBody>
      </p:sp>
      <p:sp>
        <p:nvSpPr>
          <p:cNvPr id="83" name="TextBox 82">
            <a:extLst>
              <a:ext uri="{FF2B5EF4-FFF2-40B4-BE49-F238E27FC236}">
                <a16:creationId xmlns:a16="http://schemas.microsoft.com/office/drawing/2014/main" id="{6DFCACDA-6919-C347-B830-A3EBB0E7DBC6}"/>
              </a:ext>
            </a:extLst>
          </p:cNvPr>
          <p:cNvSpPr txBox="1"/>
          <p:nvPr/>
        </p:nvSpPr>
        <p:spPr>
          <a:xfrm>
            <a:off x="5158022" y="939380"/>
            <a:ext cx="3659478"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685800" rtl="0" fontAlgn="auto" latinLnBrk="0" hangingPunct="0">
              <a:lnSpc>
                <a:spcPct val="100000"/>
              </a:lnSpc>
              <a:spcBef>
                <a:spcPts val="0"/>
              </a:spcBef>
              <a:spcAft>
                <a:spcPts val="0"/>
              </a:spcAft>
              <a:buClrTx/>
              <a:buSzTx/>
              <a:buFontTx/>
              <a:buNone/>
              <a:tabLst/>
            </a:pPr>
            <a:r>
              <a:rPr lang="en-US" b="1" dirty="0">
                <a:solidFill>
                  <a:schemeClr val="bg1"/>
                </a:solidFill>
              </a:rPr>
              <a:t>Insight Engine Providers</a:t>
            </a:r>
            <a:endParaRPr kumimoji="0" lang="en-US" sz="1300" b="1" i="0" u="none" strike="noStrike" cap="none" spc="0" normalizeH="0" baseline="0" dirty="0">
              <a:ln>
                <a:noFill/>
              </a:ln>
              <a:solidFill>
                <a:schemeClr val="bg1"/>
              </a:solidFill>
              <a:effectLst/>
              <a:uFillTx/>
              <a:sym typeface="IBM Plex Sans"/>
            </a:endParaRPr>
          </a:p>
        </p:txBody>
      </p:sp>
      <p:sp>
        <p:nvSpPr>
          <p:cNvPr id="166" name="Rectangle">
            <a:extLst>
              <a:ext uri="{FF2B5EF4-FFF2-40B4-BE49-F238E27FC236}">
                <a16:creationId xmlns:a16="http://schemas.microsoft.com/office/drawing/2014/main" id="{EC774A4D-FAE1-524F-BF4C-F11352EAADDB}"/>
              </a:ext>
            </a:extLst>
          </p:cNvPr>
          <p:cNvSpPr/>
          <p:nvPr/>
        </p:nvSpPr>
        <p:spPr>
          <a:xfrm>
            <a:off x="4758716" y="2333935"/>
            <a:ext cx="1748789" cy="1128731"/>
          </a:xfrm>
          <a:prstGeom prst="rect">
            <a:avLst/>
          </a:prstGeom>
          <a:noFill/>
          <a:ln w="12700" cap="flat">
            <a:noFill/>
            <a:miter lim="400000"/>
          </a:ln>
          <a:effectLst/>
        </p:spPr>
        <p:txBody>
          <a:bodyPr wrap="square" lIns="0" tIns="0" rIns="0" bIns="0" numCol="1" anchor="t">
            <a:noAutofit/>
          </a:bodyPr>
          <a:lstStyle/>
          <a:p>
            <a:pPr algn="ctr"/>
            <a:r>
              <a:rPr lang="en-US" sz="900" b="1" dirty="0">
                <a:solidFill>
                  <a:schemeClr val="bg1"/>
                </a:solidFill>
                <a:latin typeface="IBM Plex Sans" panose="020B0503050203000203" pitchFamily="34" charset="77"/>
              </a:rPr>
              <a:t>Performance &amp; Security</a:t>
            </a:r>
          </a:p>
          <a:p>
            <a:pPr algn="ctr"/>
            <a:r>
              <a:rPr lang="en-US" sz="900" dirty="0">
                <a:solidFill>
                  <a:schemeClr val="bg1"/>
                </a:solidFill>
                <a:latin typeface="IBM Plex Sans" panose="020B0503050203000203" pitchFamily="34" charset="77"/>
              </a:rPr>
              <a:t>Storage and Compute Isolation with Premium plans &amp; on-premise option</a:t>
            </a:r>
          </a:p>
        </p:txBody>
      </p:sp>
      <p:sp>
        <p:nvSpPr>
          <p:cNvPr id="167" name="Rectangle">
            <a:extLst>
              <a:ext uri="{FF2B5EF4-FFF2-40B4-BE49-F238E27FC236}">
                <a16:creationId xmlns:a16="http://schemas.microsoft.com/office/drawing/2014/main" id="{46CDA9D7-F653-DB47-9F9C-19809391AA0A}"/>
              </a:ext>
            </a:extLst>
          </p:cNvPr>
          <p:cNvSpPr/>
          <p:nvPr/>
        </p:nvSpPr>
        <p:spPr>
          <a:xfrm>
            <a:off x="4752774" y="4122063"/>
            <a:ext cx="1748790" cy="620916"/>
          </a:xfrm>
          <a:prstGeom prst="rect">
            <a:avLst/>
          </a:prstGeom>
          <a:noFill/>
          <a:ln w="12700" cap="flat">
            <a:noFill/>
            <a:miter lim="400000"/>
          </a:ln>
          <a:effectLst/>
        </p:spPr>
        <p:txBody>
          <a:bodyPr wrap="square" lIns="0" tIns="0" rIns="0" bIns="0" numCol="1" anchor="t">
            <a:noAutofit/>
          </a:bodyPr>
          <a:lstStyle/>
          <a:p>
            <a:pPr algn="ctr"/>
            <a:r>
              <a:rPr lang="en-US" sz="900" b="1" dirty="0">
                <a:solidFill>
                  <a:schemeClr val="bg1"/>
                </a:solidFill>
                <a:latin typeface="IBM Plex Sans" panose="020B0503050203000203" pitchFamily="34" charset="77"/>
              </a:rPr>
              <a:t>Smart Document Understanding </a:t>
            </a:r>
          </a:p>
          <a:p>
            <a:pPr algn="ctr"/>
            <a:r>
              <a:rPr lang="en-US" sz="900" dirty="0">
                <a:solidFill>
                  <a:schemeClr val="bg1"/>
                </a:solidFill>
                <a:latin typeface="IBM Plex Sans" panose="020B0503050203000203" pitchFamily="34" charset="77"/>
              </a:rPr>
              <a:t>Teach Discovery to deeply under-stand structure of complex documents in minutes </a:t>
            </a:r>
          </a:p>
        </p:txBody>
      </p:sp>
      <p:sp>
        <p:nvSpPr>
          <p:cNvPr id="168" name="Watson has multiple “skills,” including the ability to reach a human agent, meaning this is the only route your users need">
            <a:extLst>
              <a:ext uri="{FF2B5EF4-FFF2-40B4-BE49-F238E27FC236}">
                <a16:creationId xmlns:a16="http://schemas.microsoft.com/office/drawing/2014/main" id="{C80791DC-18BF-844D-805A-7417A7B92899}"/>
              </a:ext>
            </a:extLst>
          </p:cNvPr>
          <p:cNvSpPr txBox="1"/>
          <p:nvPr/>
        </p:nvSpPr>
        <p:spPr>
          <a:xfrm>
            <a:off x="4827141" y="3107987"/>
            <a:ext cx="1562122" cy="7458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p>
            <a:pPr algn="ctr"/>
            <a:r>
              <a:rPr lang="en-US" sz="900" b="1" dirty="0">
                <a:solidFill>
                  <a:schemeClr val="bg1"/>
                </a:solidFill>
                <a:latin typeface="IBM Plex Sans" panose="020B0503050203000203" pitchFamily="34" charset="77"/>
              </a:rPr>
              <a:t>Out-of-box AI functions </a:t>
            </a:r>
            <a:r>
              <a:rPr lang="en-US" sz="900" dirty="0">
                <a:solidFill>
                  <a:schemeClr val="bg1"/>
                </a:solidFill>
                <a:latin typeface="IBM Plex Sans" panose="020B0503050203000203" pitchFamily="34" charset="77"/>
              </a:rPr>
              <a:t> </a:t>
            </a:r>
          </a:p>
          <a:p>
            <a:pPr algn="ctr"/>
            <a:r>
              <a:rPr lang="en-US" sz="900" dirty="0">
                <a:solidFill>
                  <a:schemeClr val="bg1"/>
                </a:solidFill>
                <a:latin typeface="IBM Plex Sans" panose="020B0503050203000203" pitchFamily="34" charset="77"/>
              </a:rPr>
              <a:t>Natural language queries, relevancy training, passage retrieval, anomaly detection, and more.</a:t>
            </a:r>
          </a:p>
        </p:txBody>
      </p:sp>
    </p:spTree>
    <p:extLst>
      <p:ext uri="{BB962C8B-B14F-4D97-AF65-F5344CB8AC3E}">
        <p14:creationId xmlns:p14="http://schemas.microsoft.com/office/powerpoint/2010/main" val="3981164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90" name="Content Miner…"/>
          <p:cNvSpPr txBox="1">
            <a:spLocks noGrp="1"/>
          </p:cNvSpPr>
          <p:nvPr>
            <p:ph type="title"/>
          </p:nvPr>
        </p:nvSpPr>
        <p:spPr>
          <a:xfrm>
            <a:off x="228600" y="228600"/>
            <a:ext cx="4114800" cy="959359"/>
          </a:xfrm>
          <a:prstGeom prst="rect">
            <a:avLst/>
          </a:prstGeom>
        </p:spPr>
        <p:txBody>
          <a:bodyPr/>
          <a:lstStyle/>
          <a:p>
            <a:pPr>
              <a:defRPr>
                <a:solidFill>
                  <a:srgbClr val="FFFFFF"/>
                </a:solidFill>
              </a:defRPr>
            </a:pPr>
            <a:r>
              <a:rPr lang="en-US" dirty="0"/>
              <a:t>Demos and What’s New</a:t>
            </a:r>
            <a:endParaRPr dirty="0"/>
          </a:p>
        </p:txBody>
      </p:sp>
      <p:sp>
        <p:nvSpPr>
          <p:cNvPr id="16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extLst>
      <p:ext uri="{BB962C8B-B14F-4D97-AF65-F5344CB8AC3E}">
        <p14:creationId xmlns:p14="http://schemas.microsoft.com/office/powerpoint/2010/main" val="36152046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Redesigned User Experience</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5788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New guided experience for configuring Discovery projects</a:t>
            </a:r>
          </a:p>
        </p:txBody>
      </p:sp>
      <p:sp>
        <p:nvSpPr>
          <p:cNvPr id="10" name="Rectangle">
            <a:extLst>
              <a:ext uri="{FF2B5EF4-FFF2-40B4-BE49-F238E27FC236}">
                <a16:creationId xmlns:a16="http://schemas.microsoft.com/office/drawing/2014/main" id="{8C7BB010-A35C-C144-8E9D-EEEB97ED5401}"/>
              </a:ext>
            </a:extLst>
          </p:cNvPr>
          <p:cNvSpPr/>
          <p:nvPr/>
        </p:nvSpPr>
        <p:spPr>
          <a:xfrm>
            <a:off x="207971" y="1874071"/>
            <a:ext cx="4156123" cy="804329"/>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Watson will provide a series of recommendations to improve the relevancy and display quality of Discovery results</a:t>
            </a:r>
          </a:p>
        </p:txBody>
      </p:sp>
      <p:sp>
        <p:nvSpPr>
          <p:cNvPr id="11" name="Rectangle">
            <a:extLst>
              <a:ext uri="{FF2B5EF4-FFF2-40B4-BE49-F238E27FC236}">
                <a16:creationId xmlns:a16="http://schemas.microsoft.com/office/drawing/2014/main" id="{0A28E4F2-AC1F-4D49-9A10-72E98DCB0CE5}"/>
              </a:ext>
            </a:extLst>
          </p:cNvPr>
          <p:cNvSpPr/>
          <p:nvPr/>
        </p:nvSpPr>
        <p:spPr>
          <a:xfrm>
            <a:off x="228666" y="2961271"/>
            <a:ext cx="4156123" cy="350077"/>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Optimized by use-case “Projects”</a:t>
            </a:r>
          </a:p>
        </p:txBody>
      </p:sp>
      <p:pic>
        <p:nvPicPr>
          <p:cNvPr id="14" name="Picture 13">
            <a:extLst>
              <a:ext uri="{FF2B5EF4-FFF2-40B4-BE49-F238E27FC236}">
                <a16:creationId xmlns:a16="http://schemas.microsoft.com/office/drawing/2014/main" id="{80E0914E-173A-2948-8C86-5FD99FA239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4442" y="982827"/>
            <a:ext cx="4371118" cy="27257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2776335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1610" name="Title"/>
          <p:cNvSpPr txBox="1"/>
          <p:nvPr/>
        </p:nvSpPr>
        <p:spPr>
          <a:xfrm>
            <a:off x="210310" y="228600"/>
            <a:ext cx="6104089"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More Built-in Natural Language Processing</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8"/>
            <a:ext cx="4156123" cy="19108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Discovery now ships with out-of-the-box models from Watson Natural Language Understanding:</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Keyword</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Entities</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Document Sentiment (most languages)</a:t>
            </a:r>
          </a:p>
        </p:txBody>
      </p:sp>
      <p:pic>
        <p:nvPicPr>
          <p:cNvPr id="9" name="Picture 8">
            <a:extLst>
              <a:ext uri="{FF2B5EF4-FFF2-40B4-BE49-F238E27FC236}">
                <a16:creationId xmlns:a16="http://schemas.microsoft.com/office/drawing/2014/main" id="{FB95561C-2B47-644D-8419-AB50D17F497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2102" y="982826"/>
            <a:ext cx="4378174" cy="2653173"/>
          </a:xfrm>
          <a:prstGeom prst="rect">
            <a:avLst/>
          </a:prstGeom>
          <a:effectLst>
            <a:outerShdw blurRad="50800" dist="38100" dir="2700000" algn="tl" rotWithShape="0">
              <a:prstClr val="black">
                <a:alpha val="40000"/>
              </a:prstClr>
            </a:outerShdw>
          </a:effectLst>
        </p:spPr>
      </p:pic>
      <p:sp>
        <p:nvSpPr>
          <p:cNvPr id="12" name="Rectangle">
            <a:extLst>
              <a:ext uri="{FF2B5EF4-FFF2-40B4-BE49-F238E27FC236}">
                <a16:creationId xmlns:a16="http://schemas.microsoft.com/office/drawing/2014/main" id="{17CA057D-0A84-0348-951E-18BC5ABCD76E}"/>
              </a:ext>
            </a:extLst>
          </p:cNvPr>
          <p:cNvSpPr/>
          <p:nvPr/>
        </p:nvSpPr>
        <p:spPr>
          <a:xfrm>
            <a:off x="210311" y="3029794"/>
            <a:ext cx="4156123" cy="1988605"/>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In addition to advanced NLP customization:</a:t>
            </a:r>
          </a:p>
          <a:p>
            <a:pP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WKS Custom Models</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WKS Advanced Rules Models</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CA Studio Models</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Dictionary and Character Pattern Annotators</a:t>
            </a:r>
          </a:p>
        </p:txBody>
      </p:sp>
    </p:spTree>
    <p:extLst>
      <p:ext uri="{BB962C8B-B14F-4D97-AF65-F5344CB8AC3E}">
        <p14:creationId xmlns:p14="http://schemas.microsoft.com/office/powerpoint/2010/main" val="272430216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1610" name="Title"/>
          <p:cNvSpPr txBox="1"/>
          <p:nvPr/>
        </p:nvSpPr>
        <p:spPr>
          <a:xfrm>
            <a:off x="210310" y="228600"/>
            <a:ext cx="4880089"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Content Mining on Watson Discovery</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5788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Bringing Content Mining capabilities from WEX to Watson Discovery</a:t>
            </a:r>
          </a:p>
        </p:txBody>
      </p:sp>
      <p:sp>
        <p:nvSpPr>
          <p:cNvPr id="10" name="Rectangle">
            <a:extLst>
              <a:ext uri="{FF2B5EF4-FFF2-40B4-BE49-F238E27FC236}">
                <a16:creationId xmlns:a16="http://schemas.microsoft.com/office/drawing/2014/main" id="{8C7BB010-A35C-C144-8E9D-EEEB97ED5401}"/>
              </a:ext>
            </a:extLst>
          </p:cNvPr>
          <p:cNvSpPr/>
          <p:nvPr/>
        </p:nvSpPr>
        <p:spPr>
          <a:xfrm>
            <a:off x="207971" y="1792305"/>
            <a:ext cx="4156123" cy="804329"/>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End user interface to explore data sets and uncover hidden insights using deep analytics techniques</a:t>
            </a:r>
          </a:p>
        </p:txBody>
      </p:sp>
      <p:sp>
        <p:nvSpPr>
          <p:cNvPr id="11" name="Rectangle">
            <a:extLst>
              <a:ext uri="{FF2B5EF4-FFF2-40B4-BE49-F238E27FC236}">
                <a16:creationId xmlns:a16="http://schemas.microsoft.com/office/drawing/2014/main" id="{0A28E4F2-AC1F-4D49-9A10-72E98DCB0CE5}"/>
              </a:ext>
            </a:extLst>
          </p:cNvPr>
          <p:cNvSpPr/>
          <p:nvPr/>
        </p:nvSpPr>
        <p:spPr>
          <a:xfrm>
            <a:off x="228666" y="2797739"/>
            <a:ext cx="4156123" cy="5788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Simplified setup flow to get non-technical users started more quickly</a:t>
            </a:r>
          </a:p>
        </p:txBody>
      </p:sp>
      <p:sp>
        <p:nvSpPr>
          <p:cNvPr id="9" name="Rectangle">
            <a:extLst>
              <a:ext uri="{FF2B5EF4-FFF2-40B4-BE49-F238E27FC236}">
                <a16:creationId xmlns:a16="http://schemas.microsoft.com/office/drawing/2014/main" id="{C2B3D551-055E-6945-A2EE-287DE8F72346}"/>
              </a:ext>
            </a:extLst>
          </p:cNvPr>
          <p:cNvSpPr/>
          <p:nvPr/>
        </p:nvSpPr>
        <p:spPr>
          <a:xfrm>
            <a:off x="228666" y="3577676"/>
            <a:ext cx="4156123" cy="1209827"/>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Allows for advanced customer care analytics use cases:</a:t>
            </a:r>
          </a:p>
          <a:p>
            <a:pPr marL="285750" indent="-285750">
              <a:buFont typeface="Arial" panose="020B0604020202020204" pitchFamily="34" charset="0"/>
              <a:buChar char="•"/>
              <a:defRPr sz="1100"/>
            </a:pPr>
            <a:r>
              <a:rPr lang="en-US" sz="1400" dirty="0">
                <a:solidFill>
                  <a:schemeClr val="accent2"/>
                </a:solidFill>
              </a:rPr>
              <a:t>Deeper insights in Voice of the Customer</a:t>
            </a:r>
          </a:p>
          <a:p>
            <a:pPr marL="285750" indent="-285750">
              <a:buFont typeface="Arial" panose="020B0604020202020204" pitchFamily="34" charset="0"/>
              <a:buChar char="•"/>
              <a:defRPr sz="1100"/>
            </a:pPr>
            <a:r>
              <a:rPr lang="en-US" sz="1400" dirty="0">
                <a:solidFill>
                  <a:schemeClr val="accent2"/>
                </a:solidFill>
              </a:rPr>
              <a:t>Root cause analysis for product issues</a:t>
            </a:r>
          </a:p>
          <a:p>
            <a:pPr marL="285750" indent="-285750">
              <a:buFont typeface="Arial" panose="020B0604020202020204" pitchFamily="34" charset="0"/>
              <a:buChar char="•"/>
              <a:defRPr sz="1100"/>
            </a:pPr>
            <a:r>
              <a:rPr lang="en-US" sz="1400" dirty="0">
                <a:solidFill>
                  <a:schemeClr val="accent2"/>
                </a:solidFill>
              </a:rPr>
              <a:t>Analyze effectiveness of sales and marketing</a:t>
            </a:r>
          </a:p>
        </p:txBody>
      </p:sp>
      <p:pic>
        <p:nvPicPr>
          <p:cNvPr id="12" name="Picture 11" descr="A screenshot of a cell phone&#10;&#10;Description automatically generated">
            <a:extLst>
              <a:ext uri="{FF2B5EF4-FFF2-40B4-BE49-F238E27FC236}">
                <a16:creationId xmlns:a16="http://schemas.microsoft.com/office/drawing/2014/main" id="{D0132FA4-C8B9-114B-B0F6-30D0639EB7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6842" y="982827"/>
            <a:ext cx="4358718" cy="2210947"/>
          </a:xfrm>
          <a:prstGeom prst="rect">
            <a:avLst/>
          </a:prstGeom>
        </p:spPr>
      </p:pic>
    </p:spTree>
    <p:extLst>
      <p:ext uri="{BB962C8B-B14F-4D97-AF65-F5344CB8AC3E}">
        <p14:creationId xmlns:p14="http://schemas.microsoft.com/office/powerpoint/2010/main" val="170753131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Handle common questions and tasks with explicit responses"/>
          <p:cNvSpPr txBox="1"/>
          <p:nvPr/>
        </p:nvSpPr>
        <p:spPr>
          <a:xfrm>
            <a:off x="4380810" y="6745918"/>
            <a:ext cx="2080304" cy="373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l">
              <a:defRPr sz="2900" b="0">
                <a:solidFill>
                  <a:srgbClr val="FFFFFF"/>
                </a:solidFill>
                <a:latin typeface="IBM Plex Sans"/>
                <a:ea typeface="IBM Plex Sans"/>
                <a:cs typeface="IBM Plex Sans"/>
                <a:sym typeface="IBM Plex Sans"/>
              </a:defRPr>
            </a:lvl1pPr>
          </a:lstStyle>
          <a:p>
            <a:pPr defTabSz="309567">
              <a:defRPr/>
            </a:pPr>
            <a:r>
              <a:rPr sz="1088">
                <a:solidFill>
                  <a:schemeClr val="tx1"/>
                </a:solidFill>
              </a:rPr>
              <a:t>Handle common questions and tasks with explicit responses</a:t>
            </a:r>
          </a:p>
        </p:txBody>
      </p:sp>
      <p:sp>
        <p:nvSpPr>
          <p:cNvPr id="2" name="Title 1">
            <a:extLst>
              <a:ext uri="{FF2B5EF4-FFF2-40B4-BE49-F238E27FC236}">
                <a16:creationId xmlns:a16="http://schemas.microsoft.com/office/drawing/2014/main" id="{E5E5970A-7982-C047-AC99-10E378C71AE1}"/>
              </a:ext>
            </a:extLst>
          </p:cNvPr>
          <p:cNvSpPr>
            <a:spLocks noGrp="1"/>
          </p:cNvSpPr>
          <p:nvPr>
            <p:ph type="title"/>
          </p:nvPr>
        </p:nvSpPr>
        <p:spPr/>
        <p:txBody>
          <a:bodyPr>
            <a:normAutofit/>
          </a:bodyPr>
          <a:lstStyle/>
          <a:p>
            <a:r>
              <a:rPr lang="en-US" sz="8000" dirty="0"/>
              <a:t>Demo</a:t>
            </a:r>
          </a:p>
        </p:txBody>
      </p:sp>
    </p:spTree>
    <p:extLst>
      <p:ext uri="{BB962C8B-B14F-4D97-AF65-F5344CB8AC3E}">
        <p14:creationId xmlns:p14="http://schemas.microsoft.com/office/powerpoint/2010/main" val="36970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 name="Footer Placeholde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443"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1444" name="Title"/>
          <p:cNvSpPr txBox="1"/>
          <p:nvPr/>
        </p:nvSpPr>
        <p:spPr>
          <a:xfrm>
            <a:off x="228666" y="231322"/>
            <a:ext cx="4114735" cy="31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Legal Disclaimer</a:t>
            </a:r>
            <a:endParaRPr dirty="0"/>
          </a:p>
        </p:txBody>
      </p:sp>
      <p:sp>
        <p:nvSpPr>
          <p:cNvPr id="1445" name="Goal: Analyzing inconsistencies in overall experience between the conversational search and content mining project types.…"/>
          <p:cNvSpPr txBox="1"/>
          <p:nvPr/>
        </p:nvSpPr>
        <p:spPr>
          <a:xfrm>
            <a:off x="90311" y="736677"/>
            <a:ext cx="8825021" cy="4062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marL="174625" indent="-3175" defTabSz="457200">
              <a:defRPr sz="1000"/>
            </a:pPr>
            <a:r>
              <a:rPr lang="en-US" sz="1100" dirty="0">
                <a:solidFill>
                  <a:schemeClr val="bg1"/>
                </a:solidFill>
              </a:rPr>
              <a:t>© IBM Corporation 2020. All Rights Reserved.</a:t>
            </a:r>
          </a:p>
          <a:p>
            <a:pPr marL="174625" indent="-3175" defTabSz="457200">
              <a:defRPr sz="1000"/>
            </a:pPr>
            <a:endParaRPr lang="en-US" sz="1100" dirty="0">
              <a:solidFill>
                <a:schemeClr val="bg1"/>
              </a:solidFill>
            </a:endParaRPr>
          </a:p>
          <a:p>
            <a:pPr marL="174625" indent="-3175" defTabSz="457200">
              <a:defRPr sz="1000"/>
            </a:pPr>
            <a:r>
              <a:rPr lang="en-US" sz="1100" dirty="0">
                <a:solidFill>
                  <a:schemeClr val="bg1"/>
                </a:solidFill>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174625" indent="-3175" defTabSz="457200">
              <a:defRPr sz="1000"/>
            </a:pPr>
            <a:endParaRPr lang="en-US" sz="1100" dirty="0">
              <a:solidFill>
                <a:schemeClr val="bg1"/>
              </a:solidFill>
            </a:endParaRPr>
          </a:p>
          <a:p>
            <a:pPr marL="174625" indent="-3175" defTabSz="457200">
              <a:defRPr sz="1000"/>
            </a:pPr>
            <a:r>
              <a:rPr lang="en-US" sz="1100" dirty="0">
                <a:solidFill>
                  <a:schemeClr val="bg1"/>
                </a:solidFill>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174625" indent="-3175" defTabSz="457200">
              <a:defRPr sz="1000"/>
            </a:pPr>
            <a:endParaRPr lang="en-US" sz="1100" dirty="0">
              <a:solidFill>
                <a:schemeClr val="bg1"/>
              </a:solidFill>
            </a:endParaRPr>
          </a:p>
          <a:p>
            <a:pPr marL="174625" indent="-3175" defTabSz="457200">
              <a:defRPr sz="1000"/>
            </a:pPr>
            <a:r>
              <a:rPr lang="en-US" sz="1100" dirty="0">
                <a:solidFill>
                  <a:schemeClr val="bg1"/>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174625" indent="-3175" defTabSz="457200">
              <a:defRPr sz="1000"/>
            </a:pPr>
            <a:endParaRPr lang="en-US" sz="1100" dirty="0">
              <a:solidFill>
                <a:schemeClr val="bg1"/>
              </a:solidFill>
            </a:endParaRPr>
          </a:p>
          <a:p>
            <a:pPr marL="174625" indent="-3175" defTabSz="457200">
              <a:defRPr sz="1000"/>
            </a:pPr>
            <a:r>
              <a:rPr lang="en-US" sz="1100" dirty="0">
                <a:solidFill>
                  <a:schemeClr val="bg1"/>
                </a:solidFill>
              </a:rPr>
              <a:t>All customer examples described are presented as illustrations of how those customers have used IBM products and the results they may have achieved.  Actual environmental costs and performance characteristics may vary by customer.</a:t>
            </a:r>
          </a:p>
          <a:p>
            <a:pPr marL="130342" indent="-130342">
              <a:buSzPct val="100000"/>
              <a:buChar char="•"/>
              <a:defRPr sz="1100"/>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Dynamic Facets</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804329"/>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Automatically identify a relevant set of terms of “facets” to help users </a:t>
            </a:r>
            <a:r>
              <a:rPr lang="en-US" sz="1400" b="1" dirty="0">
                <a:solidFill>
                  <a:schemeClr val="accent2"/>
                </a:solidFill>
              </a:rPr>
              <a:t>formulate more effective queries</a:t>
            </a:r>
          </a:p>
        </p:txBody>
      </p:sp>
      <p:sp>
        <p:nvSpPr>
          <p:cNvPr id="10" name="Rectangle">
            <a:extLst>
              <a:ext uri="{FF2B5EF4-FFF2-40B4-BE49-F238E27FC236}">
                <a16:creationId xmlns:a16="http://schemas.microsoft.com/office/drawing/2014/main" id="{8C7BB010-A35C-C144-8E9D-EEEB97ED5401}"/>
              </a:ext>
            </a:extLst>
          </p:cNvPr>
          <p:cNvSpPr/>
          <p:nvPr/>
        </p:nvSpPr>
        <p:spPr>
          <a:xfrm>
            <a:off x="207971" y="2010491"/>
            <a:ext cx="4156123" cy="804329"/>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User unsupervised learning from unstructured text content rather than requiring structured values like traditional facets</a:t>
            </a:r>
          </a:p>
        </p:txBody>
      </p:sp>
      <p:sp>
        <p:nvSpPr>
          <p:cNvPr id="11" name="Rectangle">
            <a:extLst>
              <a:ext uri="{FF2B5EF4-FFF2-40B4-BE49-F238E27FC236}">
                <a16:creationId xmlns:a16="http://schemas.microsoft.com/office/drawing/2014/main" id="{0A28E4F2-AC1F-4D49-9A10-72E98DCB0CE5}"/>
              </a:ext>
            </a:extLst>
          </p:cNvPr>
          <p:cNvSpPr/>
          <p:nvPr/>
        </p:nvSpPr>
        <p:spPr>
          <a:xfrm>
            <a:off x="207971" y="3008613"/>
            <a:ext cx="4156123" cy="1799130"/>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Enables a user to:</a:t>
            </a:r>
          </a:p>
          <a:p>
            <a:pPr>
              <a:defRPr sz="1100"/>
            </a:pPr>
            <a:endParaRPr lang="en-US" sz="1400" dirty="0">
              <a:solidFill>
                <a:schemeClr val="accent2"/>
              </a:solidFill>
            </a:endParaRPr>
          </a:p>
          <a:p>
            <a:pPr marL="285750" indent="-285750">
              <a:buFont typeface="Arial" panose="020B0604020202020204" pitchFamily="34" charset="0"/>
              <a:buChar char="•"/>
              <a:defRPr sz="1100"/>
            </a:pPr>
            <a:r>
              <a:rPr lang="en-US" sz="1400" b="1" dirty="0">
                <a:solidFill>
                  <a:schemeClr val="accent2"/>
                </a:solidFill>
              </a:rPr>
              <a:t>Efficiently</a:t>
            </a:r>
            <a:r>
              <a:rPr lang="en-US" sz="1400" dirty="0">
                <a:solidFill>
                  <a:schemeClr val="accent2"/>
                </a:solidFill>
              </a:rPr>
              <a:t> </a:t>
            </a:r>
            <a:r>
              <a:rPr lang="en-US" sz="1400" b="1" dirty="0">
                <a:solidFill>
                  <a:schemeClr val="accent2"/>
                </a:solidFill>
              </a:rPr>
              <a:t>explore</a:t>
            </a:r>
            <a:r>
              <a:rPr lang="en-US" sz="1400" dirty="0">
                <a:solidFill>
                  <a:schemeClr val="accent2"/>
                </a:solidFill>
              </a:rPr>
              <a:t> the corpus for content relevant to the business problem</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Follow a guided experience to </a:t>
            </a:r>
            <a:r>
              <a:rPr lang="en-US" sz="1400" b="1" dirty="0">
                <a:solidFill>
                  <a:schemeClr val="accent2"/>
                </a:solidFill>
              </a:rPr>
              <a:t>quickly narrow searches </a:t>
            </a:r>
            <a:r>
              <a:rPr lang="en-US" sz="1400" dirty="0">
                <a:solidFill>
                  <a:schemeClr val="accent2"/>
                </a:solidFill>
              </a:rPr>
              <a:t>to relevant results in the corpus</a:t>
            </a:r>
          </a:p>
        </p:txBody>
      </p:sp>
      <p:pic>
        <p:nvPicPr>
          <p:cNvPr id="9" name="Picture 8">
            <a:extLst>
              <a:ext uri="{FF2B5EF4-FFF2-40B4-BE49-F238E27FC236}">
                <a16:creationId xmlns:a16="http://schemas.microsoft.com/office/drawing/2014/main" id="{D47F4310-4D14-6347-8555-59C72EE62A0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5597" y="1012369"/>
            <a:ext cx="4352763" cy="32713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00761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Handle common questions and tasks with explicit responses"/>
          <p:cNvSpPr txBox="1"/>
          <p:nvPr/>
        </p:nvSpPr>
        <p:spPr>
          <a:xfrm>
            <a:off x="4380810" y="6745918"/>
            <a:ext cx="2080304" cy="373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l">
              <a:defRPr sz="2900" b="0">
                <a:solidFill>
                  <a:srgbClr val="FFFFFF"/>
                </a:solidFill>
                <a:latin typeface="IBM Plex Sans"/>
                <a:ea typeface="IBM Plex Sans"/>
                <a:cs typeface="IBM Plex Sans"/>
                <a:sym typeface="IBM Plex Sans"/>
              </a:defRPr>
            </a:lvl1pPr>
          </a:lstStyle>
          <a:p>
            <a:pPr defTabSz="309567">
              <a:defRPr/>
            </a:pPr>
            <a:r>
              <a:rPr sz="1088">
                <a:solidFill>
                  <a:schemeClr val="tx1"/>
                </a:solidFill>
              </a:rPr>
              <a:t>Handle common questions and tasks with explicit responses</a:t>
            </a:r>
          </a:p>
        </p:txBody>
      </p:sp>
      <p:sp>
        <p:nvSpPr>
          <p:cNvPr id="2" name="Title 1">
            <a:extLst>
              <a:ext uri="{FF2B5EF4-FFF2-40B4-BE49-F238E27FC236}">
                <a16:creationId xmlns:a16="http://schemas.microsoft.com/office/drawing/2014/main" id="{E5E5970A-7982-C047-AC99-10E378C71AE1}"/>
              </a:ext>
            </a:extLst>
          </p:cNvPr>
          <p:cNvSpPr>
            <a:spLocks noGrp="1"/>
          </p:cNvSpPr>
          <p:nvPr>
            <p:ph type="title"/>
          </p:nvPr>
        </p:nvSpPr>
        <p:spPr/>
        <p:txBody>
          <a:bodyPr>
            <a:normAutofit/>
          </a:bodyPr>
          <a:lstStyle/>
          <a:p>
            <a:r>
              <a:rPr lang="en-US" sz="8000" dirty="0"/>
              <a:t>Demo</a:t>
            </a:r>
          </a:p>
        </p:txBody>
      </p:sp>
    </p:spTree>
    <p:extLst>
      <p:ext uri="{BB962C8B-B14F-4D97-AF65-F5344CB8AC3E}">
        <p14:creationId xmlns:p14="http://schemas.microsoft.com/office/powerpoint/2010/main" val="3663719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Rapid Model Development</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5788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Build custom models for use as annotations/facets quickly</a:t>
            </a:r>
          </a:p>
        </p:txBody>
      </p:sp>
      <p:sp>
        <p:nvSpPr>
          <p:cNvPr id="10" name="Rectangle">
            <a:extLst>
              <a:ext uri="{FF2B5EF4-FFF2-40B4-BE49-F238E27FC236}">
                <a16:creationId xmlns:a16="http://schemas.microsoft.com/office/drawing/2014/main" id="{8C7BB010-A35C-C144-8E9D-EEEB97ED5401}"/>
              </a:ext>
            </a:extLst>
          </p:cNvPr>
          <p:cNvSpPr/>
          <p:nvPr/>
        </p:nvSpPr>
        <p:spPr>
          <a:xfrm>
            <a:off x="207971" y="1874071"/>
            <a:ext cx="4156123" cy="350077"/>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Create inside of Discovery very quickly</a:t>
            </a:r>
          </a:p>
        </p:txBody>
      </p:sp>
      <p:sp>
        <p:nvSpPr>
          <p:cNvPr id="11" name="Rectangle">
            <a:extLst>
              <a:ext uri="{FF2B5EF4-FFF2-40B4-BE49-F238E27FC236}">
                <a16:creationId xmlns:a16="http://schemas.microsoft.com/office/drawing/2014/main" id="{0A28E4F2-AC1F-4D49-9A10-72E98DCB0CE5}"/>
              </a:ext>
            </a:extLst>
          </p:cNvPr>
          <p:cNvSpPr/>
          <p:nvPr/>
        </p:nvSpPr>
        <p:spPr>
          <a:xfrm>
            <a:off x="207970" y="2507019"/>
            <a:ext cx="4156123" cy="5788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Requires no additional software – using knowledge that exists in your corpus</a:t>
            </a:r>
          </a:p>
        </p:txBody>
      </p:sp>
      <p:pic>
        <p:nvPicPr>
          <p:cNvPr id="9" name="Picture 8">
            <a:extLst>
              <a:ext uri="{FF2B5EF4-FFF2-40B4-BE49-F238E27FC236}">
                <a16:creationId xmlns:a16="http://schemas.microsoft.com/office/drawing/2014/main" id="{F20D81D1-EBC0-7247-AA58-1208B0EF52F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62797" y="1012369"/>
            <a:ext cx="4352763" cy="27238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546090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Handle common questions and tasks with explicit responses"/>
          <p:cNvSpPr txBox="1"/>
          <p:nvPr/>
        </p:nvSpPr>
        <p:spPr>
          <a:xfrm>
            <a:off x="4380810" y="6745918"/>
            <a:ext cx="2080304" cy="373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l">
              <a:defRPr sz="2900" b="0">
                <a:solidFill>
                  <a:srgbClr val="FFFFFF"/>
                </a:solidFill>
                <a:latin typeface="IBM Plex Sans"/>
                <a:ea typeface="IBM Plex Sans"/>
                <a:cs typeface="IBM Plex Sans"/>
                <a:sym typeface="IBM Plex Sans"/>
              </a:defRPr>
            </a:lvl1pPr>
          </a:lstStyle>
          <a:p>
            <a:pPr defTabSz="309567">
              <a:defRPr/>
            </a:pPr>
            <a:r>
              <a:rPr sz="1088">
                <a:solidFill>
                  <a:schemeClr val="tx1"/>
                </a:solidFill>
              </a:rPr>
              <a:t>Handle common questions and tasks with explicit responses</a:t>
            </a:r>
          </a:p>
        </p:txBody>
      </p:sp>
      <p:sp>
        <p:nvSpPr>
          <p:cNvPr id="2" name="Title 1">
            <a:extLst>
              <a:ext uri="{FF2B5EF4-FFF2-40B4-BE49-F238E27FC236}">
                <a16:creationId xmlns:a16="http://schemas.microsoft.com/office/drawing/2014/main" id="{E5E5970A-7982-C047-AC99-10E378C71AE1}"/>
              </a:ext>
            </a:extLst>
          </p:cNvPr>
          <p:cNvSpPr>
            <a:spLocks noGrp="1"/>
          </p:cNvSpPr>
          <p:nvPr>
            <p:ph type="title"/>
          </p:nvPr>
        </p:nvSpPr>
        <p:spPr/>
        <p:txBody>
          <a:bodyPr>
            <a:normAutofit/>
          </a:bodyPr>
          <a:lstStyle/>
          <a:p>
            <a:r>
              <a:rPr lang="en-US" sz="8000" dirty="0"/>
              <a:t>Demo</a:t>
            </a:r>
          </a:p>
        </p:txBody>
      </p:sp>
    </p:spTree>
    <p:extLst>
      <p:ext uri="{BB962C8B-B14F-4D97-AF65-F5344CB8AC3E}">
        <p14:creationId xmlns:p14="http://schemas.microsoft.com/office/powerpoint/2010/main" val="4139713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1610" name="Title"/>
          <p:cNvSpPr txBox="1"/>
          <p:nvPr/>
        </p:nvSpPr>
        <p:spPr>
          <a:xfrm>
            <a:off x="210310" y="228600"/>
            <a:ext cx="5016889"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OOB Table Identification and Retrieval</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5788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Identify tables that contain answers to a user’s natural language query</a:t>
            </a:r>
          </a:p>
        </p:txBody>
      </p:sp>
      <p:sp>
        <p:nvSpPr>
          <p:cNvPr id="10" name="Rectangle">
            <a:extLst>
              <a:ext uri="{FF2B5EF4-FFF2-40B4-BE49-F238E27FC236}">
                <a16:creationId xmlns:a16="http://schemas.microsoft.com/office/drawing/2014/main" id="{8C7BB010-A35C-C144-8E9D-EEEB97ED5401}"/>
              </a:ext>
            </a:extLst>
          </p:cNvPr>
          <p:cNvSpPr/>
          <p:nvPr/>
        </p:nvSpPr>
        <p:spPr>
          <a:xfrm>
            <a:off x="207971" y="1874071"/>
            <a:ext cx="4156123" cy="807279"/>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Leverages out-of-the-box and trained table extraction and table structure to find most relevant tables</a:t>
            </a:r>
          </a:p>
        </p:txBody>
      </p:sp>
      <p:sp>
        <p:nvSpPr>
          <p:cNvPr id="11" name="Rectangle">
            <a:extLst>
              <a:ext uri="{FF2B5EF4-FFF2-40B4-BE49-F238E27FC236}">
                <a16:creationId xmlns:a16="http://schemas.microsoft.com/office/drawing/2014/main" id="{0A28E4F2-AC1F-4D49-9A10-72E98DCB0CE5}"/>
              </a:ext>
            </a:extLst>
          </p:cNvPr>
          <p:cNvSpPr/>
          <p:nvPr/>
        </p:nvSpPr>
        <p:spPr>
          <a:xfrm>
            <a:off x="207970" y="2959516"/>
            <a:ext cx="4156123" cy="1662883"/>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Enables a user to:</a:t>
            </a:r>
          </a:p>
          <a:p>
            <a:pPr>
              <a:defRPr sz="1100"/>
            </a:pPr>
            <a:endParaRPr lang="en-US" sz="1400" dirty="0">
              <a:solidFill>
                <a:schemeClr val="accent2"/>
              </a:solidFill>
            </a:endParaRPr>
          </a:p>
          <a:p>
            <a:pPr marL="285750" indent="-285750">
              <a:buFont typeface="Arial" panose="020B0604020202020204" pitchFamily="34" charset="0"/>
              <a:buChar char="•"/>
              <a:defRPr sz="1100"/>
            </a:pPr>
            <a:r>
              <a:rPr lang="en-US" sz="1400" b="1" dirty="0">
                <a:solidFill>
                  <a:schemeClr val="accent2"/>
                </a:solidFill>
              </a:rPr>
              <a:t>Find answers </a:t>
            </a:r>
            <a:r>
              <a:rPr lang="en-US" sz="1400" dirty="0">
                <a:solidFill>
                  <a:schemeClr val="accent2"/>
                </a:solidFill>
              </a:rPr>
              <a:t>in previously hidden or difficult to evaluate content</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Get results in the context of the original source to </a:t>
            </a:r>
            <a:r>
              <a:rPr lang="en-US" sz="1400" b="1" dirty="0">
                <a:solidFill>
                  <a:schemeClr val="accent2"/>
                </a:solidFill>
              </a:rPr>
              <a:t>provide stronger evidence</a:t>
            </a:r>
          </a:p>
        </p:txBody>
      </p:sp>
      <p:pic>
        <p:nvPicPr>
          <p:cNvPr id="12" name="Picture 11">
            <a:extLst>
              <a:ext uri="{FF2B5EF4-FFF2-40B4-BE49-F238E27FC236}">
                <a16:creationId xmlns:a16="http://schemas.microsoft.com/office/drawing/2014/main" id="{9B3B65C3-7BB9-D44D-A9EC-44A1700AEB4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60456" y="1012369"/>
            <a:ext cx="4352762" cy="30837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5074375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Handle common questions and tasks with explicit responses"/>
          <p:cNvSpPr txBox="1"/>
          <p:nvPr/>
        </p:nvSpPr>
        <p:spPr>
          <a:xfrm>
            <a:off x="4380810" y="6745918"/>
            <a:ext cx="2080304" cy="373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l">
              <a:defRPr sz="2900" b="0">
                <a:solidFill>
                  <a:srgbClr val="FFFFFF"/>
                </a:solidFill>
                <a:latin typeface="IBM Plex Sans"/>
                <a:ea typeface="IBM Plex Sans"/>
                <a:cs typeface="IBM Plex Sans"/>
                <a:sym typeface="IBM Plex Sans"/>
              </a:defRPr>
            </a:lvl1pPr>
          </a:lstStyle>
          <a:p>
            <a:pPr defTabSz="309567">
              <a:defRPr/>
            </a:pPr>
            <a:r>
              <a:rPr sz="1088">
                <a:solidFill>
                  <a:schemeClr val="tx1"/>
                </a:solidFill>
              </a:rPr>
              <a:t>Handle common questions and tasks with explicit responses</a:t>
            </a:r>
          </a:p>
        </p:txBody>
      </p:sp>
      <p:sp>
        <p:nvSpPr>
          <p:cNvPr id="2" name="Title 1">
            <a:extLst>
              <a:ext uri="{FF2B5EF4-FFF2-40B4-BE49-F238E27FC236}">
                <a16:creationId xmlns:a16="http://schemas.microsoft.com/office/drawing/2014/main" id="{E5E5970A-7982-C047-AC99-10E378C71AE1}"/>
              </a:ext>
            </a:extLst>
          </p:cNvPr>
          <p:cNvSpPr>
            <a:spLocks noGrp="1"/>
          </p:cNvSpPr>
          <p:nvPr>
            <p:ph type="title"/>
          </p:nvPr>
        </p:nvSpPr>
        <p:spPr/>
        <p:txBody>
          <a:bodyPr>
            <a:normAutofit/>
          </a:bodyPr>
          <a:lstStyle/>
          <a:p>
            <a:r>
              <a:rPr lang="en-US" sz="8000" dirty="0"/>
              <a:t>Demo</a:t>
            </a:r>
          </a:p>
        </p:txBody>
      </p:sp>
    </p:spTree>
    <p:extLst>
      <p:ext uri="{BB962C8B-B14F-4D97-AF65-F5344CB8AC3E}">
        <p14:creationId xmlns:p14="http://schemas.microsoft.com/office/powerpoint/2010/main" val="175109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1610" name="Title"/>
          <p:cNvSpPr txBox="1"/>
          <p:nvPr/>
        </p:nvSpPr>
        <p:spPr>
          <a:xfrm>
            <a:off x="210310" y="228600"/>
            <a:ext cx="5016889"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Reusable Components</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807279"/>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Accelerate application with a set of UI components that can be easily embedded into a customer application </a:t>
            </a:r>
          </a:p>
          <a:p>
            <a:pPr>
              <a:defRPr sz="1100"/>
            </a:pPr>
            <a:endParaRPr lang="en-US" sz="1400" dirty="0">
              <a:solidFill>
                <a:schemeClr val="accent2"/>
              </a:solidFill>
            </a:endParaRPr>
          </a:p>
        </p:txBody>
      </p:sp>
      <p:sp>
        <p:nvSpPr>
          <p:cNvPr id="10" name="Rectangle">
            <a:extLst>
              <a:ext uri="{FF2B5EF4-FFF2-40B4-BE49-F238E27FC236}">
                <a16:creationId xmlns:a16="http://schemas.microsoft.com/office/drawing/2014/main" id="{8C7BB010-A35C-C144-8E9D-EEEB97ED5401}"/>
              </a:ext>
            </a:extLst>
          </p:cNvPr>
          <p:cNvSpPr/>
          <p:nvPr/>
        </p:nvSpPr>
        <p:spPr>
          <a:xfrm>
            <a:off x="210311" y="1926148"/>
            <a:ext cx="4156123" cy="60116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Enable rapid time to value by providing most common and valuable functionality out of the box</a:t>
            </a:r>
          </a:p>
        </p:txBody>
      </p:sp>
      <p:sp>
        <p:nvSpPr>
          <p:cNvPr id="11" name="Rectangle">
            <a:extLst>
              <a:ext uri="{FF2B5EF4-FFF2-40B4-BE49-F238E27FC236}">
                <a16:creationId xmlns:a16="http://schemas.microsoft.com/office/drawing/2014/main" id="{0A28E4F2-AC1F-4D49-9A10-72E98DCB0CE5}"/>
              </a:ext>
            </a:extLst>
          </p:cNvPr>
          <p:cNvSpPr/>
          <p:nvPr/>
        </p:nvSpPr>
        <p:spPr>
          <a:xfrm>
            <a:off x="207971" y="2652007"/>
            <a:ext cx="4156123" cy="2183983"/>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Initial components planned:</a:t>
            </a:r>
          </a:p>
          <a:p>
            <a:pPr marL="285750" indent="-285750">
              <a:buFont typeface="Arial" panose="020B0604020202020204" pitchFamily="34" charset="0"/>
              <a:buChar char="•"/>
              <a:defRPr sz="1100"/>
            </a:pPr>
            <a:r>
              <a:rPr lang="en-US" sz="1400" b="1" dirty="0">
                <a:solidFill>
                  <a:schemeClr val="accent2"/>
                </a:solidFill>
              </a:rPr>
              <a:t>Document preview </a:t>
            </a:r>
            <a:r>
              <a:rPr lang="en-US" sz="1400" dirty="0">
                <a:solidFill>
                  <a:schemeClr val="accent2"/>
                </a:solidFill>
              </a:rPr>
              <a:t>– see results in the context of the source document to provide more reliable evidence </a:t>
            </a:r>
          </a:p>
          <a:p>
            <a:pPr marL="285750" indent="-285750">
              <a:buFont typeface="Arial" panose="020B0604020202020204" pitchFamily="34" charset="0"/>
              <a:buChar char="•"/>
              <a:defRPr sz="1100"/>
            </a:pPr>
            <a:r>
              <a:rPr lang="en-US" sz="1400" b="1" dirty="0">
                <a:solidFill>
                  <a:schemeClr val="accent2"/>
                </a:solidFill>
              </a:rPr>
              <a:t>Search with autocomplete </a:t>
            </a:r>
            <a:r>
              <a:rPr lang="en-US" sz="1400" dirty="0">
                <a:solidFill>
                  <a:schemeClr val="accent2"/>
                </a:solidFill>
              </a:rPr>
              <a:t>– enable improved query formulation with autocomplete and parameter selection </a:t>
            </a:r>
          </a:p>
          <a:p>
            <a:pPr marL="285750" indent="-285750">
              <a:buFont typeface="Arial" panose="020B0604020202020204" pitchFamily="34" charset="0"/>
              <a:buChar char="•"/>
              <a:defRPr sz="1100"/>
            </a:pPr>
            <a:r>
              <a:rPr lang="en-US" sz="1400" b="1" dirty="0">
                <a:solidFill>
                  <a:schemeClr val="accent2"/>
                </a:solidFill>
              </a:rPr>
              <a:t>Results with facets </a:t>
            </a:r>
            <a:r>
              <a:rPr lang="en-US" sz="1400" dirty="0">
                <a:solidFill>
                  <a:schemeClr val="accent2"/>
                </a:solidFill>
              </a:rPr>
              <a:t>– highlight relevant responses and provide intelligent methods to filter responses </a:t>
            </a:r>
          </a:p>
        </p:txBody>
      </p:sp>
      <p:pic>
        <p:nvPicPr>
          <p:cNvPr id="9" name="Picture 8">
            <a:extLst>
              <a:ext uri="{FF2B5EF4-FFF2-40B4-BE49-F238E27FC236}">
                <a16:creationId xmlns:a16="http://schemas.microsoft.com/office/drawing/2014/main" id="{4125BC4C-84E7-844E-9067-77379EF0E30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8115" y="1012368"/>
            <a:ext cx="4358270" cy="27316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520916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1610" name="Title"/>
          <p:cNvSpPr txBox="1"/>
          <p:nvPr/>
        </p:nvSpPr>
        <p:spPr>
          <a:xfrm>
            <a:off x="210310" y="228600"/>
            <a:ext cx="8806075"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Out-of-the-Box Domain Intelligence for Watson Discovery (optional add-on)</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31564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Out of the box domain intelligence for contracts, purchase orders and invoices.</a:t>
            </a:r>
          </a:p>
          <a:p>
            <a:pP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Applies NLP specific to domains, enabling use cases like business process automation, governing document review and analysis </a:t>
            </a:r>
          </a:p>
          <a:p>
            <a:pPr>
              <a:defRPr sz="1100"/>
            </a:pPr>
            <a:r>
              <a:rPr lang="en-US" sz="1400" dirty="0">
                <a:solidFill>
                  <a:schemeClr val="accent2"/>
                </a:solidFill>
              </a:rPr>
              <a:t>       and more</a:t>
            </a:r>
            <a:br>
              <a:rPr lang="en-US" sz="1400" dirty="0">
                <a:solidFill>
                  <a:schemeClr val="accent2"/>
                </a:solidFill>
              </a:rPr>
            </a:b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Document visualizer users to dig deep down into parts of documents, zooming them into </a:t>
            </a:r>
          </a:p>
          <a:p>
            <a:pPr>
              <a:defRPr sz="1100"/>
            </a:pPr>
            <a:r>
              <a:rPr lang="en-US" sz="1400" dirty="0">
                <a:solidFill>
                  <a:schemeClr val="accent2"/>
                </a:solidFill>
              </a:rPr>
              <a:t>       a document level search and exploration</a:t>
            </a:r>
            <a:br>
              <a:rPr lang="en-US" sz="1400" dirty="0">
                <a:solidFill>
                  <a:schemeClr val="accent2"/>
                </a:solidFill>
              </a:rPr>
            </a:b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Models can be customized and adapted to client’s domain</a:t>
            </a:r>
          </a:p>
        </p:txBody>
      </p:sp>
      <p:pic>
        <p:nvPicPr>
          <p:cNvPr id="12" name="NinjaZ_mid_fi_wireframes_v6_Page_12.png">
            <a:extLst>
              <a:ext uri="{FF2B5EF4-FFF2-40B4-BE49-F238E27FC236}">
                <a16:creationId xmlns:a16="http://schemas.microsoft.com/office/drawing/2014/main" id="{7C4BC6B5-1C17-7840-BC03-ADBF29DF331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658114" y="1008916"/>
            <a:ext cx="3906117" cy="2441324"/>
          </a:xfrm>
          <a:prstGeom prst="rect">
            <a:avLst/>
          </a:prstGeom>
          <a:ln w="12700">
            <a:miter lim="400000"/>
          </a:ln>
          <a:effectLst>
            <a:outerShdw blurRad="50800" dist="38100" dir="2700000" algn="tl" rotWithShape="0">
              <a:prstClr val="black">
                <a:alpha val="40000"/>
              </a:prstClr>
            </a:outerShdw>
          </a:effectLst>
        </p:spPr>
      </p:pic>
      <p:pic>
        <p:nvPicPr>
          <p:cNvPr id="13" name="NinjaZ_mid_fi_wireframes_v6_Page_41.png" descr="NinjaZ_mid_fi_wireframes_v6_Page_41.png">
            <a:extLst>
              <a:ext uri="{FF2B5EF4-FFF2-40B4-BE49-F238E27FC236}">
                <a16:creationId xmlns:a16="http://schemas.microsoft.com/office/drawing/2014/main" id="{AF419994-8AC5-CB42-9DB0-BD96CA4C897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76778" y="2547209"/>
            <a:ext cx="3970166" cy="2367691"/>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36918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90" name="Content Miner…"/>
          <p:cNvSpPr txBox="1">
            <a:spLocks noGrp="1"/>
          </p:cNvSpPr>
          <p:nvPr>
            <p:ph type="title"/>
          </p:nvPr>
        </p:nvSpPr>
        <p:spPr>
          <a:xfrm>
            <a:off x="228600" y="228600"/>
            <a:ext cx="4114800" cy="959359"/>
          </a:xfrm>
          <a:prstGeom prst="rect">
            <a:avLst/>
          </a:prstGeom>
        </p:spPr>
        <p:txBody>
          <a:bodyPr/>
          <a:lstStyle/>
          <a:p>
            <a:pPr>
              <a:defRPr>
                <a:solidFill>
                  <a:srgbClr val="FFFFFF"/>
                </a:solidFill>
              </a:defRPr>
            </a:pPr>
            <a:r>
              <a:rPr lang="en-US" dirty="0"/>
              <a:t>Roadmap</a:t>
            </a:r>
            <a:endParaRPr dirty="0"/>
          </a:p>
        </p:txBody>
      </p:sp>
      <p:sp>
        <p:nvSpPr>
          <p:cNvPr id="16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extLst>
      <p:ext uri="{BB962C8B-B14F-4D97-AF65-F5344CB8AC3E}">
        <p14:creationId xmlns:p14="http://schemas.microsoft.com/office/powerpoint/2010/main" val="25344028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8F0C04-6CEF-C64F-AEDE-4D974FA1D481}"/>
              </a:ext>
            </a:extLst>
          </p:cNvPr>
          <p:cNvSpPr>
            <a:spLocks noGrp="1"/>
          </p:cNvSpPr>
          <p:nvPr>
            <p:ph type="sldNum" sz="quarter" idx="2"/>
          </p:nvPr>
        </p:nvSpPr>
        <p:spPr/>
        <p:txBody>
          <a:bodyPr/>
          <a:lstStyle/>
          <a:p>
            <a:pPr hangingPunct="1"/>
            <a:fld id="{D0BE6F14-FF48-0F4F-A8AA-2E3F25371E4A}" type="slidenum">
              <a:rPr lang="en-US" kern="1200">
                <a:solidFill>
                  <a:srgbClr val="000000"/>
                </a:solidFill>
                <a:latin typeface="IBM Plex Sans"/>
              </a:rPr>
              <a:pPr hangingPunct="1"/>
              <a:t>29</a:t>
            </a:fld>
            <a:endParaRPr lang="en-US" kern="1200">
              <a:solidFill>
                <a:srgbClr val="000000"/>
              </a:solidFill>
              <a:latin typeface="IBM Plex Sans"/>
            </a:endParaRPr>
          </a:p>
        </p:txBody>
      </p:sp>
      <p:sp>
        <p:nvSpPr>
          <p:cNvPr id="4" name="Text Placeholder 3">
            <a:extLst>
              <a:ext uri="{FF2B5EF4-FFF2-40B4-BE49-F238E27FC236}">
                <a16:creationId xmlns:a16="http://schemas.microsoft.com/office/drawing/2014/main" id="{8769DC5C-1E18-9246-84FB-7D1A466ACD4F}"/>
              </a:ext>
            </a:extLst>
          </p:cNvPr>
          <p:cNvSpPr>
            <a:spLocks noGrp="1"/>
          </p:cNvSpPr>
          <p:nvPr>
            <p:ph type="body" sz="quarter" idx="4294967295"/>
          </p:nvPr>
        </p:nvSpPr>
        <p:spPr>
          <a:xfrm>
            <a:off x="223975" y="808975"/>
            <a:ext cx="1764860" cy="3586162"/>
          </a:xfrm>
          <a:noFill/>
        </p:spPr>
        <p:txBody>
          <a:bodyPr/>
          <a:lstStyle/>
          <a:p>
            <a:pPr>
              <a:spcBef>
                <a:spcPts val="500"/>
              </a:spcBef>
            </a:pPr>
            <a:r>
              <a:rPr lang="en-US" sz="1000" b="1" dirty="0">
                <a:solidFill>
                  <a:srgbClr val="000000"/>
                </a:solidFill>
              </a:rPr>
              <a:t>Group A (already supported)</a:t>
            </a:r>
          </a:p>
          <a:p>
            <a:pPr>
              <a:spcBef>
                <a:spcPts val="300"/>
              </a:spcBef>
            </a:pPr>
            <a:r>
              <a:rPr lang="en-US" sz="1000" b="1" dirty="0">
                <a:solidFill>
                  <a:schemeClr val="accent2">
                    <a:lumMod val="60000"/>
                    <a:lumOff val="40000"/>
                  </a:schemeClr>
                </a:solidFill>
              </a:rPr>
              <a:t>Arabic</a:t>
            </a:r>
          </a:p>
          <a:p>
            <a:pPr>
              <a:spcBef>
                <a:spcPts val="300"/>
              </a:spcBef>
            </a:pPr>
            <a:r>
              <a:rPr lang="en-US" sz="1000" b="1" dirty="0">
                <a:solidFill>
                  <a:schemeClr val="accent2">
                    <a:lumMod val="60000"/>
                    <a:lumOff val="40000"/>
                  </a:schemeClr>
                </a:solidFill>
              </a:rPr>
              <a:t>Japanese</a:t>
            </a:r>
          </a:p>
          <a:p>
            <a:pPr>
              <a:spcBef>
                <a:spcPts val="300"/>
              </a:spcBef>
            </a:pPr>
            <a:r>
              <a:rPr lang="en-US" sz="1000" b="1" dirty="0">
                <a:solidFill>
                  <a:schemeClr val="accent2">
                    <a:lumMod val="60000"/>
                    <a:lumOff val="40000"/>
                  </a:schemeClr>
                </a:solidFill>
              </a:rPr>
              <a:t>Dutch</a:t>
            </a:r>
          </a:p>
          <a:p>
            <a:pPr>
              <a:spcBef>
                <a:spcPts val="300"/>
              </a:spcBef>
            </a:pPr>
            <a:r>
              <a:rPr lang="en-US" sz="1000" b="1" dirty="0">
                <a:solidFill>
                  <a:schemeClr val="accent2">
                    <a:lumMod val="60000"/>
                    <a:lumOff val="40000"/>
                  </a:schemeClr>
                </a:solidFill>
              </a:rPr>
              <a:t>Chinese Simplified</a:t>
            </a:r>
          </a:p>
          <a:p>
            <a:pPr>
              <a:spcBef>
                <a:spcPts val="300"/>
              </a:spcBef>
            </a:pPr>
            <a:r>
              <a:rPr lang="en-US" sz="1000" b="1" dirty="0">
                <a:solidFill>
                  <a:schemeClr val="accent2">
                    <a:lumMod val="60000"/>
                    <a:lumOff val="40000"/>
                  </a:schemeClr>
                </a:solidFill>
              </a:rPr>
              <a:t>Chinese Traditional</a:t>
            </a:r>
          </a:p>
          <a:p>
            <a:pPr>
              <a:spcBef>
                <a:spcPts val="300"/>
              </a:spcBef>
            </a:pPr>
            <a:r>
              <a:rPr lang="en-US" sz="1000" b="1" dirty="0">
                <a:solidFill>
                  <a:schemeClr val="accent2">
                    <a:lumMod val="60000"/>
                    <a:lumOff val="40000"/>
                  </a:schemeClr>
                </a:solidFill>
              </a:rPr>
              <a:t>English</a:t>
            </a:r>
          </a:p>
          <a:p>
            <a:pPr>
              <a:spcBef>
                <a:spcPts val="300"/>
              </a:spcBef>
            </a:pPr>
            <a:r>
              <a:rPr lang="en-US" sz="1000" b="1" dirty="0">
                <a:solidFill>
                  <a:schemeClr val="accent2">
                    <a:lumMod val="60000"/>
                    <a:lumOff val="40000"/>
                  </a:schemeClr>
                </a:solidFill>
              </a:rPr>
              <a:t>Portuguese (BR)</a:t>
            </a:r>
          </a:p>
          <a:p>
            <a:pPr>
              <a:spcBef>
                <a:spcPts val="300"/>
              </a:spcBef>
            </a:pPr>
            <a:r>
              <a:rPr lang="en-US" sz="1000" b="1" dirty="0">
                <a:solidFill>
                  <a:schemeClr val="accent2">
                    <a:lumMod val="60000"/>
                    <a:lumOff val="40000"/>
                  </a:schemeClr>
                </a:solidFill>
              </a:rPr>
              <a:t>Italian</a:t>
            </a:r>
          </a:p>
          <a:p>
            <a:pPr>
              <a:spcBef>
                <a:spcPts val="300"/>
              </a:spcBef>
            </a:pPr>
            <a:r>
              <a:rPr lang="en-US" sz="1000" b="1" dirty="0">
                <a:solidFill>
                  <a:schemeClr val="accent2">
                    <a:lumMod val="60000"/>
                    <a:lumOff val="40000"/>
                  </a:schemeClr>
                </a:solidFill>
              </a:rPr>
              <a:t>German</a:t>
            </a:r>
          </a:p>
          <a:p>
            <a:pPr>
              <a:spcBef>
                <a:spcPts val="300"/>
              </a:spcBef>
            </a:pPr>
            <a:r>
              <a:rPr lang="en-US" sz="1000" b="1" dirty="0">
                <a:solidFill>
                  <a:schemeClr val="accent2">
                    <a:lumMod val="60000"/>
                    <a:lumOff val="40000"/>
                  </a:schemeClr>
                </a:solidFill>
              </a:rPr>
              <a:t>Korean</a:t>
            </a:r>
          </a:p>
          <a:p>
            <a:pPr>
              <a:spcBef>
                <a:spcPts val="300"/>
              </a:spcBef>
            </a:pPr>
            <a:r>
              <a:rPr lang="en-US" sz="1000" b="1" dirty="0">
                <a:solidFill>
                  <a:schemeClr val="accent2">
                    <a:lumMod val="60000"/>
                    <a:lumOff val="40000"/>
                  </a:schemeClr>
                </a:solidFill>
              </a:rPr>
              <a:t>Spanish</a:t>
            </a:r>
          </a:p>
          <a:p>
            <a:pPr>
              <a:spcBef>
                <a:spcPts val="300"/>
              </a:spcBef>
            </a:pPr>
            <a:r>
              <a:rPr lang="en-US" sz="1000" b="1" dirty="0">
                <a:solidFill>
                  <a:schemeClr val="accent2">
                    <a:lumMod val="60000"/>
                    <a:lumOff val="40000"/>
                  </a:schemeClr>
                </a:solidFill>
              </a:rPr>
              <a:t>French</a:t>
            </a:r>
          </a:p>
          <a:p>
            <a:pPr>
              <a:spcBef>
                <a:spcPts val="300"/>
              </a:spcBef>
            </a:pPr>
            <a:r>
              <a:rPr lang="en-US" sz="1000" b="1" dirty="0">
                <a:solidFill>
                  <a:srgbClr val="7013FF"/>
                </a:solidFill>
              </a:rPr>
              <a:t>Russian</a:t>
            </a:r>
          </a:p>
          <a:p>
            <a:pPr>
              <a:spcBef>
                <a:spcPts val="300"/>
              </a:spcBef>
            </a:pPr>
            <a:r>
              <a:rPr lang="en-US" sz="1000" b="1" dirty="0">
                <a:solidFill>
                  <a:srgbClr val="7013FF"/>
                </a:solidFill>
              </a:rPr>
              <a:t>Czech</a:t>
            </a:r>
          </a:p>
          <a:p>
            <a:pPr>
              <a:spcBef>
                <a:spcPts val="300"/>
              </a:spcBef>
            </a:pPr>
            <a:r>
              <a:rPr lang="en-US" sz="1000" b="1" dirty="0">
                <a:solidFill>
                  <a:srgbClr val="7013FF"/>
                </a:solidFill>
              </a:rPr>
              <a:t>Polish</a:t>
            </a:r>
          </a:p>
          <a:p>
            <a:pPr>
              <a:spcBef>
                <a:spcPts val="300"/>
              </a:spcBef>
            </a:pPr>
            <a:r>
              <a:rPr lang="en-US" sz="1000" b="1" dirty="0">
                <a:solidFill>
                  <a:srgbClr val="7013FF"/>
                </a:solidFill>
              </a:rPr>
              <a:t>Romanian</a:t>
            </a:r>
          </a:p>
          <a:p>
            <a:pPr>
              <a:spcBef>
                <a:spcPts val="300"/>
              </a:spcBef>
            </a:pPr>
            <a:r>
              <a:rPr lang="en-US" sz="1000" b="1" dirty="0">
                <a:solidFill>
                  <a:srgbClr val="7013FF"/>
                </a:solidFill>
              </a:rPr>
              <a:t>Slovak</a:t>
            </a:r>
          </a:p>
          <a:p>
            <a:pPr>
              <a:spcBef>
                <a:spcPts val="500"/>
              </a:spcBef>
            </a:pPr>
            <a:endParaRPr lang="en-US" sz="1000" dirty="0"/>
          </a:p>
          <a:p>
            <a:pPr>
              <a:spcBef>
                <a:spcPts val="500"/>
              </a:spcBef>
            </a:pPr>
            <a:endParaRPr lang="en-US" sz="1000" b="1" dirty="0">
              <a:solidFill>
                <a:srgbClr val="FFC000"/>
              </a:solidFill>
            </a:endParaRPr>
          </a:p>
        </p:txBody>
      </p:sp>
      <p:sp>
        <p:nvSpPr>
          <p:cNvPr id="48136" name="Rectangle 5"/>
          <p:cNvSpPr>
            <a:spLocks noChangeArrowheads="1"/>
          </p:cNvSpPr>
          <p:nvPr/>
        </p:nvSpPr>
        <p:spPr bwMode="gray">
          <a:xfrm>
            <a:off x="6603558" y="2752315"/>
            <a:ext cx="1399" cy="2798"/>
          </a:xfrm>
          <a:prstGeom prst="rect">
            <a:avLst/>
          </a:prstGeom>
          <a:solidFill>
            <a:schemeClr val="tx2">
              <a:lumMod val="50000"/>
            </a:schemeClr>
          </a:solid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766" hangingPunct="1">
              <a:spcBef>
                <a:spcPct val="50000"/>
              </a:spcBef>
              <a:defRPr/>
            </a:pPr>
            <a:endParaRPr lang="en-GB" altLang="en-US" sz="900" kern="1200">
              <a:solidFill>
                <a:srgbClr val="000000"/>
              </a:solidFill>
              <a:ea typeface="MS PGothic" charset="-128"/>
              <a:cs typeface="+mn-cs"/>
            </a:endParaRPr>
          </a:p>
        </p:txBody>
      </p:sp>
      <p:sp>
        <p:nvSpPr>
          <p:cNvPr id="48137" name="Rectangle 6"/>
          <p:cNvSpPr>
            <a:spLocks noChangeArrowheads="1"/>
          </p:cNvSpPr>
          <p:nvPr/>
        </p:nvSpPr>
        <p:spPr bwMode="gray">
          <a:xfrm>
            <a:off x="6603558" y="2752315"/>
            <a:ext cx="1399" cy="2798"/>
          </a:xfrm>
          <a:prstGeom prst="rect">
            <a:avLst/>
          </a:prstGeom>
          <a:solidFill>
            <a:schemeClr val="tx2">
              <a:lumMod val="50000"/>
            </a:schemeClr>
          </a:solid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766" hangingPunct="1">
              <a:spcBef>
                <a:spcPct val="50000"/>
              </a:spcBef>
              <a:defRPr/>
            </a:pPr>
            <a:endParaRPr lang="en-GB" altLang="en-US" sz="900" kern="1200">
              <a:solidFill>
                <a:srgbClr val="000000"/>
              </a:solidFill>
              <a:ea typeface="MS PGothic" charset="-128"/>
              <a:cs typeface="+mn-cs"/>
            </a:endParaRPr>
          </a:p>
        </p:txBody>
      </p:sp>
      <p:sp>
        <p:nvSpPr>
          <p:cNvPr id="48138" name="Freeform 7"/>
          <p:cNvSpPr>
            <a:spLocks/>
          </p:cNvSpPr>
          <p:nvPr/>
        </p:nvSpPr>
        <p:spPr bwMode="gray">
          <a:xfrm>
            <a:off x="6238353" y="1875097"/>
            <a:ext cx="4198" cy="1399"/>
          </a:xfrm>
          <a:custGeom>
            <a:avLst/>
            <a:gdLst>
              <a:gd name="T0" fmla="*/ 0 w 3"/>
              <a:gd name="T1" fmla="*/ 0 h 2"/>
              <a:gd name="T2" fmla="*/ 2147483646 w 3"/>
              <a:gd name="T3" fmla="*/ 0 h 2"/>
              <a:gd name="T4" fmla="*/ 2147483646 w 3"/>
              <a:gd name="T5" fmla="*/ 67108864 h 2"/>
              <a:gd name="T6" fmla="*/ 0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0" y="0"/>
                </a:moveTo>
                <a:lnTo>
                  <a:pt x="3" y="0"/>
                </a:lnTo>
                <a:lnTo>
                  <a:pt x="2"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39" name="Freeform 8"/>
          <p:cNvSpPr>
            <a:spLocks/>
          </p:cNvSpPr>
          <p:nvPr/>
        </p:nvSpPr>
        <p:spPr bwMode="gray">
          <a:xfrm>
            <a:off x="5640874" y="2727130"/>
            <a:ext cx="2798" cy="2798"/>
          </a:xfrm>
          <a:custGeom>
            <a:avLst/>
            <a:gdLst>
              <a:gd name="T0" fmla="*/ 0 w 2"/>
              <a:gd name="T1" fmla="*/ 282796201 h 3"/>
              <a:gd name="T2" fmla="*/ 2147483646 w 2"/>
              <a:gd name="T3" fmla="*/ 0 h 3"/>
              <a:gd name="T4" fmla="*/ 2147483646 w 2"/>
              <a:gd name="T5" fmla="*/ 282796201 h 3"/>
              <a:gd name="T6" fmla="*/ 0 w 2"/>
              <a:gd name="T7" fmla="*/ 282796201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3"/>
                </a:moveTo>
                <a:lnTo>
                  <a:pt x="2" y="0"/>
                </a:lnTo>
                <a:lnTo>
                  <a:pt x="2" y="1"/>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40" name="Freeform 9"/>
          <p:cNvSpPr>
            <a:spLocks/>
          </p:cNvSpPr>
          <p:nvPr/>
        </p:nvSpPr>
        <p:spPr bwMode="gray">
          <a:xfrm>
            <a:off x="6039661" y="2722935"/>
            <a:ext cx="1399" cy="1399"/>
          </a:xfrm>
          <a:custGeom>
            <a:avLst/>
            <a:gdLst>
              <a:gd name="T0" fmla="*/ 2147483646 w 1"/>
              <a:gd name="T1" fmla="*/ 0 h 1"/>
              <a:gd name="T2" fmla="*/ 2147483646 w 1"/>
              <a:gd name="T3" fmla="*/ 2147483646 h 1"/>
              <a:gd name="T4" fmla="*/ 0 w 1"/>
              <a:gd name="T5" fmla="*/ 2147483646 h 1"/>
              <a:gd name="T6" fmla="*/ 214748364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lnTo>
                  <a:pt x="1" y="1"/>
                </a:lnTo>
                <a:lnTo>
                  <a:pt x="0" y="1"/>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41" name="Freeform 10"/>
          <p:cNvSpPr>
            <a:spLocks/>
          </p:cNvSpPr>
          <p:nvPr/>
        </p:nvSpPr>
        <p:spPr bwMode="gray">
          <a:xfrm>
            <a:off x="6039661" y="2722935"/>
            <a:ext cx="1399" cy="1399"/>
          </a:xfrm>
          <a:custGeom>
            <a:avLst/>
            <a:gdLst>
              <a:gd name="T0" fmla="*/ 0 w 1"/>
              <a:gd name="T1" fmla="*/ 2147483646 h 1"/>
              <a:gd name="T2" fmla="*/ 0 w 1"/>
              <a:gd name="T3" fmla="*/ 0 h 1"/>
              <a:gd name="T4" fmla="*/ 2147483646 w 1"/>
              <a:gd name="T5" fmla="*/ 0 h 1"/>
              <a:gd name="T6" fmla="*/ 0 w 1"/>
              <a:gd name="T7" fmla="*/ 214748364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lnTo>
                  <a:pt x="0" y="0"/>
                </a:lnTo>
                <a:lnTo>
                  <a:pt x="1" y="0"/>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42" name="Freeform 12"/>
          <p:cNvSpPr>
            <a:spLocks/>
          </p:cNvSpPr>
          <p:nvPr/>
        </p:nvSpPr>
        <p:spPr bwMode="gray">
          <a:xfrm>
            <a:off x="2635290" y="1663836"/>
            <a:ext cx="1444024" cy="983548"/>
          </a:xfrm>
          <a:custGeom>
            <a:avLst/>
            <a:gdLst>
              <a:gd name="T0" fmla="*/ 2147483647 w 791"/>
              <a:gd name="T1" fmla="*/ 2147483647 h 539"/>
              <a:gd name="T2" fmla="*/ 2147483647 w 791"/>
              <a:gd name="T3" fmla="*/ 2147483647 h 539"/>
              <a:gd name="T4" fmla="*/ 2147483647 w 791"/>
              <a:gd name="T5" fmla="*/ 2147483647 h 539"/>
              <a:gd name="T6" fmla="*/ 2147483647 w 791"/>
              <a:gd name="T7" fmla="*/ 2147483647 h 539"/>
              <a:gd name="T8" fmla="*/ 2147483647 w 791"/>
              <a:gd name="T9" fmla="*/ 2147483647 h 539"/>
              <a:gd name="T10" fmla="*/ 2147483647 w 791"/>
              <a:gd name="T11" fmla="*/ 2147483647 h 539"/>
              <a:gd name="T12" fmla="*/ 2147483647 w 791"/>
              <a:gd name="T13" fmla="*/ 2147483647 h 539"/>
              <a:gd name="T14" fmla="*/ 2147483647 w 791"/>
              <a:gd name="T15" fmla="*/ 2147483647 h 539"/>
              <a:gd name="T16" fmla="*/ 2147483647 w 791"/>
              <a:gd name="T17" fmla="*/ 2147483647 h 539"/>
              <a:gd name="T18" fmla="*/ 2147483647 w 791"/>
              <a:gd name="T19" fmla="*/ 2147483647 h 539"/>
              <a:gd name="T20" fmla="*/ 2147483647 w 791"/>
              <a:gd name="T21" fmla="*/ 2147483647 h 539"/>
              <a:gd name="T22" fmla="*/ 2147483647 w 791"/>
              <a:gd name="T23" fmla="*/ 2147483647 h 539"/>
              <a:gd name="T24" fmla="*/ 2147483647 w 791"/>
              <a:gd name="T25" fmla="*/ 2147483647 h 539"/>
              <a:gd name="T26" fmla="*/ 2147483647 w 791"/>
              <a:gd name="T27" fmla="*/ 2147483647 h 539"/>
              <a:gd name="T28" fmla="*/ 2147483647 w 791"/>
              <a:gd name="T29" fmla="*/ 2147483647 h 539"/>
              <a:gd name="T30" fmla="*/ 2147483647 w 791"/>
              <a:gd name="T31" fmla="*/ 2147483647 h 539"/>
              <a:gd name="T32" fmla="*/ 2147483647 w 791"/>
              <a:gd name="T33" fmla="*/ 2147483647 h 539"/>
              <a:gd name="T34" fmla="*/ 2147483647 w 791"/>
              <a:gd name="T35" fmla="*/ 2147483647 h 539"/>
              <a:gd name="T36" fmla="*/ 2147483647 w 791"/>
              <a:gd name="T37" fmla="*/ 2147483647 h 539"/>
              <a:gd name="T38" fmla="*/ 2147483647 w 791"/>
              <a:gd name="T39" fmla="*/ 2147483647 h 539"/>
              <a:gd name="T40" fmla="*/ 2147483647 w 791"/>
              <a:gd name="T41" fmla="*/ 2147483647 h 539"/>
              <a:gd name="T42" fmla="*/ 2147483647 w 791"/>
              <a:gd name="T43" fmla="*/ 2147483647 h 539"/>
              <a:gd name="T44" fmla="*/ 2147483647 w 791"/>
              <a:gd name="T45" fmla="*/ 2147483647 h 539"/>
              <a:gd name="T46" fmla="*/ 2147483647 w 791"/>
              <a:gd name="T47" fmla="*/ 2147483647 h 539"/>
              <a:gd name="T48" fmla="*/ 2147483647 w 791"/>
              <a:gd name="T49" fmla="*/ 2147483647 h 539"/>
              <a:gd name="T50" fmla="*/ 2147483647 w 791"/>
              <a:gd name="T51" fmla="*/ 2147483647 h 539"/>
              <a:gd name="T52" fmla="*/ 2147483647 w 791"/>
              <a:gd name="T53" fmla="*/ 2147483647 h 539"/>
              <a:gd name="T54" fmla="*/ 2147483647 w 791"/>
              <a:gd name="T55" fmla="*/ 2147483647 h 539"/>
              <a:gd name="T56" fmla="*/ 2147483647 w 791"/>
              <a:gd name="T57" fmla="*/ 2147483647 h 539"/>
              <a:gd name="T58" fmla="*/ 2147483647 w 791"/>
              <a:gd name="T59" fmla="*/ 2147483647 h 539"/>
              <a:gd name="T60" fmla="*/ 2147483647 w 791"/>
              <a:gd name="T61" fmla="*/ 2147483647 h 539"/>
              <a:gd name="T62" fmla="*/ 2147483647 w 791"/>
              <a:gd name="T63" fmla="*/ 2147483647 h 539"/>
              <a:gd name="T64" fmla="*/ 2147483647 w 791"/>
              <a:gd name="T65" fmla="*/ 2147483647 h 539"/>
              <a:gd name="T66" fmla="*/ 2147483647 w 791"/>
              <a:gd name="T67" fmla="*/ 2147483647 h 539"/>
              <a:gd name="T68" fmla="*/ 2147483647 w 791"/>
              <a:gd name="T69" fmla="*/ 2147483647 h 539"/>
              <a:gd name="T70" fmla="*/ 2147483647 w 791"/>
              <a:gd name="T71" fmla="*/ 2147483647 h 539"/>
              <a:gd name="T72" fmla="*/ 2147483647 w 791"/>
              <a:gd name="T73" fmla="*/ 2147483647 h 539"/>
              <a:gd name="T74" fmla="*/ 2147483647 w 791"/>
              <a:gd name="T75" fmla="*/ 2147483647 h 539"/>
              <a:gd name="T76" fmla="*/ 2147483647 w 791"/>
              <a:gd name="T77" fmla="*/ 2147483647 h 539"/>
              <a:gd name="T78" fmla="*/ 2147483647 w 791"/>
              <a:gd name="T79" fmla="*/ 2147483647 h 539"/>
              <a:gd name="T80" fmla="*/ 2147483647 w 791"/>
              <a:gd name="T81" fmla="*/ 2147483647 h 539"/>
              <a:gd name="T82" fmla="*/ 2147483647 w 791"/>
              <a:gd name="T83" fmla="*/ 2147483647 h 539"/>
              <a:gd name="T84" fmla="*/ 2147483647 w 791"/>
              <a:gd name="T85" fmla="*/ 2147483647 h 539"/>
              <a:gd name="T86" fmla="*/ 2147483647 w 791"/>
              <a:gd name="T87" fmla="*/ 2147483647 h 539"/>
              <a:gd name="T88" fmla="*/ 2147483647 w 791"/>
              <a:gd name="T89" fmla="*/ 2147483647 h 539"/>
              <a:gd name="T90" fmla="*/ 2147483647 w 791"/>
              <a:gd name="T91" fmla="*/ 2147483647 h 539"/>
              <a:gd name="T92" fmla="*/ 2147483647 w 791"/>
              <a:gd name="T93" fmla="*/ 2147483647 h 539"/>
              <a:gd name="T94" fmla="*/ 2147483647 w 791"/>
              <a:gd name="T95" fmla="*/ 2147483647 h 539"/>
              <a:gd name="T96" fmla="*/ 2147483647 w 791"/>
              <a:gd name="T97" fmla="*/ 2147483647 h 539"/>
              <a:gd name="T98" fmla="*/ 2147483647 w 791"/>
              <a:gd name="T99" fmla="*/ 2147483647 h 539"/>
              <a:gd name="T100" fmla="*/ 2147483647 w 791"/>
              <a:gd name="T101" fmla="*/ 2147483647 h 539"/>
              <a:gd name="T102" fmla="*/ 2147483647 w 791"/>
              <a:gd name="T103" fmla="*/ 2147483647 h 539"/>
              <a:gd name="T104" fmla="*/ 2147483647 w 791"/>
              <a:gd name="T105" fmla="*/ 2147483647 h 539"/>
              <a:gd name="T106" fmla="*/ 2147483647 w 791"/>
              <a:gd name="T107" fmla="*/ 2147483647 h 539"/>
              <a:gd name="T108" fmla="*/ 2147483647 w 791"/>
              <a:gd name="T109" fmla="*/ 2147483647 h 539"/>
              <a:gd name="T110" fmla="*/ 2147483647 w 791"/>
              <a:gd name="T111" fmla="*/ 2147483647 h 539"/>
              <a:gd name="T112" fmla="*/ 2147483647 w 791"/>
              <a:gd name="T113" fmla="*/ 2147483647 h 539"/>
              <a:gd name="T114" fmla="*/ 2147483647 w 791"/>
              <a:gd name="T115" fmla="*/ 2147483647 h 539"/>
              <a:gd name="T116" fmla="*/ 2147483647 w 791"/>
              <a:gd name="T117" fmla="*/ 2147483647 h 539"/>
              <a:gd name="T118" fmla="*/ 2147483647 w 791"/>
              <a:gd name="T119" fmla="*/ 2147483647 h 5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91"/>
              <a:gd name="T181" fmla="*/ 0 h 539"/>
              <a:gd name="T182" fmla="*/ 791 w 791"/>
              <a:gd name="T183" fmla="*/ 539 h 5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91" h="539">
                <a:moveTo>
                  <a:pt x="174" y="437"/>
                </a:moveTo>
                <a:lnTo>
                  <a:pt x="169" y="434"/>
                </a:lnTo>
                <a:lnTo>
                  <a:pt x="164" y="426"/>
                </a:lnTo>
                <a:lnTo>
                  <a:pt x="161" y="426"/>
                </a:lnTo>
                <a:lnTo>
                  <a:pt x="159" y="421"/>
                </a:lnTo>
                <a:lnTo>
                  <a:pt x="153" y="419"/>
                </a:lnTo>
                <a:lnTo>
                  <a:pt x="150" y="413"/>
                </a:lnTo>
                <a:lnTo>
                  <a:pt x="146" y="411"/>
                </a:lnTo>
                <a:lnTo>
                  <a:pt x="140" y="411"/>
                </a:lnTo>
                <a:lnTo>
                  <a:pt x="136" y="405"/>
                </a:lnTo>
                <a:lnTo>
                  <a:pt x="128" y="403"/>
                </a:lnTo>
                <a:lnTo>
                  <a:pt x="123" y="399"/>
                </a:lnTo>
                <a:lnTo>
                  <a:pt x="122" y="391"/>
                </a:lnTo>
                <a:lnTo>
                  <a:pt x="122" y="383"/>
                </a:lnTo>
                <a:lnTo>
                  <a:pt x="120" y="379"/>
                </a:lnTo>
                <a:lnTo>
                  <a:pt x="119" y="374"/>
                </a:lnTo>
                <a:lnTo>
                  <a:pt x="115" y="375"/>
                </a:lnTo>
                <a:lnTo>
                  <a:pt x="110" y="374"/>
                </a:lnTo>
                <a:lnTo>
                  <a:pt x="110" y="369"/>
                </a:lnTo>
                <a:lnTo>
                  <a:pt x="113" y="367"/>
                </a:lnTo>
                <a:lnTo>
                  <a:pt x="112" y="360"/>
                </a:lnTo>
                <a:lnTo>
                  <a:pt x="109" y="360"/>
                </a:lnTo>
                <a:lnTo>
                  <a:pt x="107" y="363"/>
                </a:lnTo>
                <a:lnTo>
                  <a:pt x="103" y="360"/>
                </a:lnTo>
                <a:lnTo>
                  <a:pt x="101" y="355"/>
                </a:lnTo>
                <a:lnTo>
                  <a:pt x="100" y="346"/>
                </a:lnTo>
                <a:lnTo>
                  <a:pt x="101" y="340"/>
                </a:lnTo>
                <a:lnTo>
                  <a:pt x="103" y="336"/>
                </a:lnTo>
                <a:lnTo>
                  <a:pt x="102" y="328"/>
                </a:lnTo>
                <a:lnTo>
                  <a:pt x="104" y="319"/>
                </a:lnTo>
                <a:lnTo>
                  <a:pt x="92" y="310"/>
                </a:lnTo>
                <a:lnTo>
                  <a:pt x="85" y="303"/>
                </a:lnTo>
                <a:lnTo>
                  <a:pt x="73" y="273"/>
                </a:lnTo>
                <a:lnTo>
                  <a:pt x="67" y="268"/>
                </a:lnTo>
                <a:lnTo>
                  <a:pt x="60" y="255"/>
                </a:lnTo>
                <a:lnTo>
                  <a:pt x="53" y="249"/>
                </a:lnTo>
                <a:lnTo>
                  <a:pt x="46" y="251"/>
                </a:lnTo>
                <a:lnTo>
                  <a:pt x="39" y="260"/>
                </a:lnTo>
                <a:lnTo>
                  <a:pt x="35" y="260"/>
                </a:lnTo>
                <a:lnTo>
                  <a:pt x="21" y="237"/>
                </a:lnTo>
                <a:lnTo>
                  <a:pt x="17" y="231"/>
                </a:lnTo>
                <a:lnTo>
                  <a:pt x="13" y="234"/>
                </a:lnTo>
                <a:lnTo>
                  <a:pt x="11" y="240"/>
                </a:lnTo>
                <a:lnTo>
                  <a:pt x="0" y="233"/>
                </a:lnTo>
                <a:lnTo>
                  <a:pt x="0" y="45"/>
                </a:lnTo>
                <a:lnTo>
                  <a:pt x="3" y="45"/>
                </a:lnTo>
                <a:lnTo>
                  <a:pt x="5" y="46"/>
                </a:lnTo>
                <a:lnTo>
                  <a:pt x="17" y="46"/>
                </a:lnTo>
                <a:lnTo>
                  <a:pt x="24" y="51"/>
                </a:lnTo>
                <a:lnTo>
                  <a:pt x="32" y="55"/>
                </a:lnTo>
                <a:lnTo>
                  <a:pt x="39" y="55"/>
                </a:lnTo>
                <a:lnTo>
                  <a:pt x="45" y="58"/>
                </a:lnTo>
                <a:lnTo>
                  <a:pt x="54" y="60"/>
                </a:lnTo>
                <a:lnTo>
                  <a:pt x="56" y="59"/>
                </a:lnTo>
                <a:lnTo>
                  <a:pt x="56" y="57"/>
                </a:lnTo>
                <a:lnTo>
                  <a:pt x="50" y="55"/>
                </a:lnTo>
                <a:lnTo>
                  <a:pt x="48" y="52"/>
                </a:lnTo>
                <a:lnTo>
                  <a:pt x="53" y="49"/>
                </a:lnTo>
                <a:lnTo>
                  <a:pt x="56" y="49"/>
                </a:lnTo>
                <a:lnTo>
                  <a:pt x="61" y="44"/>
                </a:lnTo>
                <a:lnTo>
                  <a:pt x="68" y="45"/>
                </a:lnTo>
                <a:lnTo>
                  <a:pt x="67" y="47"/>
                </a:lnTo>
                <a:lnTo>
                  <a:pt x="73" y="47"/>
                </a:lnTo>
                <a:lnTo>
                  <a:pt x="74" y="45"/>
                </a:lnTo>
                <a:lnTo>
                  <a:pt x="81" y="42"/>
                </a:lnTo>
                <a:lnTo>
                  <a:pt x="86" y="42"/>
                </a:lnTo>
                <a:lnTo>
                  <a:pt x="91" y="38"/>
                </a:lnTo>
                <a:lnTo>
                  <a:pt x="94" y="38"/>
                </a:lnTo>
                <a:lnTo>
                  <a:pt x="99" y="35"/>
                </a:lnTo>
                <a:lnTo>
                  <a:pt x="101" y="36"/>
                </a:lnTo>
                <a:lnTo>
                  <a:pt x="106" y="35"/>
                </a:lnTo>
                <a:lnTo>
                  <a:pt x="106" y="37"/>
                </a:lnTo>
                <a:lnTo>
                  <a:pt x="94" y="43"/>
                </a:lnTo>
                <a:lnTo>
                  <a:pt x="89" y="43"/>
                </a:lnTo>
                <a:lnTo>
                  <a:pt x="81" y="47"/>
                </a:lnTo>
                <a:lnTo>
                  <a:pt x="80" y="50"/>
                </a:lnTo>
                <a:lnTo>
                  <a:pt x="75" y="52"/>
                </a:lnTo>
                <a:lnTo>
                  <a:pt x="75" y="53"/>
                </a:lnTo>
                <a:lnTo>
                  <a:pt x="72" y="55"/>
                </a:lnTo>
                <a:lnTo>
                  <a:pt x="73" y="58"/>
                </a:lnTo>
                <a:lnTo>
                  <a:pt x="79" y="57"/>
                </a:lnTo>
                <a:lnTo>
                  <a:pt x="81" y="53"/>
                </a:lnTo>
                <a:lnTo>
                  <a:pt x="92" y="47"/>
                </a:lnTo>
                <a:lnTo>
                  <a:pt x="94" y="48"/>
                </a:lnTo>
                <a:lnTo>
                  <a:pt x="99" y="43"/>
                </a:lnTo>
                <a:lnTo>
                  <a:pt x="109" y="40"/>
                </a:lnTo>
                <a:lnTo>
                  <a:pt x="113" y="38"/>
                </a:lnTo>
                <a:lnTo>
                  <a:pt x="113" y="41"/>
                </a:lnTo>
                <a:lnTo>
                  <a:pt x="119" y="37"/>
                </a:lnTo>
                <a:lnTo>
                  <a:pt x="119" y="33"/>
                </a:lnTo>
                <a:lnTo>
                  <a:pt x="122" y="33"/>
                </a:lnTo>
                <a:lnTo>
                  <a:pt x="123" y="32"/>
                </a:lnTo>
                <a:lnTo>
                  <a:pt x="120" y="30"/>
                </a:lnTo>
                <a:lnTo>
                  <a:pt x="120" y="26"/>
                </a:lnTo>
                <a:lnTo>
                  <a:pt x="132" y="35"/>
                </a:lnTo>
                <a:lnTo>
                  <a:pt x="132" y="41"/>
                </a:lnTo>
                <a:lnTo>
                  <a:pt x="140" y="47"/>
                </a:lnTo>
                <a:lnTo>
                  <a:pt x="145" y="49"/>
                </a:lnTo>
                <a:lnTo>
                  <a:pt x="146" y="43"/>
                </a:lnTo>
                <a:lnTo>
                  <a:pt x="148" y="43"/>
                </a:lnTo>
                <a:lnTo>
                  <a:pt x="147" y="37"/>
                </a:lnTo>
                <a:lnTo>
                  <a:pt x="155" y="34"/>
                </a:lnTo>
                <a:lnTo>
                  <a:pt x="156" y="38"/>
                </a:lnTo>
                <a:lnTo>
                  <a:pt x="154" y="39"/>
                </a:lnTo>
                <a:lnTo>
                  <a:pt x="153" y="41"/>
                </a:lnTo>
                <a:lnTo>
                  <a:pt x="158" y="43"/>
                </a:lnTo>
                <a:lnTo>
                  <a:pt x="155" y="47"/>
                </a:lnTo>
                <a:lnTo>
                  <a:pt x="155" y="48"/>
                </a:lnTo>
                <a:lnTo>
                  <a:pt x="162" y="49"/>
                </a:lnTo>
                <a:lnTo>
                  <a:pt x="168" y="44"/>
                </a:lnTo>
                <a:lnTo>
                  <a:pt x="168" y="40"/>
                </a:lnTo>
                <a:lnTo>
                  <a:pt x="178" y="39"/>
                </a:lnTo>
                <a:lnTo>
                  <a:pt x="193" y="48"/>
                </a:lnTo>
                <a:lnTo>
                  <a:pt x="197" y="48"/>
                </a:lnTo>
                <a:lnTo>
                  <a:pt x="206" y="50"/>
                </a:lnTo>
                <a:lnTo>
                  <a:pt x="215" y="54"/>
                </a:lnTo>
                <a:lnTo>
                  <a:pt x="220" y="54"/>
                </a:lnTo>
                <a:lnTo>
                  <a:pt x="226" y="55"/>
                </a:lnTo>
                <a:lnTo>
                  <a:pt x="232" y="55"/>
                </a:lnTo>
                <a:lnTo>
                  <a:pt x="233" y="54"/>
                </a:lnTo>
                <a:lnTo>
                  <a:pt x="239" y="54"/>
                </a:lnTo>
                <a:lnTo>
                  <a:pt x="253" y="64"/>
                </a:lnTo>
                <a:lnTo>
                  <a:pt x="245" y="66"/>
                </a:lnTo>
                <a:lnTo>
                  <a:pt x="244" y="67"/>
                </a:lnTo>
                <a:lnTo>
                  <a:pt x="240" y="69"/>
                </a:lnTo>
                <a:lnTo>
                  <a:pt x="238" y="71"/>
                </a:lnTo>
                <a:lnTo>
                  <a:pt x="240" y="73"/>
                </a:lnTo>
                <a:lnTo>
                  <a:pt x="249" y="74"/>
                </a:lnTo>
                <a:lnTo>
                  <a:pt x="253" y="75"/>
                </a:lnTo>
                <a:lnTo>
                  <a:pt x="268" y="76"/>
                </a:lnTo>
                <a:lnTo>
                  <a:pt x="276" y="75"/>
                </a:lnTo>
                <a:lnTo>
                  <a:pt x="288" y="71"/>
                </a:lnTo>
                <a:lnTo>
                  <a:pt x="291" y="73"/>
                </a:lnTo>
                <a:lnTo>
                  <a:pt x="296" y="74"/>
                </a:lnTo>
                <a:lnTo>
                  <a:pt x="300" y="78"/>
                </a:lnTo>
                <a:lnTo>
                  <a:pt x="302" y="78"/>
                </a:lnTo>
                <a:lnTo>
                  <a:pt x="307" y="82"/>
                </a:lnTo>
                <a:lnTo>
                  <a:pt x="304" y="86"/>
                </a:lnTo>
                <a:lnTo>
                  <a:pt x="306" y="89"/>
                </a:lnTo>
                <a:lnTo>
                  <a:pt x="312" y="92"/>
                </a:lnTo>
                <a:lnTo>
                  <a:pt x="312" y="87"/>
                </a:lnTo>
                <a:lnTo>
                  <a:pt x="316" y="85"/>
                </a:lnTo>
                <a:lnTo>
                  <a:pt x="312" y="82"/>
                </a:lnTo>
                <a:lnTo>
                  <a:pt x="308" y="75"/>
                </a:lnTo>
                <a:lnTo>
                  <a:pt x="310" y="70"/>
                </a:lnTo>
                <a:lnTo>
                  <a:pt x="318" y="70"/>
                </a:lnTo>
                <a:lnTo>
                  <a:pt x="326" y="64"/>
                </a:lnTo>
                <a:lnTo>
                  <a:pt x="326" y="62"/>
                </a:lnTo>
                <a:lnTo>
                  <a:pt x="329" y="61"/>
                </a:lnTo>
                <a:lnTo>
                  <a:pt x="331" y="62"/>
                </a:lnTo>
                <a:lnTo>
                  <a:pt x="332" y="64"/>
                </a:lnTo>
                <a:lnTo>
                  <a:pt x="339" y="69"/>
                </a:lnTo>
                <a:lnTo>
                  <a:pt x="343" y="69"/>
                </a:lnTo>
                <a:lnTo>
                  <a:pt x="352" y="69"/>
                </a:lnTo>
                <a:lnTo>
                  <a:pt x="355" y="73"/>
                </a:lnTo>
                <a:lnTo>
                  <a:pt x="364" y="75"/>
                </a:lnTo>
                <a:lnTo>
                  <a:pt x="367" y="73"/>
                </a:lnTo>
                <a:lnTo>
                  <a:pt x="372" y="74"/>
                </a:lnTo>
                <a:lnTo>
                  <a:pt x="383" y="72"/>
                </a:lnTo>
                <a:lnTo>
                  <a:pt x="388" y="74"/>
                </a:lnTo>
                <a:lnTo>
                  <a:pt x="392" y="74"/>
                </a:lnTo>
                <a:lnTo>
                  <a:pt x="395" y="64"/>
                </a:lnTo>
                <a:lnTo>
                  <a:pt x="401" y="64"/>
                </a:lnTo>
                <a:lnTo>
                  <a:pt x="404" y="62"/>
                </a:lnTo>
                <a:lnTo>
                  <a:pt x="408" y="64"/>
                </a:lnTo>
                <a:lnTo>
                  <a:pt x="415" y="67"/>
                </a:lnTo>
                <a:lnTo>
                  <a:pt x="419" y="68"/>
                </a:lnTo>
                <a:lnTo>
                  <a:pt x="419" y="72"/>
                </a:lnTo>
                <a:lnTo>
                  <a:pt x="416" y="74"/>
                </a:lnTo>
                <a:lnTo>
                  <a:pt x="417" y="79"/>
                </a:lnTo>
                <a:lnTo>
                  <a:pt x="425" y="81"/>
                </a:lnTo>
                <a:lnTo>
                  <a:pt x="427" y="78"/>
                </a:lnTo>
                <a:lnTo>
                  <a:pt x="422" y="73"/>
                </a:lnTo>
                <a:lnTo>
                  <a:pt x="423" y="70"/>
                </a:lnTo>
                <a:lnTo>
                  <a:pt x="428" y="68"/>
                </a:lnTo>
                <a:lnTo>
                  <a:pt x="432" y="68"/>
                </a:lnTo>
                <a:lnTo>
                  <a:pt x="436" y="65"/>
                </a:lnTo>
                <a:lnTo>
                  <a:pt x="440" y="62"/>
                </a:lnTo>
                <a:lnTo>
                  <a:pt x="443" y="58"/>
                </a:lnTo>
                <a:lnTo>
                  <a:pt x="440" y="55"/>
                </a:lnTo>
                <a:lnTo>
                  <a:pt x="438" y="56"/>
                </a:lnTo>
                <a:lnTo>
                  <a:pt x="434" y="58"/>
                </a:lnTo>
                <a:lnTo>
                  <a:pt x="431" y="56"/>
                </a:lnTo>
                <a:lnTo>
                  <a:pt x="434" y="49"/>
                </a:lnTo>
                <a:lnTo>
                  <a:pt x="441" y="46"/>
                </a:lnTo>
                <a:lnTo>
                  <a:pt x="440" y="44"/>
                </a:lnTo>
                <a:lnTo>
                  <a:pt x="436" y="45"/>
                </a:lnTo>
                <a:lnTo>
                  <a:pt x="431" y="44"/>
                </a:lnTo>
                <a:lnTo>
                  <a:pt x="430" y="41"/>
                </a:lnTo>
                <a:lnTo>
                  <a:pt x="427" y="41"/>
                </a:lnTo>
                <a:lnTo>
                  <a:pt x="423" y="40"/>
                </a:lnTo>
                <a:lnTo>
                  <a:pt x="417" y="37"/>
                </a:lnTo>
                <a:lnTo>
                  <a:pt x="413" y="34"/>
                </a:lnTo>
                <a:lnTo>
                  <a:pt x="415" y="26"/>
                </a:lnTo>
                <a:lnTo>
                  <a:pt x="419" y="26"/>
                </a:lnTo>
                <a:lnTo>
                  <a:pt x="419" y="24"/>
                </a:lnTo>
                <a:lnTo>
                  <a:pt x="417" y="24"/>
                </a:lnTo>
                <a:lnTo>
                  <a:pt x="413" y="21"/>
                </a:lnTo>
                <a:lnTo>
                  <a:pt x="417" y="11"/>
                </a:lnTo>
                <a:lnTo>
                  <a:pt x="419" y="10"/>
                </a:lnTo>
                <a:lnTo>
                  <a:pt x="421" y="11"/>
                </a:lnTo>
                <a:lnTo>
                  <a:pt x="425" y="8"/>
                </a:lnTo>
                <a:lnTo>
                  <a:pt x="421" y="6"/>
                </a:lnTo>
                <a:lnTo>
                  <a:pt x="424" y="3"/>
                </a:lnTo>
                <a:lnTo>
                  <a:pt x="427" y="3"/>
                </a:lnTo>
                <a:lnTo>
                  <a:pt x="429" y="0"/>
                </a:lnTo>
                <a:lnTo>
                  <a:pt x="433" y="1"/>
                </a:lnTo>
                <a:lnTo>
                  <a:pt x="436" y="3"/>
                </a:lnTo>
                <a:lnTo>
                  <a:pt x="440" y="4"/>
                </a:lnTo>
                <a:lnTo>
                  <a:pt x="445" y="5"/>
                </a:lnTo>
                <a:lnTo>
                  <a:pt x="447" y="10"/>
                </a:lnTo>
                <a:lnTo>
                  <a:pt x="449" y="11"/>
                </a:lnTo>
                <a:lnTo>
                  <a:pt x="449" y="20"/>
                </a:lnTo>
                <a:lnTo>
                  <a:pt x="460" y="30"/>
                </a:lnTo>
                <a:lnTo>
                  <a:pt x="460" y="34"/>
                </a:lnTo>
                <a:lnTo>
                  <a:pt x="455" y="34"/>
                </a:lnTo>
                <a:lnTo>
                  <a:pt x="453" y="34"/>
                </a:lnTo>
                <a:lnTo>
                  <a:pt x="454" y="37"/>
                </a:lnTo>
                <a:lnTo>
                  <a:pt x="451" y="40"/>
                </a:lnTo>
                <a:lnTo>
                  <a:pt x="458" y="44"/>
                </a:lnTo>
                <a:lnTo>
                  <a:pt x="465" y="43"/>
                </a:lnTo>
                <a:lnTo>
                  <a:pt x="470" y="46"/>
                </a:lnTo>
                <a:lnTo>
                  <a:pt x="471" y="48"/>
                </a:lnTo>
                <a:lnTo>
                  <a:pt x="466" y="48"/>
                </a:lnTo>
                <a:lnTo>
                  <a:pt x="464" y="50"/>
                </a:lnTo>
                <a:lnTo>
                  <a:pt x="471" y="55"/>
                </a:lnTo>
                <a:lnTo>
                  <a:pt x="471" y="63"/>
                </a:lnTo>
                <a:lnTo>
                  <a:pt x="473" y="65"/>
                </a:lnTo>
                <a:lnTo>
                  <a:pt x="477" y="64"/>
                </a:lnTo>
                <a:lnTo>
                  <a:pt x="478" y="58"/>
                </a:lnTo>
                <a:lnTo>
                  <a:pt x="478" y="54"/>
                </a:lnTo>
                <a:lnTo>
                  <a:pt x="483" y="51"/>
                </a:lnTo>
                <a:lnTo>
                  <a:pt x="485" y="53"/>
                </a:lnTo>
                <a:lnTo>
                  <a:pt x="494" y="58"/>
                </a:lnTo>
                <a:lnTo>
                  <a:pt x="496" y="62"/>
                </a:lnTo>
                <a:lnTo>
                  <a:pt x="497" y="65"/>
                </a:lnTo>
                <a:lnTo>
                  <a:pt x="492" y="66"/>
                </a:lnTo>
                <a:lnTo>
                  <a:pt x="491" y="75"/>
                </a:lnTo>
                <a:lnTo>
                  <a:pt x="500" y="83"/>
                </a:lnTo>
                <a:lnTo>
                  <a:pt x="502" y="83"/>
                </a:lnTo>
                <a:lnTo>
                  <a:pt x="502" y="79"/>
                </a:lnTo>
                <a:lnTo>
                  <a:pt x="507" y="78"/>
                </a:lnTo>
                <a:lnTo>
                  <a:pt x="509" y="75"/>
                </a:lnTo>
                <a:lnTo>
                  <a:pt x="513" y="69"/>
                </a:lnTo>
                <a:lnTo>
                  <a:pt x="515" y="63"/>
                </a:lnTo>
                <a:lnTo>
                  <a:pt x="516" y="58"/>
                </a:lnTo>
                <a:lnTo>
                  <a:pt x="521" y="55"/>
                </a:lnTo>
                <a:lnTo>
                  <a:pt x="521" y="52"/>
                </a:lnTo>
                <a:lnTo>
                  <a:pt x="519" y="51"/>
                </a:lnTo>
                <a:lnTo>
                  <a:pt x="519" y="41"/>
                </a:lnTo>
                <a:lnTo>
                  <a:pt x="521" y="40"/>
                </a:lnTo>
                <a:lnTo>
                  <a:pt x="527" y="39"/>
                </a:lnTo>
                <a:lnTo>
                  <a:pt x="531" y="41"/>
                </a:lnTo>
                <a:lnTo>
                  <a:pt x="536" y="42"/>
                </a:lnTo>
                <a:lnTo>
                  <a:pt x="544" y="42"/>
                </a:lnTo>
                <a:lnTo>
                  <a:pt x="547" y="43"/>
                </a:lnTo>
                <a:lnTo>
                  <a:pt x="544" y="45"/>
                </a:lnTo>
                <a:lnTo>
                  <a:pt x="546" y="47"/>
                </a:lnTo>
                <a:lnTo>
                  <a:pt x="549" y="49"/>
                </a:lnTo>
                <a:lnTo>
                  <a:pt x="553" y="49"/>
                </a:lnTo>
                <a:lnTo>
                  <a:pt x="554" y="52"/>
                </a:lnTo>
                <a:lnTo>
                  <a:pt x="551" y="56"/>
                </a:lnTo>
                <a:lnTo>
                  <a:pt x="555" y="59"/>
                </a:lnTo>
                <a:lnTo>
                  <a:pt x="553" y="64"/>
                </a:lnTo>
                <a:lnTo>
                  <a:pt x="548" y="64"/>
                </a:lnTo>
                <a:lnTo>
                  <a:pt x="546" y="65"/>
                </a:lnTo>
                <a:lnTo>
                  <a:pt x="548" y="70"/>
                </a:lnTo>
                <a:lnTo>
                  <a:pt x="552" y="72"/>
                </a:lnTo>
                <a:lnTo>
                  <a:pt x="557" y="78"/>
                </a:lnTo>
                <a:lnTo>
                  <a:pt x="552" y="85"/>
                </a:lnTo>
                <a:lnTo>
                  <a:pt x="552" y="89"/>
                </a:lnTo>
                <a:lnTo>
                  <a:pt x="544" y="92"/>
                </a:lnTo>
                <a:lnTo>
                  <a:pt x="540" y="95"/>
                </a:lnTo>
                <a:lnTo>
                  <a:pt x="535" y="94"/>
                </a:lnTo>
                <a:lnTo>
                  <a:pt x="532" y="90"/>
                </a:lnTo>
                <a:lnTo>
                  <a:pt x="529" y="88"/>
                </a:lnTo>
                <a:lnTo>
                  <a:pt x="525" y="87"/>
                </a:lnTo>
                <a:lnTo>
                  <a:pt x="523" y="88"/>
                </a:lnTo>
                <a:lnTo>
                  <a:pt x="525" y="90"/>
                </a:lnTo>
                <a:lnTo>
                  <a:pt x="531" y="95"/>
                </a:lnTo>
                <a:lnTo>
                  <a:pt x="531" y="99"/>
                </a:lnTo>
                <a:lnTo>
                  <a:pt x="525" y="101"/>
                </a:lnTo>
                <a:lnTo>
                  <a:pt x="521" y="101"/>
                </a:lnTo>
                <a:lnTo>
                  <a:pt x="517" y="99"/>
                </a:lnTo>
                <a:lnTo>
                  <a:pt x="515" y="94"/>
                </a:lnTo>
                <a:lnTo>
                  <a:pt x="508" y="94"/>
                </a:lnTo>
                <a:lnTo>
                  <a:pt x="507" y="98"/>
                </a:lnTo>
                <a:lnTo>
                  <a:pt x="510" y="101"/>
                </a:lnTo>
                <a:lnTo>
                  <a:pt x="514" y="101"/>
                </a:lnTo>
                <a:lnTo>
                  <a:pt x="513" y="109"/>
                </a:lnTo>
                <a:lnTo>
                  <a:pt x="506" y="115"/>
                </a:lnTo>
                <a:lnTo>
                  <a:pt x="500" y="121"/>
                </a:lnTo>
                <a:lnTo>
                  <a:pt x="492" y="120"/>
                </a:lnTo>
                <a:lnTo>
                  <a:pt x="485" y="113"/>
                </a:lnTo>
                <a:lnTo>
                  <a:pt x="477" y="110"/>
                </a:lnTo>
                <a:lnTo>
                  <a:pt x="474" y="112"/>
                </a:lnTo>
                <a:lnTo>
                  <a:pt x="478" y="115"/>
                </a:lnTo>
                <a:lnTo>
                  <a:pt x="487" y="124"/>
                </a:lnTo>
                <a:lnTo>
                  <a:pt x="496" y="125"/>
                </a:lnTo>
                <a:lnTo>
                  <a:pt x="499" y="127"/>
                </a:lnTo>
                <a:lnTo>
                  <a:pt x="501" y="131"/>
                </a:lnTo>
                <a:lnTo>
                  <a:pt x="499" y="139"/>
                </a:lnTo>
                <a:lnTo>
                  <a:pt x="498" y="144"/>
                </a:lnTo>
                <a:lnTo>
                  <a:pt x="493" y="149"/>
                </a:lnTo>
                <a:lnTo>
                  <a:pt x="489" y="157"/>
                </a:lnTo>
                <a:lnTo>
                  <a:pt x="482" y="158"/>
                </a:lnTo>
                <a:lnTo>
                  <a:pt x="479" y="155"/>
                </a:lnTo>
                <a:lnTo>
                  <a:pt x="474" y="162"/>
                </a:lnTo>
                <a:lnTo>
                  <a:pt x="468" y="162"/>
                </a:lnTo>
                <a:lnTo>
                  <a:pt x="465" y="161"/>
                </a:lnTo>
                <a:lnTo>
                  <a:pt x="461" y="162"/>
                </a:lnTo>
                <a:lnTo>
                  <a:pt x="466" y="167"/>
                </a:lnTo>
                <a:lnTo>
                  <a:pt x="470" y="172"/>
                </a:lnTo>
                <a:lnTo>
                  <a:pt x="470" y="176"/>
                </a:lnTo>
                <a:lnTo>
                  <a:pt x="462" y="179"/>
                </a:lnTo>
                <a:lnTo>
                  <a:pt x="458" y="179"/>
                </a:lnTo>
                <a:lnTo>
                  <a:pt x="456" y="177"/>
                </a:lnTo>
                <a:lnTo>
                  <a:pt x="454" y="180"/>
                </a:lnTo>
                <a:lnTo>
                  <a:pt x="456" y="188"/>
                </a:lnTo>
                <a:lnTo>
                  <a:pt x="450" y="190"/>
                </a:lnTo>
                <a:lnTo>
                  <a:pt x="448" y="197"/>
                </a:lnTo>
                <a:lnTo>
                  <a:pt x="444" y="198"/>
                </a:lnTo>
                <a:lnTo>
                  <a:pt x="443" y="203"/>
                </a:lnTo>
                <a:lnTo>
                  <a:pt x="438" y="208"/>
                </a:lnTo>
                <a:lnTo>
                  <a:pt x="436" y="219"/>
                </a:lnTo>
                <a:lnTo>
                  <a:pt x="431" y="227"/>
                </a:lnTo>
                <a:lnTo>
                  <a:pt x="430" y="243"/>
                </a:lnTo>
                <a:lnTo>
                  <a:pt x="430" y="245"/>
                </a:lnTo>
                <a:lnTo>
                  <a:pt x="430" y="256"/>
                </a:lnTo>
                <a:lnTo>
                  <a:pt x="436" y="263"/>
                </a:lnTo>
                <a:lnTo>
                  <a:pt x="443" y="264"/>
                </a:lnTo>
                <a:lnTo>
                  <a:pt x="447" y="266"/>
                </a:lnTo>
                <a:lnTo>
                  <a:pt x="450" y="281"/>
                </a:lnTo>
                <a:lnTo>
                  <a:pt x="454" y="288"/>
                </a:lnTo>
                <a:lnTo>
                  <a:pt x="452" y="296"/>
                </a:lnTo>
                <a:lnTo>
                  <a:pt x="452" y="298"/>
                </a:lnTo>
                <a:lnTo>
                  <a:pt x="461" y="294"/>
                </a:lnTo>
                <a:lnTo>
                  <a:pt x="468" y="294"/>
                </a:lnTo>
                <a:lnTo>
                  <a:pt x="471" y="296"/>
                </a:lnTo>
                <a:lnTo>
                  <a:pt x="475" y="296"/>
                </a:lnTo>
                <a:lnTo>
                  <a:pt x="485" y="303"/>
                </a:lnTo>
                <a:lnTo>
                  <a:pt x="490" y="307"/>
                </a:lnTo>
                <a:lnTo>
                  <a:pt x="493" y="307"/>
                </a:lnTo>
                <a:lnTo>
                  <a:pt x="495" y="308"/>
                </a:lnTo>
                <a:lnTo>
                  <a:pt x="496" y="315"/>
                </a:lnTo>
                <a:lnTo>
                  <a:pt x="502" y="319"/>
                </a:lnTo>
                <a:lnTo>
                  <a:pt x="511" y="320"/>
                </a:lnTo>
                <a:lnTo>
                  <a:pt x="516" y="327"/>
                </a:lnTo>
                <a:lnTo>
                  <a:pt x="523" y="327"/>
                </a:lnTo>
                <a:lnTo>
                  <a:pt x="527" y="330"/>
                </a:lnTo>
                <a:lnTo>
                  <a:pt x="535" y="331"/>
                </a:lnTo>
                <a:lnTo>
                  <a:pt x="543" y="329"/>
                </a:lnTo>
                <a:lnTo>
                  <a:pt x="548" y="333"/>
                </a:lnTo>
                <a:lnTo>
                  <a:pt x="547" y="347"/>
                </a:lnTo>
                <a:lnTo>
                  <a:pt x="549" y="354"/>
                </a:lnTo>
                <a:lnTo>
                  <a:pt x="548" y="367"/>
                </a:lnTo>
                <a:lnTo>
                  <a:pt x="546" y="370"/>
                </a:lnTo>
                <a:lnTo>
                  <a:pt x="546" y="374"/>
                </a:lnTo>
                <a:lnTo>
                  <a:pt x="552" y="380"/>
                </a:lnTo>
                <a:lnTo>
                  <a:pt x="552" y="383"/>
                </a:lnTo>
                <a:lnTo>
                  <a:pt x="557" y="385"/>
                </a:lnTo>
                <a:lnTo>
                  <a:pt x="562" y="393"/>
                </a:lnTo>
                <a:lnTo>
                  <a:pt x="561" y="397"/>
                </a:lnTo>
                <a:lnTo>
                  <a:pt x="566" y="397"/>
                </a:lnTo>
                <a:lnTo>
                  <a:pt x="569" y="398"/>
                </a:lnTo>
                <a:lnTo>
                  <a:pt x="571" y="392"/>
                </a:lnTo>
                <a:lnTo>
                  <a:pt x="575" y="396"/>
                </a:lnTo>
                <a:lnTo>
                  <a:pt x="576" y="390"/>
                </a:lnTo>
                <a:lnTo>
                  <a:pt x="580" y="384"/>
                </a:lnTo>
                <a:lnTo>
                  <a:pt x="581" y="379"/>
                </a:lnTo>
                <a:lnTo>
                  <a:pt x="578" y="375"/>
                </a:lnTo>
                <a:lnTo>
                  <a:pt x="576" y="369"/>
                </a:lnTo>
                <a:lnTo>
                  <a:pt x="576" y="358"/>
                </a:lnTo>
                <a:lnTo>
                  <a:pt x="574" y="349"/>
                </a:lnTo>
                <a:lnTo>
                  <a:pt x="570" y="343"/>
                </a:lnTo>
                <a:lnTo>
                  <a:pt x="572" y="339"/>
                </a:lnTo>
                <a:lnTo>
                  <a:pt x="578" y="339"/>
                </a:lnTo>
                <a:lnTo>
                  <a:pt x="578" y="335"/>
                </a:lnTo>
                <a:lnTo>
                  <a:pt x="583" y="333"/>
                </a:lnTo>
                <a:lnTo>
                  <a:pt x="588" y="327"/>
                </a:lnTo>
                <a:lnTo>
                  <a:pt x="590" y="324"/>
                </a:lnTo>
                <a:lnTo>
                  <a:pt x="595" y="319"/>
                </a:lnTo>
                <a:lnTo>
                  <a:pt x="598" y="302"/>
                </a:lnTo>
                <a:lnTo>
                  <a:pt x="594" y="284"/>
                </a:lnTo>
                <a:lnTo>
                  <a:pt x="587" y="276"/>
                </a:lnTo>
                <a:lnTo>
                  <a:pt x="580" y="268"/>
                </a:lnTo>
                <a:lnTo>
                  <a:pt x="579" y="262"/>
                </a:lnTo>
                <a:lnTo>
                  <a:pt x="583" y="257"/>
                </a:lnTo>
                <a:lnTo>
                  <a:pt x="583" y="253"/>
                </a:lnTo>
                <a:lnTo>
                  <a:pt x="588" y="247"/>
                </a:lnTo>
                <a:lnTo>
                  <a:pt x="590" y="240"/>
                </a:lnTo>
                <a:lnTo>
                  <a:pt x="588" y="235"/>
                </a:lnTo>
                <a:lnTo>
                  <a:pt x="586" y="228"/>
                </a:lnTo>
                <a:lnTo>
                  <a:pt x="583" y="223"/>
                </a:lnTo>
                <a:lnTo>
                  <a:pt x="581" y="219"/>
                </a:lnTo>
                <a:lnTo>
                  <a:pt x="584" y="219"/>
                </a:lnTo>
                <a:lnTo>
                  <a:pt x="588" y="216"/>
                </a:lnTo>
                <a:lnTo>
                  <a:pt x="588" y="209"/>
                </a:lnTo>
                <a:lnTo>
                  <a:pt x="583" y="202"/>
                </a:lnTo>
                <a:lnTo>
                  <a:pt x="583" y="189"/>
                </a:lnTo>
                <a:lnTo>
                  <a:pt x="586" y="187"/>
                </a:lnTo>
                <a:lnTo>
                  <a:pt x="592" y="187"/>
                </a:lnTo>
                <a:lnTo>
                  <a:pt x="594" y="189"/>
                </a:lnTo>
                <a:lnTo>
                  <a:pt x="601" y="194"/>
                </a:lnTo>
                <a:lnTo>
                  <a:pt x="609" y="195"/>
                </a:lnTo>
                <a:lnTo>
                  <a:pt x="613" y="195"/>
                </a:lnTo>
                <a:lnTo>
                  <a:pt x="615" y="191"/>
                </a:lnTo>
                <a:lnTo>
                  <a:pt x="623" y="190"/>
                </a:lnTo>
                <a:lnTo>
                  <a:pt x="628" y="193"/>
                </a:lnTo>
                <a:lnTo>
                  <a:pt x="630" y="197"/>
                </a:lnTo>
                <a:lnTo>
                  <a:pt x="635" y="199"/>
                </a:lnTo>
                <a:lnTo>
                  <a:pt x="638" y="206"/>
                </a:lnTo>
                <a:lnTo>
                  <a:pt x="642" y="207"/>
                </a:lnTo>
                <a:lnTo>
                  <a:pt x="641" y="212"/>
                </a:lnTo>
                <a:lnTo>
                  <a:pt x="644" y="217"/>
                </a:lnTo>
                <a:lnTo>
                  <a:pt x="654" y="218"/>
                </a:lnTo>
                <a:lnTo>
                  <a:pt x="657" y="220"/>
                </a:lnTo>
                <a:lnTo>
                  <a:pt x="660" y="219"/>
                </a:lnTo>
                <a:lnTo>
                  <a:pt x="664" y="220"/>
                </a:lnTo>
                <a:lnTo>
                  <a:pt x="664" y="225"/>
                </a:lnTo>
                <a:lnTo>
                  <a:pt x="661" y="228"/>
                </a:lnTo>
                <a:lnTo>
                  <a:pt x="661" y="237"/>
                </a:lnTo>
                <a:lnTo>
                  <a:pt x="657" y="241"/>
                </a:lnTo>
                <a:lnTo>
                  <a:pt x="661" y="245"/>
                </a:lnTo>
                <a:lnTo>
                  <a:pt x="662" y="250"/>
                </a:lnTo>
                <a:lnTo>
                  <a:pt x="660" y="251"/>
                </a:lnTo>
                <a:lnTo>
                  <a:pt x="658" y="252"/>
                </a:lnTo>
                <a:lnTo>
                  <a:pt x="657" y="252"/>
                </a:lnTo>
                <a:lnTo>
                  <a:pt x="656" y="252"/>
                </a:lnTo>
                <a:lnTo>
                  <a:pt x="657" y="253"/>
                </a:lnTo>
                <a:lnTo>
                  <a:pt x="658" y="255"/>
                </a:lnTo>
                <a:lnTo>
                  <a:pt x="662" y="255"/>
                </a:lnTo>
                <a:lnTo>
                  <a:pt x="664" y="257"/>
                </a:lnTo>
                <a:lnTo>
                  <a:pt x="662" y="260"/>
                </a:lnTo>
                <a:lnTo>
                  <a:pt x="655" y="264"/>
                </a:lnTo>
                <a:lnTo>
                  <a:pt x="656" y="266"/>
                </a:lnTo>
                <a:lnTo>
                  <a:pt x="662" y="265"/>
                </a:lnTo>
                <a:lnTo>
                  <a:pt x="667" y="260"/>
                </a:lnTo>
                <a:lnTo>
                  <a:pt x="675" y="269"/>
                </a:lnTo>
                <a:lnTo>
                  <a:pt x="675" y="274"/>
                </a:lnTo>
                <a:lnTo>
                  <a:pt x="680" y="278"/>
                </a:lnTo>
                <a:lnTo>
                  <a:pt x="683" y="273"/>
                </a:lnTo>
                <a:lnTo>
                  <a:pt x="687" y="271"/>
                </a:lnTo>
                <a:lnTo>
                  <a:pt x="687" y="265"/>
                </a:lnTo>
                <a:lnTo>
                  <a:pt x="690" y="264"/>
                </a:lnTo>
                <a:lnTo>
                  <a:pt x="693" y="265"/>
                </a:lnTo>
                <a:lnTo>
                  <a:pt x="694" y="268"/>
                </a:lnTo>
                <a:lnTo>
                  <a:pt x="696" y="265"/>
                </a:lnTo>
                <a:lnTo>
                  <a:pt x="701" y="253"/>
                </a:lnTo>
                <a:lnTo>
                  <a:pt x="700" y="245"/>
                </a:lnTo>
                <a:lnTo>
                  <a:pt x="703" y="242"/>
                </a:lnTo>
                <a:lnTo>
                  <a:pt x="703" y="238"/>
                </a:lnTo>
                <a:lnTo>
                  <a:pt x="706" y="232"/>
                </a:lnTo>
                <a:lnTo>
                  <a:pt x="709" y="234"/>
                </a:lnTo>
                <a:lnTo>
                  <a:pt x="711" y="243"/>
                </a:lnTo>
                <a:lnTo>
                  <a:pt x="715" y="247"/>
                </a:lnTo>
                <a:lnTo>
                  <a:pt x="718" y="259"/>
                </a:lnTo>
                <a:lnTo>
                  <a:pt x="721" y="259"/>
                </a:lnTo>
                <a:lnTo>
                  <a:pt x="721" y="268"/>
                </a:lnTo>
                <a:lnTo>
                  <a:pt x="726" y="271"/>
                </a:lnTo>
                <a:lnTo>
                  <a:pt x="725" y="278"/>
                </a:lnTo>
                <a:lnTo>
                  <a:pt x="731" y="284"/>
                </a:lnTo>
                <a:lnTo>
                  <a:pt x="733" y="295"/>
                </a:lnTo>
                <a:lnTo>
                  <a:pt x="737" y="296"/>
                </a:lnTo>
                <a:lnTo>
                  <a:pt x="738" y="301"/>
                </a:lnTo>
                <a:lnTo>
                  <a:pt x="733" y="304"/>
                </a:lnTo>
                <a:lnTo>
                  <a:pt x="734" y="312"/>
                </a:lnTo>
                <a:lnTo>
                  <a:pt x="739" y="314"/>
                </a:lnTo>
                <a:lnTo>
                  <a:pt x="739" y="316"/>
                </a:lnTo>
                <a:lnTo>
                  <a:pt x="743" y="318"/>
                </a:lnTo>
                <a:lnTo>
                  <a:pt x="748" y="326"/>
                </a:lnTo>
                <a:lnTo>
                  <a:pt x="748" y="331"/>
                </a:lnTo>
                <a:lnTo>
                  <a:pt x="753" y="335"/>
                </a:lnTo>
                <a:lnTo>
                  <a:pt x="757" y="333"/>
                </a:lnTo>
                <a:lnTo>
                  <a:pt x="764" y="336"/>
                </a:lnTo>
                <a:lnTo>
                  <a:pt x="768" y="339"/>
                </a:lnTo>
                <a:lnTo>
                  <a:pt x="776" y="341"/>
                </a:lnTo>
                <a:lnTo>
                  <a:pt x="775" y="345"/>
                </a:lnTo>
                <a:lnTo>
                  <a:pt x="766" y="348"/>
                </a:lnTo>
                <a:lnTo>
                  <a:pt x="755" y="355"/>
                </a:lnTo>
                <a:lnTo>
                  <a:pt x="749" y="359"/>
                </a:lnTo>
                <a:lnTo>
                  <a:pt x="745" y="358"/>
                </a:lnTo>
                <a:lnTo>
                  <a:pt x="746" y="364"/>
                </a:lnTo>
                <a:lnTo>
                  <a:pt x="751" y="365"/>
                </a:lnTo>
                <a:lnTo>
                  <a:pt x="758" y="358"/>
                </a:lnTo>
                <a:lnTo>
                  <a:pt x="761" y="358"/>
                </a:lnTo>
                <a:lnTo>
                  <a:pt x="762" y="356"/>
                </a:lnTo>
                <a:lnTo>
                  <a:pt x="770" y="350"/>
                </a:lnTo>
                <a:lnTo>
                  <a:pt x="775" y="351"/>
                </a:lnTo>
                <a:lnTo>
                  <a:pt x="774" y="358"/>
                </a:lnTo>
                <a:lnTo>
                  <a:pt x="774" y="361"/>
                </a:lnTo>
                <a:lnTo>
                  <a:pt x="780" y="356"/>
                </a:lnTo>
                <a:lnTo>
                  <a:pt x="788" y="360"/>
                </a:lnTo>
                <a:lnTo>
                  <a:pt x="790" y="369"/>
                </a:lnTo>
                <a:lnTo>
                  <a:pt x="787" y="375"/>
                </a:lnTo>
                <a:lnTo>
                  <a:pt x="791" y="382"/>
                </a:lnTo>
                <a:lnTo>
                  <a:pt x="789" y="387"/>
                </a:lnTo>
                <a:lnTo>
                  <a:pt x="787" y="387"/>
                </a:lnTo>
                <a:lnTo>
                  <a:pt x="780" y="394"/>
                </a:lnTo>
                <a:lnTo>
                  <a:pt x="769" y="396"/>
                </a:lnTo>
                <a:lnTo>
                  <a:pt x="762" y="400"/>
                </a:lnTo>
                <a:lnTo>
                  <a:pt x="756" y="413"/>
                </a:lnTo>
                <a:lnTo>
                  <a:pt x="750" y="417"/>
                </a:lnTo>
                <a:lnTo>
                  <a:pt x="740" y="417"/>
                </a:lnTo>
                <a:lnTo>
                  <a:pt x="734" y="416"/>
                </a:lnTo>
                <a:lnTo>
                  <a:pt x="726" y="417"/>
                </a:lnTo>
                <a:lnTo>
                  <a:pt x="721" y="414"/>
                </a:lnTo>
                <a:lnTo>
                  <a:pt x="714" y="416"/>
                </a:lnTo>
                <a:lnTo>
                  <a:pt x="700" y="418"/>
                </a:lnTo>
                <a:lnTo>
                  <a:pt x="698" y="416"/>
                </a:lnTo>
                <a:lnTo>
                  <a:pt x="692" y="416"/>
                </a:lnTo>
                <a:lnTo>
                  <a:pt x="687" y="423"/>
                </a:lnTo>
                <a:lnTo>
                  <a:pt x="683" y="426"/>
                </a:lnTo>
                <a:lnTo>
                  <a:pt x="682" y="430"/>
                </a:lnTo>
                <a:lnTo>
                  <a:pt x="670" y="433"/>
                </a:lnTo>
                <a:lnTo>
                  <a:pt x="665" y="443"/>
                </a:lnTo>
                <a:lnTo>
                  <a:pt x="658" y="449"/>
                </a:lnTo>
                <a:lnTo>
                  <a:pt x="656" y="452"/>
                </a:lnTo>
                <a:lnTo>
                  <a:pt x="648" y="459"/>
                </a:lnTo>
                <a:lnTo>
                  <a:pt x="647" y="468"/>
                </a:lnTo>
                <a:lnTo>
                  <a:pt x="649" y="469"/>
                </a:lnTo>
                <a:lnTo>
                  <a:pt x="654" y="463"/>
                </a:lnTo>
                <a:lnTo>
                  <a:pt x="658" y="461"/>
                </a:lnTo>
                <a:lnTo>
                  <a:pt x="658" y="457"/>
                </a:lnTo>
                <a:lnTo>
                  <a:pt x="669" y="446"/>
                </a:lnTo>
                <a:lnTo>
                  <a:pt x="671" y="446"/>
                </a:lnTo>
                <a:lnTo>
                  <a:pt x="677" y="439"/>
                </a:lnTo>
                <a:lnTo>
                  <a:pt x="686" y="436"/>
                </a:lnTo>
                <a:lnTo>
                  <a:pt x="690" y="430"/>
                </a:lnTo>
                <a:lnTo>
                  <a:pt x="701" y="429"/>
                </a:lnTo>
                <a:lnTo>
                  <a:pt x="708" y="436"/>
                </a:lnTo>
                <a:lnTo>
                  <a:pt x="710" y="437"/>
                </a:lnTo>
                <a:lnTo>
                  <a:pt x="711" y="441"/>
                </a:lnTo>
                <a:lnTo>
                  <a:pt x="703" y="449"/>
                </a:lnTo>
                <a:lnTo>
                  <a:pt x="699" y="446"/>
                </a:lnTo>
                <a:lnTo>
                  <a:pt x="693" y="445"/>
                </a:lnTo>
                <a:lnTo>
                  <a:pt x="689" y="448"/>
                </a:lnTo>
                <a:lnTo>
                  <a:pt x="689" y="450"/>
                </a:lnTo>
                <a:lnTo>
                  <a:pt x="695" y="452"/>
                </a:lnTo>
                <a:lnTo>
                  <a:pt x="699" y="455"/>
                </a:lnTo>
                <a:lnTo>
                  <a:pt x="705" y="453"/>
                </a:lnTo>
                <a:lnTo>
                  <a:pt x="705" y="458"/>
                </a:lnTo>
                <a:lnTo>
                  <a:pt x="703" y="461"/>
                </a:lnTo>
                <a:lnTo>
                  <a:pt x="704" y="471"/>
                </a:lnTo>
                <a:lnTo>
                  <a:pt x="714" y="478"/>
                </a:lnTo>
                <a:lnTo>
                  <a:pt x="716" y="481"/>
                </a:lnTo>
                <a:lnTo>
                  <a:pt x="721" y="485"/>
                </a:lnTo>
                <a:lnTo>
                  <a:pt x="727" y="485"/>
                </a:lnTo>
                <a:lnTo>
                  <a:pt x="732" y="483"/>
                </a:lnTo>
                <a:lnTo>
                  <a:pt x="733" y="487"/>
                </a:lnTo>
                <a:lnTo>
                  <a:pt x="737" y="486"/>
                </a:lnTo>
                <a:lnTo>
                  <a:pt x="737" y="492"/>
                </a:lnTo>
                <a:lnTo>
                  <a:pt x="732" y="497"/>
                </a:lnTo>
                <a:lnTo>
                  <a:pt x="727" y="497"/>
                </a:lnTo>
                <a:lnTo>
                  <a:pt x="722" y="498"/>
                </a:lnTo>
                <a:lnTo>
                  <a:pt x="720" y="501"/>
                </a:lnTo>
                <a:lnTo>
                  <a:pt x="718" y="500"/>
                </a:lnTo>
                <a:lnTo>
                  <a:pt x="715" y="497"/>
                </a:lnTo>
                <a:lnTo>
                  <a:pt x="707" y="507"/>
                </a:lnTo>
                <a:lnTo>
                  <a:pt x="706" y="510"/>
                </a:lnTo>
                <a:lnTo>
                  <a:pt x="702" y="513"/>
                </a:lnTo>
                <a:lnTo>
                  <a:pt x="697" y="514"/>
                </a:lnTo>
                <a:lnTo>
                  <a:pt x="693" y="510"/>
                </a:lnTo>
                <a:lnTo>
                  <a:pt x="695" y="502"/>
                </a:lnTo>
                <a:lnTo>
                  <a:pt x="698" y="501"/>
                </a:lnTo>
                <a:lnTo>
                  <a:pt x="704" y="493"/>
                </a:lnTo>
                <a:lnTo>
                  <a:pt x="708" y="493"/>
                </a:lnTo>
                <a:lnTo>
                  <a:pt x="711" y="489"/>
                </a:lnTo>
                <a:lnTo>
                  <a:pt x="711" y="487"/>
                </a:lnTo>
                <a:lnTo>
                  <a:pt x="709" y="488"/>
                </a:lnTo>
                <a:lnTo>
                  <a:pt x="707" y="487"/>
                </a:lnTo>
                <a:lnTo>
                  <a:pt x="708" y="484"/>
                </a:lnTo>
                <a:lnTo>
                  <a:pt x="706" y="482"/>
                </a:lnTo>
                <a:lnTo>
                  <a:pt x="701" y="486"/>
                </a:lnTo>
                <a:lnTo>
                  <a:pt x="696" y="490"/>
                </a:lnTo>
                <a:lnTo>
                  <a:pt x="690" y="491"/>
                </a:lnTo>
                <a:lnTo>
                  <a:pt x="687" y="496"/>
                </a:lnTo>
                <a:lnTo>
                  <a:pt x="683" y="498"/>
                </a:lnTo>
                <a:lnTo>
                  <a:pt x="682" y="488"/>
                </a:lnTo>
                <a:lnTo>
                  <a:pt x="676" y="478"/>
                </a:lnTo>
                <a:lnTo>
                  <a:pt x="676" y="465"/>
                </a:lnTo>
                <a:lnTo>
                  <a:pt x="665" y="460"/>
                </a:lnTo>
                <a:lnTo>
                  <a:pt x="660" y="463"/>
                </a:lnTo>
                <a:lnTo>
                  <a:pt x="647" y="489"/>
                </a:lnTo>
                <a:lnTo>
                  <a:pt x="630" y="492"/>
                </a:lnTo>
                <a:lnTo>
                  <a:pt x="625" y="491"/>
                </a:lnTo>
                <a:lnTo>
                  <a:pt x="616" y="491"/>
                </a:lnTo>
                <a:lnTo>
                  <a:pt x="611" y="496"/>
                </a:lnTo>
                <a:lnTo>
                  <a:pt x="599" y="507"/>
                </a:lnTo>
                <a:lnTo>
                  <a:pt x="575" y="516"/>
                </a:lnTo>
                <a:lnTo>
                  <a:pt x="572" y="524"/>
                </a:lnTo>
                <a:lnTo>
                  <a:pt x="546" y="539"/>
                </a:lnTo>
                <a:lnTo>
                  <a:pt x="543" y="530"/>
                </a:lnTo>
                <a:lnTo>
                  <a:pt x="548" y="512"/>
                </a:lnTo>
                <a:lnTo>
                  <a:pt x="547" y="499"/>
                </a:lnTo>
                <a:lnTo>
                  <a:pt x="530" y="480"/>
                </a:lnTo>
                <a:lnTo>
                  <a:pt x="523" y="466"/>
                </a:lnTo>
                <a:lnTo>
                  <a:pt x="494" y="449"/>
                </a:lnTo>
                <a:lnTo>
                  <a:pt x="477" y="451"/>
                </a:lnTo>
                <a:lnTo>
                  <a:pt x="470" y="449"/>
                </a:lnTo>
                <a:lnTo>
                  <a:pt x="458" y="449"/>
                </a:lnTo>
                <a:lnTo>
                  <a:pt x="450" y="445"/>
                </a:lnTo>
                <a:lnTo>
                  <a:pt x="438" y="443"/>
                </a:lnTo>
                <a:lnTo>
                  <a:pt x="430" y="437"/>
                </a:lnTo>
                <a:lnTo>
                  <a:pt x="174" y="437"/>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43" name="Freeform 13"/>
          <p:cNvSpPr>
            <a:spLocks noEditPoints="1"/>
          </p:cNvSpPr>
          <p:nvPr/>
        </p:nvSpPr>
        <p:spPr bwMode="gray">
          <a:xfrm>
            <a:off x="3211779" y="1578493"/>
            <a:ext cx="282648" cy="81146"/>
          </a:xfrm>
          <a:custGeom>
            <a:avLst/>
            <a:gdLst>
              <a:gd name="T0" fmla="*/ 2147483647 w 155"/>
              <a:gd name="T1" fmla="*/ 2147483647 h 45"/>
              <a:gd name="T2" fmla="*/ 2147483647 w 155"/>
              <a:gd name="T3" fmla="*/ 2147483647 h 45"/>
              <a:gd name="T4" fmla="*/ 2147483647 w 155"/>
              <a:gd name="T5" fmla="*/ 2147483647 h 45"/>
              <a:gd name="T6" fmla="*/ 2147483647 w 155"/>
              <a:gd name="T7" fmla="*/ 2147483647 h 45"/>
              <a:gd name="T8" fmla="*/ 2147483647 w 155"/>
              <a:gd name="T9" fmla="*/ 2147483647 h 45"/>
              <a:gd name="T10" fmla="*/ 2147483647 w 155"/>
              <a:gd name="T11" fmla="*/ 2147483647 h 45"/>
              <a:gd name="T12" fmla="*/ 2147483647 w 155"/>
              <a:gd name="T13" fmla="*/ 2147483647 h 45"/>
              <a:gd name="T14" fmla="*/ 0 w 155"/>
              <a:gd name="T15" fmla="*/ 2147483647 h 45"/>
              <a:gd name="T16" fmla="*/ 2147483647 w 155"/>
              <a:gd name="T17" fmla="*/ 2147483647 h 45"/>
              <a:gd name="T18" fmla="*/ 2147483647 w 155"/>
              <a:gd name="T19" fmla="*/ 2147483647 h 45"/>
              <a:gd name="T20" fmla="*/ 2147483647 w 155"/>
              <a:gd name="T21" fmla="*/ 2147483647 h 45"/>
              <a:gd name="T22" fmla="*/ 2147483647 w 155"/>
              <a:gd name="T23" fmla="*/ 2147483647 h 45"/>
              <a:gd name="T24" fmla="*/ 2147483647 w 155"/>
              <a:gd name="T25" fmla="*/ 2147483647 h 45"/>
              <a:gd name="T26" fmla="*/ 2147483647 w 155"/>
              <a:gd name="T27" fmla="*/ 2147483647 h 45"/>
              <a:gd name="T28" fmla="*/ 2147483647 w 155"/>
              <a:gd name="T29" fmla="*/ 2147483647 h 45"/>
              <a:gd name="T30" fmla="*/ 2147483647 w 155"/>
              <a:gd name="T31" fmla="*/ 2147483647 h 45"/>
              <a:gd name="T32" fmla="*/ 2147483647 w 155"/>
              <a:gd name="T33" fmla="*/ 2147483647 h 45"/>
              <a:gd name="T34" fmla="*/ 2147483647 w 155"/>
              <a:gd name="T35" fmla="*/ 2147483647 h 45"/>
              <a:gd name="T36" fmla="*/ 2147483647 w 155"/>
              <a:gd name="T37" fmla="*/ 2147483647 h 45"/>
              <a:gd name="T38" fmla="*/ 2147483647 w 155"/>
              <a:gd name="T39" fmla="*/ 2147483647 h 45"/>
              <a:gd name="T40" fmla="*/ 2147483647 w 155"/>
              <a:gd name="T41" fmla="*/ 2147483647 h 45"/>
              <a:gd name="T42" fmla="*/ 2147483647 w 155"/>
              <a:gd name="T43" fmla="*/ 2147483647 h 45"/>
              <a:gd name="T44" fmla="*/ 2147483647 w 155"/>
              <a:gd name="T45" fmla="*/ 2147483647 h 45"/>
              <a:gd name="T46" fmla="*/ 2147483647 w 155"/>
              <a:gd name="T47" fmla="*/ 2147483647 h 45"/>
              <a:gd name="T48" fmla="*/ 2147483647 w 155"/>
              <a:gd name="T49" fmla="*/ 2147483647 h 45"/>
              <a:gd name="T50" fmla="*/ 2147483647 w 155"/>
              <a:gd name="T51" fmla="*/ 2147483647 h 45"/>
              <a:gd name="T52" fmla="*/ 2147483647 w 155"/>
              <a:gd name="T53" fmla="*/ 0 h 45"/>
              <a:gd name="T54" fmla="*/ 2147483647 w 155"/>
              <a:gd name="T55" fmla="*/ 2147483647 h 45"/>
              <a:gd name="T56" fmla="*/ 2147483647 w 155"/>
              <a:gd name="T57" fmla="*/ 2147483647 h 45"/>
              <a:gd name="T58" fmla="*/ 2147483647 w 155"/>
              <a:gd name="T59" fmla="*/ 2147483647 h 45"/>
              <a:gd name="T60" fmla="*/ 2147483647 w 155"/>
              <a:gd name="T61" fmla="*/ 2147483647 h 45"/>
              <a:gd name="T62" fmla="*/ 2147483647 w 155"/>
              <a:gd name="T63" fmla="*/ 2147483647 h 45"/>
              <a:gd name="T64" fmla="*/ 2147483647 w 155"/>
              <a:gd name="T65" fmla="*/ 2147483647 h 45"/>
              <a:gd name="T66" fmla="*/ 2147483647 w 155"/>
              <a:gd name="T67" fmla="*/ 2147483647 h 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5"/>
              <a:gd name="T103" fmla="*/ 0 h 45"/>
              <a:gd name="T104" fmla="*/ 155 w 155"/>
              <a:gd name="T105" fmla="*/ 45 h 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5" h="45">
                <a:moveTo>
                  <a:pt x="3" y="11"/>
                </a:moveTo>
                <a:lnTo>
                  <a:pt x="15" y="10"/>
                </a:lnTo>
                <a:lnTo>
                  <a:pt x="21" y="12"/>
                </a:lnTo>
                <a:lnTo>
                  <a:pt x="23" y="14"/>
                </a:lnTo>
                <a:lnTo>
                  <a:pt x="19" y="24"/>
                </a:lnTo>
                <a:lnTo>
                  <a:pt x="16" y="24"/>
                </a:lnTo>
                <a:lnTo>
                  <a:pt x="8" y="19"/>
                </a:lnTo>
                <a:lnTo>
                  <a:pt x="0" y="16"/>
                </a:lnTo>
                <a:lnTo>
                  <a:pt x="3" y="11"/>
                </a:lnTo>
                <a:close/>
                <a:moveTo>
                  <a:pt x="128" y="30"/>
                </a:moveTo>
                <a:lnTo>
                  <a:pt x="123" y="29"/>
                </a:lnTo>
                <a:lnTo>
                  <a:pt x="119" y="30"/>
                </a:lnTo>
                <a:lnTo>
                  <a:pt x="125" y="36"/>
                </a:lnTo>
                <a:lnTo>
                  <a:pt x="119" y="45"/>
                </a:lnTo>
                <a:lnTo>
                  <a:pt x="114" y="45"/>
                </a:lnTo>
                <a:lnTo>
                  <a:pt x="111" y="45"/>
                </a:lnTo>
                <a:lnTo>
                  <a:pt x="110" y="35"/>
                </a:lnTo>
                <a:lnTo>
                  <a:pt x="106" y="28"/>
                </a:lnTo>
                <a:lnTo>
                  <a:pt x="107" y="26"/>
                </a:lnTo>
                <a:lnTo>
                  <a:pt x="106" y="10"/>
                </a:lnTo>
                <a:lnTo>
                  <a:pt x="109" y="9"/>
                </a:lnTo>
                <a:lnTo>
                  <a:pt x="113" y="10"/>
                </a:lnTo>
                <a:lnTo>
                  <a:pt x="113" y="8"/>
                </a:lnTo>
                <a:lnTo>
                  <a:pt x="108" y="5"/>
                </a:lnTo>
                <a:lnTo>
                  <a:pt x="116" y="1"/>
                </a:lnTo>
                <a:lnTo>
                  <a:pt x="122" y="2"/>
                </a:lnTo>
                <a:lnTo>
                  <a:pt x="131" y="0"/>
                </a:lnTo>
                <a:lnTo>
                  <a:pt x="138" y="4"/>
                </a:lnTo>
                <a:lnTo>
                  <a:pt x="142" y="3"/>
                </a:lnTo>
                <a:lnTo>
                  <a:pt x="155" y="4"/>
                </a:lnTo>
                <a:lnTo>
                  <a:pt x="155" y="9"/>
                </a:lnTo>
                <a:lnTo>
                  <a:pt x="139" y="31"/>
                </a:lnTo>
                <a:lnTo>
                  <a:pt x="134" y="30"/>
                </a:lnTo>
                <a:lnTo>
                  <a:pt x="128" y="30"/>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44" name="Freeform 14"/>
          <p:cNvSpPr>
            <a:spLocks/>
          </p:cNvSpPr>
          <p:nvPr/>
        </p:nvSpPr>
        <p:spPr bwMode="gray">
          <a:xfrm>
            <a:off x="3779874" y="1146178"/>
            <a:ext cx="1034044" cy="965360"/>
          </a:xfrm>
          <a:custGeom>
            <a:avLst/>
            <a:gdLst>
              <a:gd name="T0" fmla="*/ 2147483647 w 567"/>
              <a:gd name="T1" fmla="*/ 2147483647 h 529"/>
              <a:gd name="T2" fmla="*/ 2147483647 w 567"/>
              <a:gd name="T3" fmla="*/ 2147483647 h 529"/>
              <a:gd name="T4" fmla="*/ 2147483647 w 567"/>
              <a:gd name="T5" fmla="*/ 2147483647 h 529"/>
              <a:gd name="T6" fmla="*/ 2147483647 w 567"/>
              <a:gd name="T7" fmla="*/ 2147483647 h 529"/>
              <a:gd name="T8" fmla="*/ 2147483647 w 567"/>
              <a:gd name="T9" fmla="*/ 2147483647 h 529"/>
              <a:gd name="T10" fmla="*/ 2147483647 w 567"/>
              <a:gd name="T11" fmla="*/ 2147483647 h 529"/>
              <a:gd name="T12" fmla="*/ 2147483647 w 567"/>
              <a:gd name="T13" fmla="*/ 2147483647 h 529"/>
              <a:gd name="T14" fmla="*/ 2147483647 w 567"/>
              <a:gd name="T15" fmla="*/ 2147483647 h 529"/>
              <a:gd name="T16" fmla="*/ 2147483647 w 567"/>
              <a:gd name="T17" fmla="*/ 2147483647 h 529"/>
              <a:gd name="T18" fmla="*/ 2147483647 w 567"/>
              <a:gd name="T19" fmla="*/ 2147483647 h 529"/>
              <a:gd name="T20" fmla="*/ 2147483647 w 567"/>
              <a:gd name="T21" fmla="*/ 2147483647 h 529"/>
              <a:gd name="T22" fmla="*/ 2147483647 w 567"/>
              <a:gd name="T23" fmla="*/ 2147483647 h 529"/>
              <a:gd name="T24" fmla="*/ 2147483647 w 567"/>
              <a:gd name="T25" fmla="*/ 2147483647 h 529"/>
              <a:gd name="T26" fmla="*/ 2147483647 w 567"/>
              <a:gd name="T27" fmla="*/ 2147483647 h 529"/>
              <a:gd name="T28" fmla="*/ 2147483647 w 567"/>
              <a:gd name="T29" fmla="*/ 2147483647 h 529"/>
              <a:gd name="T30" fmla="*/ 2147483647 w 567"/>
              <a:gd name="T31" fmla="*/ 2147483647 h 529"/>
              <a:gd name="T32" fmla="*/ 2147483647 w 567"/>
              <a:gd name="T33" fmla="*/ 2147483647 h 529"/>
              <a:gd name="T34" fmla="*/ 2147483647 w 567"/>
              <a:gd name="T35" fmla="*/ 2147483647 h 529"/>
              <a:gd name="T36" fmla="*/ 2147483647 w 567"/>
              <a:gd name="T37" fmla="*/ 2147483647 h 529"/>
              <a:gd name="T38" fmla="*/ 2147483647 w 567"/>
              <a:gd name="T39" fmla="*/ 2147483647 h 529"/>
              <a:gd name="T40" fmla="*/ 2147483647 w 567"/>
              <a:gd name="T41" fmla="*/ 2147483647 h 529"/>
              <a:gd name="T42" fmla="*/ 2147483647 w 567"/>
              <a:gd name="T43" fmla="*/ 2147483647 h 529"/>
              <a:gd name="T44" fmla="*/ 2147483647 w 567"/>
              <a:gd name="T45" fmla="*/ 2147483647 h 529"/>
              <a:gd name="T46" fmla="*/ 2147483647 w 567"/>
              <a:gd name="T47" fmla="*/ 2147483647 h 529"/>
              <a:gd name="T48" fmla="*/ 2147483647 w 567"/>
              <a:gd name="T49" fmla="*/ 2147483647 h 529"/>
              <a:gd name="T50" fmla="*/ 2147483647 w 567"/>
              <a:gd name="T51" fmla="*/ 2147483647 h 529"/>
              <a:gd name="T52" fmla="*/ 2147483647 w 567"/>
              <a:gd name="T53" fmla="*/ 2147483647 h 529"/>
              <a:gd name="T54" fmla="*/ 2147483647 w 567"/>
              <a:gd name="T55" fmla="*/ 2147483647 h 529"/>
              <a:gd name="T56" fmla="*/ 2147483647 w 567"/>
              <a:gd name="T57" fmla="*/ 2147483647 h 529"/>
              <a:gd name="T58" fmla="*/ 2147483647 w 567"/>
              <a:gd name="T59" fmla="*/ 2147483647 h 529"/>
              <a:gd name="T60" fmla="*/ 2147483647 w 567"/>
              <a:gd name="T61" fmla="*/ 2147483647 h 529"/>
              <a:gd name="T62" fmla="*/ 2147483647 w 567"/>
              <a:gd name="T63" fmla="*/ 2147483647 h 529"/>
              <a:gd name="T64" fmla="*/ 2147483647 w 567"/>
              <a:gd name="T65" fmla="*/ 2147483647 h 529"/>
              <a:gd name="T66" fmla="*/ 2147483647 w 567"/>
              <a:gd name="T67" fmla="*/ 2147483647 h 529"/>
              <a:gd name="T68" fmla="*/ 2147483647 w 567"/>
              <a:gd name="T69" fmla="*/ 2147483647 h 529"/>
              <a:gd name="T70" fmla="*/ 2147483647 w 567"/>
              <a:gd name="T71" fmla="*/ 2147483647 h 529"/>
              <a:gd name="T72" fmla="*/ 2147483647 w 567"/>
              <a:gd name="T73" fmla="*/ 2147483647 h 529"/>
              <a:gd name="T74" fmla="*/ 2147483647 w 567"/>
              <a:gd name="T75" fmla="*/ 2147483647 h 529"/>
              <a:gd name="T76" fmla="*/ 2147483647 w 567"/>
              <a:gd name="T77" fmla="*/ 2147483647 h 529"/>
              <a:gd name="T78" fmla="*/ 2147483647 w 567"/>
              <a:gd name="T79" fmla="*/ 2147483647 h 529"/>
              <a:gd name="T80" fmla="*/ 2147483647 w 567"/>
              <a:gd name="T81" fmla="*/ 2147483647 h 529"/>
              <a:gd name="T82" fmla="*/ 2147483647 w 567"/>
              <a:gd name="T83" fmla="*/ 2147483647 h 529"/>
              <a:gd name="T84" fmla="*/ 2147483647 w 567"/>
              <a:gd name="T85" fmla="*/ 2147483647 h 529"/>
              <a:gd name="T86" fmla="*/ 2147483647 w 567"/>
              <a:gd name="T87" fmla="*/ 2147483647 h 529"/>
              <a:gd name="T88" fmla="*/ 2147483647 w 567"/>
              <a:gd name="T89" fmla="*/ 2147483647 h 529"/>
              <a:gd name="T90" fmla="*/ 2147483647 w 567"/>
              <a:gd name="T91" fmla="*/ 2147483647 h 529"/>
              <a:gd name="T92" fmla="*/ 2147483647 w 567"/>
              <a:gd name="T93" fmla="*/ 2147483647 h 529"/>
              <a:gd name="T94" fmla="*/ 2147483647 w 567"/>
              <a:gd name="T95" fmla="*/ 2147483647 h 529"/>
              <a:gd name="T96" fmla="*/ 2147483647 w 567"/>
              <a:gd name="T97" fmla="*/ 2147483647 h 529"/>
              <a:gd name="T98" fmla="*/ 2147483647 w 567"/>
              <a:gd name="T99" fmla="*/ 2147483647 h 529"/>
              <a:gd name="T100" fmla="*/ 2147483647 w 567"/>
              <a:gd name="T101" fmla="*/ 2147483647 h 529"/>
              <a:gd name="T102" fmla="*/ 2147483647 w 567"/>
              <a:gd name="T103" fmla="*/ 2147483647 h 529"/>
              <a:gd name="T104" fmla="*/ 2147483647 w 567"/>
              <a:gd name="T105" fmla="*/ 2147483647 h 529"/>
              <a:gd name="T106" fmla="*/ 2147483647 w 567"/>
              <a:gd name="T107" fmla="*/ 2147483647 h 529"/>
              <a:gd name="T108" fmla="*/ 2147483647 w 567"/>
              <a:gd name="T109" fmla="*/ 2147483647 h 529"/>
              <a:gd name="T110" fmla="*/ 2147483647 w 567"/>
              <a:gd name="T111" fmla="*/ 2147483647 h 529"/>
              <a:gd name="T112" fmla="*/ 2147483647 w 567"/>
              <a:gd name="T113" fmla="*/ 2147483647 h 529"/>
              <a:gd name="T114" fmla="*/ 2147483647 w 567"/>
              <a:gd name="T115" fmla="*/ 2147483647 h 529"/>
              <a:gd name="T116" fmla="*/ 2147483647 w 567"/>
              <a:gd name="T117" fmla="*/ 2147483647 h 529"/>
              <a:gd name="T118" fmla="*/ 2147483647 w 567"/>
              <a:gd name="T119" fmla="*/ 2147483647 h 529"/>
              <a:gd name="T120" fmla="*/ 2147483647 w 567"/>
              <a:gd name="T121" fmla="*/ 2147483647 h 5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67"/>
              <a:gd name="T184" fmla="*/ 0 h 529"/>
              <a:gd name="T185" fmla="*/ 567 w 567"/>
              <a:gd name="T186" fmla="*/ 529 h 5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67" h="529">
                <a:moveTo>
                  <a:pt x="459" y="328"/>
                </a:moveTo>
                <a:lnTo>
                  <a:pt x="455" y="328"/>
                </a:lnTo>
                <a:lnTo>
                  <a:pt x="452" y="334"/>
                </a:lnTo>
                <a:lnTo>
                  <a:pt x="449" y="333"/>
                </a:lnTo>
                <a:lnTo>
                  <a:pt x="445" y="338"/>
                </a:lnTo>
                <a:lnTo>
                  <a:pt x="442" y="338"/>
                </a:lnTo>
                <a:lnTo>
                  <a:pt x="437" y="343"/>
                </a:lnTo>
                <a:lnTo>
                  <a:pt x="430" y="343"/>
                </a:lnTo>
                <a:lnTo>
                  <a:pt x="423" y="347"/>
                </a:lnTo>
                <a:lnTo>
                  <a:pt x="419" y="345"/>
                </a:lnTo>
                <a:lnTo>
                  <a:pt x="410" y="350"/>
                </a:lnTo>
                <a:lnTo>
                  <a:pt x="406" y="350"/>
                </a:lnTo>
                <a:lnTo>
                  <a:pt x="403" y="349"/>
                </a:lnTo>
                <a:lnTo>
                  <a:pt x="399" y="351"/>
                </a:lnTo>
                <a:lnTo>
                  <a:pt x="395" y="350"/>
                </a:lnTo>
                <a:lnTo>
                  <a:pt x="391" y="352"/>
                </a:lnTo>
                <a:lnTo>
                  <a:pt x="388" y="352"/>
                </a:lnTo>
                <a:lnTo>
                  <a:pt x="380" y="347"/>
                </a:lnTo>
                <a:lnTo>
                  <a:pt x="374" y="346"/>
                </a:lnTo>
                <a:lnTo>
                  <a:pt x="377" y="349"/>
                </a:lnTo>
                <a:lnTo>
                  <a:pt x="382" y="352"/>
                </a:lnTo>
                <a:lnTo>
                  <a:pt x="381" y="358"/>
                </a:lnTo>
                <a:lnTo>
                  <a:pt x="372" y="359"/>
                </a:lnTo>
                <a:lnTo>
                  <a:pt x="368" y="366"/>
                </a:lnTo>
                <a:lnTo>
                  <a:pt x="364" y="373"/>
                </a:lnTo>
                <a:lnTo>
                  <a:pt x="357" y="384"/>
                </a:lnTo>
                <a:lnTo>
                  <a:pt x="349" y="383"/>
                </a:lnTo>
                <a:lnTo>
                  <a:pt x="348" y="390"/>
                </a:lnTo>
                <a:lnTo>
                  <a:pt x="341" y="394"/>
                </a:lnTo>
                <a:lnTo>
                  <a:pt x="337" y="392"/>
                </a:lnTo>
                <a:lnTo>
                  <a:pt x="332" y="394"/>
                </a:lnTo>
                <a:lnTo>
                  <a:pt x="330" y="391"/>
                </a:lnTo>
                <a:lnTo>
                  <a:pt x="331" y="383"/>
                </a:lnTo>
                <a:lnTo>
                  <a:pt x="326" y="382"/>
                </a:lnTo>
                <a:lnTo>
                  <a:pt x="325" y="385"/>
                </a:lnTo>
                <a:lnTo>
                  <a:pt x="323" y="399"/>
                </a:lnTo>
                <a:lnTo>
                  <a:pt x="306" y="403"/>
                </a:lnTo>
                <a:lnTo>
                  <a:pt x="305" y="405"/>
                </a:lnTo>
                <a:lnTo>
                  <a:pt x="308" y="409"/>
                </a:lnTo>
                <a:lnTo>
                  <a:pt x="308" y="413"/>
                </a:lnTo>
                <a:lnTo>
                  <a:pt x="299" y="414"/>
                </a:lnTo>
                <a:lnTo>
                  <a:pt x="298" y="421"/>
                </a:lnTo>
                <a:lnTo>
                  <a:pt x="302" y="425"/>
                </a:lnTo>
                <a:lnTo>
                  <a:pt x="300" y="430"/>
                </a:lnTo>
                <a:lnTo>
                  <a:pt x="293" y="430"/>
                </a:lnTo>
                <a:lnTo>
                  <a:pt x="294" y="436"/>
                </a:lnTo>
                <a:lnTo>
                  <a:pt x="302" y="437"/>
                </a:lnTo>
                <a:lnTo>
                  <a:pt x="302" y="448"/>
                </a:lnTo>
                <a:lnTo>
                  <a:pt x="294" y="446"/>
                </a:lnTo>
                <a:lnTo>
                  <a:pt x="298" y="453"/>
                </a:lnTo>
                <a:lnTo>
                  <a:pt x="297" y="456"/>
                </a:lnTo>
                <a:lnTo>
                  <a:pt x="294" y="457"/>
                </a:lnTo>
                <a:lnTo>
                  <a:pt x="292" y="466"/>
                </a:lnTo>
                <a:lnTo>
                  <a:pt x="288" y="465"/>
                </a:lnTo>
                <a:lnTo>
                  <a:pt x="285" y="469"/>
                </a:lnTo>
                <a:lnTo>
                  <a:pt x="287" y="473"/>
                </a:lnTo>
                <a:lnTo>
                  <a:pt x="285" y="481"/>
                </a:lnTo>
                <a:lnTo>
                  <a:pt x="289" y="491"/>
                </a:lnTo>
                <a:lnTo>
                  <a:pt x="287" y="498"/>
                </a:lnTo>
                <a:lnTo>
                  <a:pt x="283" y="500"/>
                </a:lnTo>
                <a:lnTo>
                  <a:pt x="283" y="504"/>
                </a:lnTo>
                <a:lnTo>
                  <a:pt x="280" y="509"/>
                </a:lnTo>
                <a:lnTo>
                  <a:pt x="281" y="513"/>
                </a:lnTo>
                <a:lnTo>
                  <a:pt x="274" y="514"/>
                </a:lnTo>
                <a:lnTo>
                  <a:pt x="279" y="520"/>
                </a:lnTo>
                <a:lnTo>
                  <a:pt x="275" y="529"/>
                </a:lnTo>
                <a:lnTo>
                  <a:pt x="271" y="525"/>
                </a:lnTo>
                <a:lnTo>
                  <a:pt x="266" y="528"/>
                </a:lnTo>
                <a:lnTo>
                  <a:pt x="264" y="524"/>
                </a:lnTo>
                <a:lnTo>
                  <a:pt x="264" y="518"/>
                </a:lnTo>
                <a:lnTo>
                  <a:pt x="255" y="513"/>
                </a:lnTo>
                <a:lnTo>
                  <a:pt x="252" y="506"/>
                </a:lnTo>
                <a:lnTo>
                  <a:pt x="238" y="507"/>
                </a:lnTo>
                <a:lnTo>
                  <a:pt x="235" y="512"/>
                </a:lnTo>
                <a:lnTo>
                  <a:pt x="232" y="511"/>
                </a:lnTo>
                <a:lnTo>
                  <a:pt x="232" y="503"/>
                </a:lnTo>
                <a:lnTo>
                  <a:pt x="226" y="499"/>
                </a:lnTo>
                <a:lnTo>
                  <a:pt x="226" y="496"/>
                </a:lnTo>
                <a:lnTo>
                  <a:pt x="221" y="491"/>
                </a:lnTo>
                <a:lnTo>
                  <a:pt x="219" y="484"/>
                </a:lnTo>
                <a:lnTo>
                  <a:pt x="218" y="479"/>
                </a:lnTo>
                <a:lnTo>
                  <a:pt x="211" y="475"/>
                </a:lnTo>
                <a:lnTo>
                  <a:pt x="209" y="472"/>
                </a:lnTo>
                <a:lnTo>
                  <a:pt x="212" y="468"/>
                </a:lnTo>
                <a:lnTo>
                  <a:pt x="211" y="466"/>
                </a:lnTo>
                <a:lnTo>
                  <a:pt x="211" y="462"/>
                </a:lnTo>
                <a:lnTo>
                  <a:pt x="206" y="456"/>
                </a:lnTo>
                <a:lnTo>
                  <a:pt x="205" y="454"/>
                </a:lnTo>
                <a:lnTo>
                  <a:pt x="201" y="450"/>
                </a:lnTo>
                <a:lnTo>
                  <a:pt x="201" y="441"/>
                </a:lnTo>
                <a:lnTo>
                  <a:pt x="208" y="440"/>
                </a:lnTo>
                <a:lnTo>
                  <a:pt x="208" y="434"/>
                </a:lnTo>
                <a:lnTo>
                  <a:pt x="211" y="429"/>
                </a:lnTo>
                <a:lnTo>
                  <a:pt x="214" y="431"/>
                </a:lnTo>
                <a:lnTo>
                  <a:pt x="215" y="427"/>
                </a:lnTo>
                <a:lnTo>
                  <a:pt x="207" y="421"/>
                </a:lnTo>
                <a:lnTo>
                  <a:pt x="204" y="424"/>
                </a:lnTo>
                <a:lnTo>
                  <a:pt x="199" y="434"/>
                </a:lnTo>
                <a:lnTo>
                  <a:pt x="195" y="432"/>
                </a:lnTo>
                <a:lnTo>
                  <a:pt x="196" y="423"/>
                </a:lnTo>
                <a:lnTo>
                  <a:pt x="194" y="413"/>
                </a:lnTo>
                <a:lnTo>
                  <a:pt x="196" y="409"/>
                </a:lnTo>
                <a:lnTo>
                  <a:pt x="186" y="402"/>
                </a:lnTo>
                <a:lnTo>
                  <a:pt x="188" y="400"/>
                </a:lnTo>
                <a:lnTo>
                  <a:pt x="193" y="400"/>
                </a:lnTo>
                <a:lnTo>
                  <a:pt x="191" y="395"/>
                </a:lnTo>
                <a:lnTo>
                  <a:pt x="186" y="394"/>
                </a:lnTo>
                <a:lnTo>
                  <a:pt x="182" y="387"/>
                </a:lnTo>
                <a:lnTo>
                  <a:pt x="184" y="380"/>
                </a:lnTo>
                <a:lnTo>
                  <a:pt x="188" y="380"/>
                </a:lnTo>
                <a:lnTo>
                  <a:pt x="191" y="374"/>
                </a:lnTo>
                <a:lnTo>
                  <a:pt x="185" y="373"/>
                </a:lnTo>
                <a:lnTo>
                  <a:pt x="181" y="375"/>
                </a:lnTo>
                <a:lnTo>
                  <a:pt x="179" y="373"/>
                </a:lnTo>
                <a:lnTo>
                  <a:pt x="182" y="365"/>
                </a:lnTo>
                <a:lnTo>
                  <a:pt x="194" y="361"/>
                </a:lnTo>
                <a:lnTo>
                  <a:pt x="200" y="362"/>
                </a:lnTo>
                <a:lnTo>
                  <a:pt x="206" y="365"/>
                </a:lnTo>
                <a:lnTo>
                  <a:pt x="209" y="364"/>
                </a:lnTo>
                <a:lnTo>
                  <a:pt x="207" y="359"/>
                </a:lnTo>
                <a:lnTo>
                  <a:pt x="196" y="359"/>
                </a:lnTo>
                <a:lnTo>
                  <a:pt x="192" y="359"/>
                </a:lnTo>
                <a:lnTo>
                  <a:pt x="184" y="363"/>
                </a:lnTo>
                <a:lnTo>
                  <a:pt x="181" y="362"/>
                </a:lnTo>
                <a:lnTo>
                  <a:pt x="181" y="359"/>
                </a:lnTo>
                <a:lnTo>
                  <a:pt x="190" y="355"/>
                </a:lnTo>
                <a:lnTo>
                  <a:pt x="199" y="355"/>
                </a:lnTo>
                <a:lnTo>
                  <a:pt x="208" y="357"/>
                </a:lnTo>
                <a:lnTo>
                  <a:pt x="210" y="353"/>
                </a:lnTo>
                <a:lnTo>
                  <a:pt x="205" y="353"/>
                </a:lnTo>
                <a:lnTo>
                  <a:pt x="203" y="351"/>
                </a:lnTo>
                <a:lnTo>
                  <a:pt x="195" y="353"/>
                </a:lnTo>
                <a:lnTo>
                  <a:pt x="190" y="352"/>
                </a:lnTo>
                <a:lnTo>
                  <a:pt x="191" y="349"/>
                </a:lnTo>
                <a:lnTo>
                  <a:pt x="199" y="347"/>
                </a:lnTo>
                <a:lnTo>
                  <a:pt x="207" y="346"/>
                </a:lnTo>
                <a:lnTo>
                  <a:pt x="207" y="344"/>
                </a:lnTo>
                <a:lnTo>
                  <a:pt x="204" y="342"/>
                </a:lnTo>
                <a:lnTo>
                  <a:pt x="205" y="335"/>
                </a:lnTo>
                <a:lnTo>
                  <a:pt x="212" y="332"/>
                </a:lnTo>
                <a:lnTo>
                  <a:pt x="209" y="328"/>
                </a:lnTo>
                <a:lnTo>
                  <a:pt x="212" y="326"/>
                </a:lnTo>
                <a:lnTo>
                  <a:pt x="211" y="322"/>
                </a:lnTo>
                <a:lnTo>
                  <a:pt x="204" y="323"/>
                </a:lnTo>
                <a:lnTo>
                  <a:pt x="192" y="322"/>
                </a:lnTo>
                <a:lnTo>
                  <a:pt x="185" y="316"/>
                </a:lnTo>
                <a:lnTo>
                  <a:pt x="177" y="315"/>
                </a:lnTo>
                <a:lnTo>
                  <a:pt x="172" y="308"/>
                </a:lnTo>
                <a:lnTo>
                  <a:pt x="175" y="307"/>
                </a:lnTo>
                <a:lnTo>
                  <a:pt x="183" y="308"/>
                </a:lnTo>
                <a:lnTo>
                  <a:pt x="190" y="310"/>
                </a:lnTo>
                <a:lnTo>
                  <a:pt x="195" y="310"/>
                </a:lnTo>
                <a:lnTo>
                  <a:pt x="206" y="317"/>
                </a:lnTo>
                <a:lnTo>
                  <a:pt x="209" y="315"/>
                </a:lnTo>
                <a:lnTo>
                  <a:pt x="203" y="311"/>
                </a:lnTo>
                <a:lnTo>
                  <a:pt x="204" y="308"/>
                </a:lnTo>
                <a:lnTo>
                  <a:pt x="200" y="304"/>
                </a:lnTo>
                <a:lnTo>
                  <a:pt x="204" y="301"/>
                </a:lnTo>
                <a:lnTo>
                  <a:pt x="199" y="300"/>
                </a:lnTo>
                <a:lnTo>
                  <a:pt x="190" y="295"/>
                </a:lnTo>
                <a:lnTo>
                  <a:pt x="194" y="292"/>
                </a:lnTo>
                <a:lnTo>
                  <a:pt x="186" y="287"/>
                </a:lnTo>
                <a:lnTo>
                  <a:pt x="185" y="284"/>
                </a:lnTo>
                <a:lnTo>
                  <a:pt x="180" y="284"/>
                </a:lnTo>
                <a:lnTo>
                  <a:pt x="180" y="288"/>
                </a:lnTo>
                <a:lnTo>
                  <a:pt x="177" y="289"/>
                </a:lnTo>
                <a:lnTo>
                  <a:pt x="176" y="295"/>
                </a:lnTo>
                <a:lnTo>
                  <a:pt x="168" y="294"/>
                </a:lnTo>
                <a:lnTo>
                  <a:pt x="162" y="290"/>
                </a:lnTo>
                <a:lnTo>
                  <a:pt x="169" y="287"/>
                </a:lnTo>
                <a:lnTo>
                  <a:pt x="165" y="284"/>
                </a:lnTo>
                <a:lnTo>
                  <a:pt x="167" y="280"/>
                </a:lnTo>
                <a:lnTo>
                  <a:pt x="165" y="275"/>
                </a:lnTo>
                <a:lnTo>
                  <a:pt x="166" y="274"/>
                </a:lnTo>
                <a:lnTo>
                  <a:pt x="173" y="275"/>
                </a:lnTo>
                <a:lnTo>
                  <a:pt x="171" y="265"/>
                </a:lnTo>
                <a:lnTo>
                  <a:pt x="164" y="264"/>
                </a:lnTo>
                <a:lnTo>
                  <a:pt x="166" y="257"/>
                </a:lnTo>
                <a:lnTo>
                  <a:pt x="159" y="251"/>
                </a:lnTo>
                <a:lnTo>
                  <a:pt x="161" y="246"/>
                </a:lnTo>
                <a:lnTo>
                  <a:pt x="156" y="243"/>
                </a:lnTo>
                <a:lnTo>
                  <a:pt x="154" y="235"/>
                </a:lnTo>
                <a:lnTo>
                  <a:pt x="158" y="233"/>
                </a:lnTo>
                <a:lnTo>
                  <a:pt x="154" y="230"/>
                </a:lnTo>
                <a:lnTo>
                  <a:pt x="149" y="228"/>
                </a:lnTo>
                <a:lnTo>
                  <a:pt x="138" y="214"/>
                </a:lnTo>
                <a:lnTo>
                  <a:pt x="133" y="213"/>
                </a:lnTo>
                <a:lnTo>
                  <a:pt x="135" y="207"/>
                </a:lnTo>
                <a:lnTo>
                  <a:pt x="127" y="204"/>
                </a:lnTo>
                <a:lnTo>
                  <a:pt x="122" y="205"/>
                </a:lnTo>
                <a:lnTo>
                  <a:pt x="120" y="202"/>
                </a:lnTo>
                <a:lnTo>
                  <a:pt x="114" y="203"/>
                </a:lnTo>
                <a:lnTo>
                  <a:pt x="110" y="200"/>
                </a:lnTo>
                <a:lnTo>
                  <a:pt x="111" y="199"/>
                </a:lnTo>
                <a:lnTo>
                  <a:pt x="102" y="198"/>
                </a:lnTo>
                <a:lnTo>
                  <a:pt x="97" y="200"/>
                </a:lnTo>
                <a:lnTo>
                  <a:pt x="95" y="196"/>
                </a:lnTo>
                <a:lnTo>
                  <a:pt x="91" y="196"/>
                </a:lnTo>
                <a:lnTo>
                  <a:pt x="89" y="199"/>
                </a:lnTo>
                <a:lnTo>
                  <a:pt x="84" y="199"/>
                </a:lnTo>
                <a:lnTo>
                  <a:pt x="84" y="196"/>
                </a:lnTo>
                <a:lnTo>
                  <a:pt x="81" y="196"/>
                </a:lnTo>
                <a:lnTo>
                  <a:pt x="80" y="200"/>
                </a:lnTo>
                <a:lnTo>
                  <a:pt x="74" y="201"/>
                </a:lnTo>
                <a:lnTo>
                  <a:pt x="71" y="200"/>
                </a:lnTo>
                <a:lnTo>
                  <a:pt x="70" y="197"/>
                </a:lnTo>
                <a:lnTo>
                  <a:pt x="66" y="198"/>
                </a:lnTo>
                <a:lnTo>
                  <a:pt x="63" y="200"/>
                </a:lnTo>
                <a:lnTo>
                  <a:pt x="60" y="197"/>
                </a:lnTo>
                <a:lnTo>
                  <a:pt x="55" y="197"/>
                </a:lnTo>
                <a:lnTo>
                  <a:pt x="56" y="200"/>
                </a:lnTo>
                <a:lnTo>
                  <a:pt x="61" y="201"/>
                </a:lnTo>
                <a:lnTo>
                  <a:pt x="61" y="203"/>
                </a:lnTo>
                <a:lnTo>
                  <a:pt x="55" y="203"/>
                </a:lnTo>
                <a:lnTo>
                  <a:pt x="51" y="202"/>
                </a:lnTo>
                <a:lnTo>
                  <a:pt x="40" y="200"/>
                </a:lnTo>
                <a:lnTo>
                  <a:pt x="31" y="195"/>
                </a:lnTo>
                <a:lnTo>
                  <a:pt x="42" y="192"/>
                </a:lnTo>
                <a:lnTo>
                  <a:pt x="48" y="192"/>
                </a:lnTo>
                <a:lnTo>
                  <a:pt x="47" y="189"/>
                </a:lnTo>
                <a:lnTo>
                  <a:pt x="31" y="187"/>
                </a:lnTo>
                <a:lnTo>
                  <a:pt x="33" y="182"/>
                </a:lnTo>
                <a:lnTo>
                  <a:pt x="28" y="182"/>
                </a:lnTo>
                <a:lnTo>
                  <a:pt x="26" y="185"/>
                </a:lnTo>
                <a:lnTo>
                  <a:pt x="20" y="185"/>
                </a:lnTo>
                <a:lnTo>
                  <a:pt x="16" y="181"/>
                </a:lnTo>
                <a:lnTo>
                  <a:pt x="25" y="177"/>
                </a:lnTo>
                <a:lnTo>
                  <a:pt x="34" y="178"/>
                </a:lnTo>
                <a:lnTo>
                  <a:pt x="40" y="180"/>
                </a:lnTo>
                <a:lnTo>
                  <a:pt x="48" y="179"/>
                </a:lnTo>
                <a:lnTo>
                  <a:pt x="50" y="179"/>
                </a:lnTo>
                <a:lnTo>
                  <a:pt x="59" y="181"/>
                </a:lnTo>
                <a:lnTo>
                  <a:pt x="62" y="181"/>
                </a:lnTo>
                <a:lnTo>
                  <a:pt x="62" y="179"/>
                </a:lnTo>
                <a:lnTo>
                  <a:pt x="51" y="176"/>
                </a:lnTo>
                <a:lnTo>
                  <a:pt x="41" y="177"/>
                </a:lnTo>
                <a:lnTo>
                  <a:pt x="42" y="176"/>
                </a:lnTo>
                <a:lnTo>
                  <a:pt x="52" y="174"/>
                </a:lnTo>
                <a:lnTo>
                  <a:pt x="56" y="174"/>
                </a:lnTo>
                <a:lnTo>
                  <a:pt x="61" y="175"/>
                </a:lnTo>
                <a:lnTo>
                  <a:pt x="67" y="172"/>
                </a:lnTo>
                <a:lnTo>
                  <a:pt x="64" y="169"/>
                </a:lnTo>
                <a:lnTo>
                  <a:pt x="57" y="168"/>
                </a:lnTo>
                <a:lnTo>
                  <a:pt x="53" y="170"/>
                </a:lnTo>
                <a:lnTo>
                  <a:pt x="47" y="171"/>
                </a:lnTo>
                <a:lnTo>
                  <a:pt x="43" y="170"/>
                </a:lnTo>
                <a:lnTo>
                  <a:pt x="38" y="173"/>
                </a:lnTo>
                <a:lnTo>
                  <a:pt x="27" y="171"/>
                </a:lnTo>
                <a:lnTo>
                  <a:pt x="27" y="168"/>
                </a:lnTo>
                <a:lnTo>
                  <a:pt x="24" y="168"/>
                </a:lnTo>
                <a:lnTo>
                  <a:pt x="23" y="166"/>
                </a:lnTo>
                <a:lnTo>
                  <a:pt x="15" y="166"/>
                </a:lnTo>
                <a:lnTo>
                  <a:pt x="15" y="165"/>
                </a:lnTo>
                <a:lnTo>
                  <a:pt x="8" y="164"/>
                </a:lnTo>
                <a:lnTo>
                  <a:pt x="0" y="159"/>
                </a:lnTo>
                <a:lnTo>
                  <a:pt x="1" y="158"/>
                </a:lnTo>
                <a:lnTo>
                  <a:pt x="3" y="156"/>
                </a:lnTo>
                <a:lnTo>
                  <a:pt x="1" y="155"/>
                </a:lnTo>
                <a:lnTo>
                  <a:pt x="2" y="153"/>
                </a:lnTo>
                <a:lnTo>
                  <a:pt x="7" y="151"/>
                </a:lnTo>
                <a:lnTo>
                  <a:pt x="10" y="149"/>
                </a:lnTo>
                <a:lnTo>
                  <a:pt x="16" y="148"/>
                </a:lnTo>
                <a:lnTo>
                  <a:pt x="20" y="149"/>
                </a:lnTo>
                <a:lnTo>
                  <a:pt x="29" y="144"/>
                </a:lnTo>
                <a:lnTo>
                  <a:pt x="38" y="144"/>
                </a:lnTo>
                <a:lnTo>
                  <a:pt x="40" y="143"/>
                </a:lnTo>
                <a:lnTo>
                  <a:pt x="36" y="141"/>
                </a:lnTo>
                <a:lnTo>
                  <a:pt x="43" y="140"/>
                </a:lnTo>
                <a:lnTo>
                  <a:pt x="47" y="137"/>
                </a:lnTo>
                <a:lnTo>
                  <a:pt x="61" y="137"/>
                </a:lnTo>
                <a:lnTo>
                  <a:pt x="64" y="138"/>
                </a:lnTo>
                <a:lnTo>
                  <a:pt x="79" y="127"/>
                </a:lnTo>
                <a:lnTo>
                  <a:pt x="74" y="122"/>
                </a:lnTo>
                <a:lnTo>
                  <a:pt x="83" y="120"/>
                </a:lnTo>
                <a:lnTo>
                  <a:pt x="79" y="118"/>
                </a:lnTo>
                <a:lnTo>
                  <a:pt x="82" y="116"/>
                </a:lnTo>
                <a:lnTo>
                  <a:pt x="84" y="114"/>
                </a:lnTo>
                <a:lnTo>
                  <a:pt x="81" y="112"/>
                </a:lnTo>
                <a:lnTo>
                  <a:pt x="76" y="114"/>
                </a:lnTo>
                <a:lnTo>
                  <a:pt x="72" y="114"/>
                </a:lnTo>
                <a:lnTo>
                  <a:pt x="68" y="116"/>
                </a:lnTo>
                <a:lnTo>
                  <a:pt x="55" y="114"/>
                </a:lnTo>
                <a:lnTo>
                  <a:pt x="55" y="112"/>
                </a:lnTo>
                <a:lnTo>
                  <a:pt x="53" y="110"/>
                </a:lnTo>
                <a:lnTo>
                  <a:pt x="53" y="105"/>
                </a:lnTo>
                <a:lnTo>
                  <a:pt x="61" y="103"/>
                </a:lnTo>
                <a:lnTo>
                  <a:pt x="66" y="100"/>
                </a:lnTo>
                <a:lnTo>
                  <a:pt x="71" y="99"/>
                </a:lnTo>
                <a:lnTo>
                  <a:pt x="71" y="96"/>
                </a:lnTo>
                <a:lnTo>
                  <a:pt x="85" y="86"/>
                </a:lnTo>
                <a:lnTo>
                  <a:pt x="87" y="86"/>
                </a:lnTo>
                <a:lnTo>
                  <a:pt x="89" y="92"/>
                </a:lnTo>
                <a:lnTo>
                  <a:pt x="93" y="91"/>
                </a:lnTo>
                <a:lnTo>
                  <a:pt x="92" y="84"/>
                </a:lnTo>
                <a:lnTo>
                  <a:pt x="98" y="85"/>
                </a:lnTo>
                <a:lnTo>
                  <a:pt x="101" y="87"/>
                </a:lnTo>
                <a:lnTo>
                  <a:pt x="110" y="84"/>
                </a:lnTo>
                <a:lnTo>
                  <a:pt x="110" y="80"/>
                </a:lnTo>
                <a:lnTo>
                  <a:pt x="107" y="78"/>
                </a:lnTo>
                <a:lnTo>
                  <a:pt x="112" y="74"/>
                </a:lnTo>
                <a:lnTo>
                  <a:pt x="106" y="72"/>
                </a:lnTo>
                <a:lnTo>
                  <a:pt x="106" y="69"/>
                </a:lnTo>
                <a:lnTo>
                  <a:pt x="104" y="67"/>
                </a:lnTo>
                <a:lnTo>
                  <a:pt x="105" y="65"/>
                </a:lnTo>
                <a:lnTo>
                  <a:pt x="111" y="64"/>
                </a:lnTo>
                <a:lnTo>
                  <a:pt x="124" y="64"/>
                </a:lnTo>
                <a:lnTo>
                  <a:pt x="127" y="66"/>
                </a:lnTo>
                <a:lnTo>
                  <a:pt x="127" y="69"/>
                </a:lnTo>
                <a:lnTo>
                  <a:pt x="143" y="75"/>
                </a:lnTo>
                <a:lnTo>
                  <a:pt x="142" y="71"/>
                </a:lnTo>
                <a:lnTo>
                  <a:pt x="133" y="66"/>
                </a:lnTo>
                <a:lnTo>
                  <a:pt x="131" y="62"/>
                </a:lnTo>
                <a:lnTo>
                  <a:pt x="124" y="58"/>
                </a:lnTo>
                <a:lnTo>
                  <a:pt x="125" y="57"/>
                </a:lnTo>
                <a:lnTo>
                  <a:pt x="140" y="54"/>
                </a:lnTo>
                <a:lnTo>
                  <a:pt x="147" y="54"/>
                </a:lnTo>
                <a:lnTo>
                  <a:pt x="154" y="51"/>
                </a:lnTo>
                <a:lnTo>
                  <a:pt x="162" y="52"/>
                </a:lnTo>
                <a:lnTo>
                  <a:pt x="161" y="49"/>
                </a:lnTo>
                <a:lnTo>
                  <a:pt x="170" y="47"/>
                </a:lnTo>
                <a:lnTo>
                  <a:pt x="173" y="49"/>
                </a:lnTo>
                <a:lnTo>
                  <a:pt x="176" y="55"/>
                </a:lnTo>
                <a:lnTo>
                  <a:pt x="175" y="72"/>
                </a:lnTo>
                <a:lnTo>
                  <a:pt x="177" y="73"/>
                </a:lnTo>
                <a:lnTo>
                  <a:pt x="179" y="72"/>
                </a:lnTo>
                <a:lnTo>
                  <a:pt x="185" y="62"/>
                </a:lnTo>
                <a:lnTo>
                  <a:pt x="183" y="61"/>
                </a:lnTo>
                <a:lnTo>
                  <a:pt x="185" y="59"/>
                </a:lnTo>
                <a:lnTo>
                  <a:pt x="192" y="61"/>
                </a:lnTo>
                <a:lnTo>
                  <a:pt x="213" y="72"/>
                </a:lnTo>
                <a:lnTo>
                  <a:pt x="215" y="70"/>
                </a:lnTo>
                <a:lnTo>
                  <a:pt x="201" y="62"/>
                </a:lnTo>
                <a:lnTo>
                  <a:pt x="214" y="62"/>
                </a:lnTo>
                <a:lnTo>
                  <a:pt x="210" y="59"/>
                </a:lnTo>
                <a:lnTo>
                  <a:pt x="202" y="54"/>
                </a:lnTo>
                <a:lnTo>
                  <a:pt x="203" y="46"/>
                </a:lnTo>
                <a:lnTo>
                  <a:pt x="200" y="44"/>
                </a:lnTo>
                <a:lnTo>
                  <a:pt x="202" y="42"/>
                </a:lnTo>
                <a:lnTo>
                  <a:pt x="213" y="42"/>
                </a:lnTo>
                <a:lnTo>
                  <a:pt x="219" y="45"/>
                </a:lnTo>
                <a:lnTo>
                  <a:pt x="220" y="48"/>
                </a:lnTo>
                <a:lnTo>
                  <a:pt x="229" y="50"/>
                </a:lnTo>
                <a:lnTo>
                  <a:pt x="230" y="53"/>
                </a:lnTo>
                <a:lnTo>
                  <a:pt x="237" y="53"/>
                </a:lnTo>
                <a:lnTo>
                  <a:pt x="244" y="57"/>
                </a:lnTo>
                <a:lnTo>
                  <a:pt x="256" y="67"/>
                </a:lnTo>
                <a:lnTo>
                  <a:pt x="263" y="67"/>
                </a:lnTo>
                <a:lnTo>
                  <a:pt x="264" y="65"/>
                </a:lnTo>
                <a:lnTo>
                  <a:pt x="257" y="61"/>
                </a:lnTo>
                <a:lnTo>
                  <a:pt x="259" y="59"/>
                </a:lnTo>
                <a:lnTo>
                  <a:pt x="257" y="52"/>
                </a:lnTo>
                <a:lnTo>
                  <a:pt x="260" y="50"/>
                </a:lnTo>
                <a:lnTo>
                  <a:pt x="268" y="51"/>
                </a:lnTo>
                <a:lnTo>
                  <a:pt x="275" y="51"/>
                </a:lnTo>
                <a:lnTo>
                  <a:pt x="279" y="50"/>
                </a:lnTo>
                <a:lnTo>
                  <a:pt x="264" y="47"/>
                </a:lnTo>
                <a:lnTo>
                  <a:pt x="268" y="46"/>
                </a:lnTo>
                <a:lnTo>
                  <a:pt x="253" y="36"/>
                </a:lnTo>
                <a:lnTo>
                  <a:pt x="246" y="34"/>
                </a:lnTo>
                <a:lnTo>
                  <a:pt x="252" y="32"/>
                </a:lnTo>
                <a:lnTo>
                  <a:pt x="266" y="33"/>
                </a:lnTo>
                <a:lnTo>
                  <a:pt x="279" y="33"/>
                </a:lnTo>
                <a:lnTo>
                  <a:pt x="282" y="34"/>
                </a:lnTo>
                <a:lnTo>
                  <a:pt x="281" y="40"/>
                </a:lnTo>
                <a:lnTo>
                  <a:pt x="283" y="42"/>
                </a:lnTo>
                <a:lnTo>
                  <a:pt x="287" y="41"/>
                </a:lnTo>
                <a:lnTo>
                  <a:pt x="285" y="36"/>
                </a:lnTo>
                <a:lnTo>
                  <a:pt x="288" y="34"/>
                </a:lnTo>
                <a:lnTo>
                  <a:pt x="292" y="37"/>
                </a:lnTo>
                <a:lnTo>
                  <a:pt x="297" y="41"/>
                </a:lnTo>
                <a:lnTo>
                  <a:pt x="297" y="44"/>
                </a:lnTo>
                <a:lnTo>
                  <a:pt x="302" y="46"/>
                </a:lnTo>
                <a:lnTo>
                  <a:pt x="302" y="43"/>
                </a:lnTo>
                <a:lnTo>
                  <a:pt x="298" y="36"/>
                </a:lnTo>
                <a:lnTo>
                  <a:pt x="292" y="33"/>
                </a:lnTo>
                <a:lnTo>
                  <a:pt x="275" y="29"/>
                </a:lnTo>
                <a:lnTo>
                  <a:pt x="259" y="31"/>
                </a:lnTo>
                <a:lnTo>
                  <a:pt x="258" y="28"/>
                </a:lnTo>
                <a:lnTo>
                  <a:pt x="266" y="28"/>
                </a:lnTo>
                <a:lnTo>
                  <a:pt x="264" y="26"/>
                </a:lnTo>
                <a:lnTo>
                  <a:pt x="259" y="26"/>
                </a:lnTo>
                <a:lnTo>
                  <a:pt x="250" y="22"/>
                </a:lnTo>
                <a:lnTo>
                  <a:pt x="253" y="20"/>
                </a:lnTo>
                <a:lnTo>
                  <a:pt x="263" y="20"/>
                </a:lnTo>
                <a:lnTo>
                  <a:pt x="269" y="22"/>
                </a:lnTo>
                <a:lnTo>
                  <a:pt x="274" y="21"/>
                </a:lnTo>
                <a:lnTo>
                  <a:pt x="273" y="19"/>
                </a:lnTo>
                <a:lnTo>
                  <a:pt x="264" y="18"/>
                </a:lnTo>
                <a:lnTo>
                  <a:pt x="266" y="16"/>
                </a:lnTo>
                <a:lnTo>
                  <a:pt x="275" y="15"/>
                </a:lnTo>
                <a:lnTo>
                  <a:pt x="284" y="18"/>
                </a:lnTo>
                <a:lnTo>
                  <a:pt x="285" y="22"/>
                </a:lnTo>
                <a:lnTo>
                  <a:pt x="290" y="22"/>
                </a:lnTo>
                <a:lnTo>
                  <a:pt x="296" y="27"/>
                </a:lnTo>
                <a:lnTo>
                  <a:pt x="304" y="26"/>
                </a:lnTo>
                <a:lnTo>
                  <a:pt x="309" y="28"/>
                </a:lnTo>
                <a:lnTo>
                  <a:pt x="312" y="33"/>
                </a:lnTo>
                <a:lnTo>
                  <a:pt x="316" y="33"/>
                </a:lnTo>
                <a:lnTo>
                  <a:pt x="317" y="30"/>
                </a:lnTo>
                <a:lnTo>
                  <a:pt x="310" y="27"/>
                </a:lnTo>
                <a:lnTo>
                  <a:pt x="313" y="25"/>
                </a:lnTo>
                <a:lnTo>
                  <a:pt x="322" y="25"/>
                </a:lnTo>
                <a:lnTo>
                  <a:pt x="325" y="23"/>
                </a:lnTo>
                <a:lnTo>
                  <a:pt x="315" y="23"/>
                </a:lnTo>
                <a:lnTo>
                  <a:pt x="315" y="21"/>
                </a:lnTo>
                <a:lnTo>
                  <a:pt x="320" y="20"/>
                </a:lnTo>
                <a:lnTo>
                  <a:pt x="328" y="19"/>
                </a:lnTo>
                <a:lnTo>
                  <a:pt x="328" y="18"/>
                </a:lnTo>
                <a:lnTo>
                  <a:pt x="317" y="18"/>
                </a:lnTo>
                <a:lnTo>
                  <a:pt x="311" y="16"/>
                </a:lnTo>
                <a:lnTo>
                  <a:pt x="314" y="13"/>
                </a:lnTo>
                <a:lnTo>
                  <a:pt x="311" y="9"/>
                </a:lnTo>
                <a:lnTo>
                  <a:pt x="313" y="8"/>
                </a:lnTo>
                <a:lnTo>
                  <a:pt x="317" y="9"/>
                </a:lnTo>
                <a:lnTo>
                  <a:pt x="320" y="8"/>
                </a:lnTo>
                <a:lnTo>
                  <a:pt x="318" y="6"/>
                </a:lnTo>
                <a:lnTo>
                  <a:pt x="323" y="6"/>
                </a:lnTo>
                <a:lnTo>
                  <a:pt x="330" y="10"/>
                </a:lnTo>
                <a:lnTo>
                  <a:pt x="334" y="9"/>
                </a:lnTo>
                <a:lnTo>
                  <a:pt x="328" y="4"/>
                </a:lnTo>
                <a:lnTo>
                  <a:pt x="332" y="2"/>
                </a:lnTo>
                <a:lnTo>
                  <a:pt x="336" y="4"/>
                </a:lnTo>
                <a:lnTo>
                  <a:pt x="342" y="1"/>
                </a:lnTo>
                <a:lnTo>
                  <a:pt x="345" y="2"/>
                </a:lnTo>
                <a:lnTo>
                  <a:pt x="350" y="3"/>
                </a:lnTo>
                <a:lnTo>
                  <a:pt x="353" y="3"/>
                </a:lnTo>
                <a:lnTo>
                  <a:pt x="355" y="1"/>
                </a:lnTo>
                <a:lnTo>
                  <a:pt x="366" y="0"/>
                </a:lnTo>
                <a:lnTo>
                  <a:pt x="369" y="2"/>
                </a:lnTo>
                <a:lnTo>
                  <a:pt x="374" y="1"/>
                </a:lnTo>
                <a:lnTo>
                  <a:pt x="380" y="1"/>
                </a:lnTo>
                <a:lnTo>
                  <a:pt x="389" y="2"/>
                </a:lnTo>
                <a:lnTo>
                  <a:pt x="394" y="2"/>
                </a:lnTo>
                <a:lnTo>
                  <a:pt x="398" y="4"/>
                </a:lnTo>
                <a:lnTo>
                  <a:pt x="405" y="3"/>
                </a:lnTo>
                <a:lnTo>
                  <a:pt x="407" y="5"/>
                </a:lnTo>
                <a:lnTo>
                  <a:pt x="402" y="7"/>
                </a:lnTo>
                <a:lnTo>
                  <a:pt x="405" y="9"/>
                </a:lnTo>
                <a:lnTo>
                  <a:pt x="411" y="8"/>
                </a:lnTo>
                <a:lnTo>
                  <a:pt x="414" y="5"/>
                </a:lnTo>
                <a:lnTo>
                  <a:pt x="435" y="10"/>
                </a:lnTo>
                <a:lnTo>
                  <a:pt x="438" y="14"/>
                </a:lnTo>
                <a:lnTo>
                  <a:pt x="427" y="17"/>
                </a:lnTo>
                <a:lnTo>
                  <a:pt x="412" y="19"/>
                </a:lnTo>
                <a:lnTo>
                  <a:pt x="397" y="18"/>
                </a:lnTo>
                <a:lnTo>
                  <a:pt x="383" y="19"/>
                </a:lnTo>
                <a:lnTo>
                  <a:pt x="374" y="22"/>
                </a:lnTo>
                <a:lnTo>
                  <a:pt x="367" y="21"/>
                </a:lnTo>
                <a:lnTo>
                  <a:pt x="361" y="21"/>
                </a:lnTo>
                <a:lnTo>
                  <a:pt x="364" y="23"/>
                </a:lnTo>
                <a:lnTo>
                  <a:pt x="353" y="26"/>
                </a:lnTo>
                <a:lnTo>
                  <a:pt x="341" y="28"/>
                </a:lnTo>
                <a:lnTo>
                  <a:pt x="344" y="30"/>
                </a:lnTo>
                <a:lnTo>
                  <a:pt x="342" y="32"/>
                </a:lnTo>
                <a:lnTo>
                  <a:pt x="346" y="32"/>
                </a:lnTo>
                <a:lnTo>
                  <a:pt x="350" y="29"/>
                </a:lnTo>
                <a:lnTo>
                  <a:pt x="355" y="29"/>
                </a:lnTo>
                <a:lnTo>
                  <a:pt x="355" y="33"/>
                </a:lnTo>
                <a:lnTo>
                  <a:pt x="359" y="32"/>
                </a:lnTo>
                <a:lnTo>
                  <a:pt x="360" y="27"/>
                </a:lnTo>
                <a:lnTo>
                  <a:pt x="376" y="27"/>
                </a:lnTo>
                <a:lnTo>
                  <a:pt x="377" y="24"/>
                </a:lnTo>
                <a:lnTo>
                  <a:pt x="390" y="20"/>
                </a:lnTo>
                <a:lnTo>
                  <a:pt x="399" y="20"/>
                </a:lnTo>
                <a:lnTo>
                  <a:pt x="409" y="22"/>
                </a:lnTo>
                <a:lnTo>
                  <a:pt x="426" y="22"/>
                </a:lnTo>
                <a:lnTo>
                  <a:pt x="429" y="20"/>
                </a:lnTo>
                <a:lnTo>
                  <a:pt x="441" y="18"/>
                </a:lnTo>
                <a:lnTo>
                  <a:pt x="445" y="22"/>
                </a:lnTo>
                <a:lnTo>
                  <a:pt x="443" y="27"/>
                </a:lnTo>
                <a:lnTo>
                  <a:pt x="439" y="30"/>
                </a:lnTo>
                <a:lnTo>
                  <a:pt x="440" y="33"/>
                </a:lnTo>
                <a:lnTo>
                  <a:pt x="451" y="28"/>
                </a:lnTo>
                <a:lnTo>
                  <a:pt x="455" y="28"/>
                </a:lnTo>
                <a:lnTo>
                  <a:pt x="454" y="32"/>
                </a:lnTo>
                <a:lnTo>
                  <a:pt x="462" y="30"/>
                </a:lnTo>
                <a:lnTo>
                  <a:pt x="474" y="32"/>
                </a:lnTo>
                <a:lnTo>
                  <a:pt x="480" y="38"/>
                </a:lnTo>
                <a:lnTo>
                  <a:pt x="480" y="41"/>
                </a:lnTo>
                <a:lnTo>
                  <a:pt x="474" y="42"/>
                </a:lnTo>
                <a:lnTo>
                  <a:pt x="473" y="46"/>
                </a:lnTo>
                <a:lnTo>
                  <a:pt x="462" y="49"/>
                </a:lnTo>
                <a:lnTo>
                  <a:pt x="455" y="48"/>
                </a:lnTo>
                <a:lnTo>
                  <a:pt x="447" y="53"/>
                </a:lnTo>
                <a:lnTo>
                  <a:pt x="426" y="53"/>
                </a:lnTo>
                <a:lnTo>
                  <a:pt x="416" y="53"/>
                </a:lnTo>
                <a:lnTo>
                  <a:pt x="396" y="54"/>
                </a:lnTo>
                <a:lnTo>
                  <a:pt x="391" y="53"/>
                </a:lnTo>
                <a:lnTo>
                  <a:pt x="380" y="53"/>
                </a:lnTo>
                <a:lnTo>
                  <a:pt x="387" y="55"/>
                </a:lnTo>
                <a:lnTo>
                  <a:pt x="386" y="56"/>
                </a:lnTo>
                <a:lnTo>
                  <a:pt x="371" y="61"/>
                </a:lnTo>
                <a:lnTo>
                  <a:pt x="365" y="66"/>
                </a:lnTo>
                <a:lnTo>
                  <a:pt x="368" y="71"/>
                </a:lnTo>
                <a:lnTo>
                  <a:pt x="374" y="69"/>
                </a:lnTo>
                <a:lnTo>
                  <a:pt x="374" y="67"/>
                </a:lnTo>
                <a:lnTo>
                  <a:pt x="393" y="61"/>
                </a:lnTo>
                <a:lnTo>
                  <a:pt x="397" y="62"/>
                </a:lnTo>
                <a:lnTo>
                  <a:pt x="413" y="57"/>
                </a:lnTo>
                <a:lnTo>
                  <a:pt x="417" y="58"/>
                </a:lnTo>
                <a:lnTo>
                  <a:pt x="439" y="59"/>
                </a:lnTo>
                <a:lnTo>
                  <a:pt x="441" y="60"/>
                </a:lnTo>
                <a:lnTo>
                  <a:pt x="441" y="65"/>
                </a:lnTo>
                <a:lnTo>
                  <a:pt x="431" y="68"/>
                </a:lnTo>
                <a:lnTo>
                  <a:pt x="426" y="71"/>
                </a:lnTo>
                <a:lnTo>
                  <a:pt x="419" y="74"/>
                </a:lnTo>
                <a:lnTo>
                  <a:pt x="422" y="74"/>
                </a:lnTo>
                <a:lnTo>
                  <a:pt x="424" y="76"/>
                </a:lnTo>
                <a:lnTo>
                  <a:pt x="431" y="74"/>
                </a:lnTo>
                <a:lnTo>
                  <a:pt x="436" y="72"/>
                </a:lnTo>
                <a:lnTo>
                  <a:pt x="452" y="67"/>
                </a:lnTo>
                <a:lnTo>
                  <a:pt x="453" y="59"/>
                </a:lnTo>
                <a:lnTo>
                  <a:pt x="454" y="58"/>
                </a:lnTo>
                <a:lnTo>
                  <a:pt x="471" y="57"/>
                </a:lnTo>
                <a:lnTo>
                  <a:pt x="473" y="59"/>
                </a:lnTo>
                <a:lnTo>
                  <a:pt x="473" y="75"/>
                </a:lnTo>
                <a:lnTo>
                  <a:pt x="467" y="79"/>
                </a:lnTo>
                <a:lnTo>
                  <a:pt x="462" y="83"/>
                </a:lnTo>
                <a:lnTo>
                  <a:pt x="462" y="88"/>
                </a:lnTo>
                <a:lnTo>
                  <a:pt x="457" y="92"/>
                </a:lnTo>
                <a:lnTo>
                  <a:pt x="458" y="95"/>
                </a:lnTo>
                <a:lnTo>
                  <a:pt x="454" y="97"/>
                </a:lnTo>
                <a:lnTo>
                  <a:pt x="454" y="100"/>
                </a:lnTo>
                <a:lnTo>
                  <a:pt x="456" y="100"/>
                </a:lnTo>
                <a:lnTo>
                  <a:pt x="461" y="98"/>
                </a:lnTo>
                <a:lnTo>
                  <a:pt x="461" y="93"/>
                </a:lnTo>
                <a:lnTo>
                  <a:pt x="473" y="87"/>
                </a:lnTo>
                <a:lnTo>
                  <a:pt x="477" y="79"/>
                </a:lnTo>
                <a:lnTo>
                  <a:pt x="488" y="73"/>
                </a:lnTo>
                <a:lnTo>
                  <a:pt x="488" y="71"/>
                </a:lnTo>
                <a:lnTo>
                  <a:pt x="494" y="71"/>
                </a:lnTo>
                <a:lnTo>
                  <a:pt x="494" y="73"/>
                </a:lnTo>
                <a:lnTo>
                  <a:pt x="499" y="73"/>
                </a:lnTo>
                <a:lnTo>
                  <a:pt x="504" y="74"/>
                </a:lnTo>
                <a:lnTo>
                  <a:pt x="511" y="73"/>
                </a:lnTo>
                <a:lnTo>
                  <a:pt x="513" y="69"/>
                </a:lnTo>
                <a:lnTo>
                  <a:pt x="516" y="67"/>
                </a:lnTo>
                <a:lnTo>
                  <a:pt x="515" y="62"/>
                </a:lnTo>
                <a:lnTo>
                  <a:pt x="518" y="62"/>
                </a:lnTo>
                <a:lnTo>
                  <a:pt x="522" y="64"/>
                </a:lnTo>
                <a:lnTo>
                  <a:pt x="529" y="59"/>
                </a:lnTo>
                <a:lnTo>
                  <a:pt x="547" y="61"/>
                </a:lnTo>
                <a:lnTo>
                  <a:pt x="566" y="71"/>
                </a:lnTo>
                <a:lnTo>
                  <a:pt x="567" y="73"/>
                </a:lnTo>
                <a:lnTo>
                  <a:pt x="551" y="85"/>
                </a:lnTo>
                <a:lnTo>
                  <a:pt x="542" y="84"/>
                </a:lnTo>
                <a:lnTo>
                  <a:pt x="539" y="86"/>
                </a:lnTo>
                <a:lnTo>
                  <a:pt x="544" y="90"/>
                </a:lnTo>
                <a:lnTo>
                  <a:pt x="541" y="91"/>
                </a:lnTo>
                <a:lnTo>
                  <a:pt x="534" y="92"/>
                </a:lnTo>
                <a:lnTo>
                  <a:pt x="532" y="95"/>
                </a:lnTo>
                <a:lnTo>
                  <a:pt x="528" y="96"/>
                </a:lnTo>
                <a:lnTo>
                  <a:pt x="520" y="96"/>
                </a:lnTo>
                <a:lnTo>
                  <a:pt x="511" y="94"/>
                </a:lnTo>
                <a:lnTo>
                  <a:pt x="509" y="96"/>
                </a:lnTo>
                <a:lnTo>
                  <a:pt x="505" y="95"/>
                </a:lnTo>
                <a:lnTo>
                  <a:pt x="494" y="96"/>
                </a:lnTo>
                <a:lnTo>
                  <a:pt x="490" y="98"/>
                </a:lnTo>
                <a:lnTo>
                  <a:pt x="486" y="98"/>
                </a:lnTo>
                <a:lnTo>
                  <a:pt x="486" y="101"/>
                </a:lnTo>
                <a:lnTo>
                  <a:pt x="494" y="101"/>
                </a:lnTo>
                <a:lnTo>
                  <a:pt x="495" y="98"/>
                </a:lnTo>
                <a:lnTo>
                  <a:pt x="501" y="98"/>
                </a:lnTo>
                <a:lnTo>
                  <a:pt x="510" y="102"/>
                </a:lnTo>
                <a:lnTo>
                  <a:pt x="515" y="101"/>
                </a:lnTo>
                <a:lnTo>
                  <a:pt x="520" y="98"/>
                </a:lnTo>
                <a:lnTo>
                  <a:pt x="532" y="102"/>
                </a:lnTo>
                <a:lnTo>
                  <a:pt x="522" y="108"/>
                </a:lnTo>
                <a:lnTo>
                  <a:pt x="517" y="109"/>
                </a:lnTo>
                <a:lnTo>
                  <a:pt x="509" y="107"/>
                </a:lnTo>
                <a:lnTo>
                  <a:pt x="497" y="107"/>
                </a:lnTo>
                <a:lnTo>
                  <a:pt x="492" y="112"/>
                </a:lnTo>
                <a:lnTo>
                  <a:pt x="492" y="118"/>
                </a:lnTo>
                <a:lnTo>
                  <a:pt x="497" y="119"/>
                </a:lnTo>
                <a:lnTo>
                  <a:pt x="499" y="115"/>
                </a:lnTo>
                <a:lnTo>
                  <a:pt x="500" y="114"/>
                </a:lnTo>
                <a:lnTo>
                  <a:pt x="497" y="112"/>
                </a:lnTo>
                <a:lnTo>
                  <a:pt x="501" y="109"/>
                </a:lnTo>
                <a:lnTo>
                  <a:pt x="506" y="110"/>
                </a:lnTo>
                <a:lnTo>
                  <a:pt x="507" y="113"/>
                </a:lnTo>
                <a:lnTo>
                  <a:pt x="513" y="110"/>
                </a:lnTo>
                <a:lnTo>
                  <a:pt x="517" y="113"/>
                </a:lnTo>
                <a:lnTo>
                  <a:pt x="513" y="120"/>
                </a:lnTo>
                <a:lnTo>
                  <a:pt x="500" y="120"/>
                </a:lnTo>
                <a:lnTo>
                  <a:pt x="495" y="132"/>
                </a:lnTo>
                <a:lnTo>
                  <a:pt x="501" y="132"/>
                </a:lnTo>
                <a:lnTo>
                  <a:pt x="501" y="134"/>
                </a:lnTo>
                <a:lnTo>
                  <a:pt x="495" y="141"/>
                </a:lnTo>
                <a:lnTo>
                  <a:pt x="488" y="141"/>
                </a:lnTo>
                <a:lnTo>
                  <a:pt x="482" y="148"/>
                </a:lnTo>
                <a:lnTo>
                  <a:pt x="485" y="148"/>
                </a:lnTo>
                <a:lnTo>
                  <a:pt x="476" y="163"/>
                </a:lnTo>
                <a:lnTo>
                  <a:pt x="478" y="167"/>
                </a:lnTo>
                <a:lnTo>
                  <a:pt x="483" y="167"/>
                </a:lnTo>
                <a:lnTo>
                  <a:pt x="485" y="162"/>
                </a:lnTo>
                <a:lnTo>
                  <a:pt x="489" y="161"/>
                </a:lnTo>
                <a:lnTo>
                  <a:pt x="501" y="166"/>
                </a:lnTo>
                <a:lnTo>
                  <a:pt x="502" y="169"/>
                </a:lnTo>
                <a:lnTo>
                  <a:pt x="495" y="168"/>
                </a:lnTo>
                <a:lnTo>
                  <a:pt x="491" y="166"/>
                </a:lnTo>
                <a:lnTo>
                  <a:pt x="490" y="168"/>
                </a:lnTo>
                <a:lnTo>
                  <a:pt x="493" y="172"/>
                </a:lnTo>
                <a:lnTo>
                  <a:pt x="503" y="176"/>
                </a:lnTo>
                <a:lnTo>
                  <a:pt x="505" y="174"/>
                </a:lnTo>
                <a:lnTo>
                  <a:pt x="512" y="175"/>
                </a:lnTo>
                <a:lnTo>
                  <a:pt x="513" y="178"/>
                </a:lnTo>
                <a:lnTo>
                  <a:pt x="510" y="184"/>
                </a:lnTo>
                <a:lnTo>
                  <a:pt x="502" y="184"/>
                </a:lnTo>
                <a:lnTo>
                  <a:pt x="488" y="181"/>
                </a:lnTo>
                <a:lnTo>
                  <a:pt x="484" y="182"/>
                </a:lnTo>
                <a:lnTo>
                  <a:pt x="487" y="185"/>
                </a:lnTo>
                <a:lnTo>
                  <a:pt x="479" y="185"/>
                </a:lnTo>
                <a:lnTo>
                  <a:pt x="476" y="185"/>
                </a:lnTo>
                <a:lnTo>
                  <a:pt x="475" y="187"/>
                </a:lnTo>
                <a:lnTo>
                  <a:pt x="478" y="192"/>
                </a:lnTo>
                <a:lnTo>
                  <a:pt x="478" y="195"/>
                </a:lnTo>
                <a:lnTo>
                  <a:pt x="482" y="197"/>
                </a:lnTo>
                <a:lnTo>
                  <a:pt x="488" y="195"/>
                </a:lnTo>
                <a:lnTo>
                  <a:pt x="496" y="196"/>
                </a:lnTo>
                <a:lnTo>
                  <a:pt x="496" y="200"/>
                </a:lnTo>
                <a:lnTo>
                  <a:pt x="489" y="200"/>
                </a:lnTo>
                <a:lnTo>
                  <a:pt x="476" y="200"/>
                </a:lnTo>
                <a:lnTo>
                  <a:pt x="481" y="202"/>
                </a:lnTo>
                <a:lnTo>
                  <a:pt x="494" y="203"/>
                </a:lnTo>
                <a:lnTo>
                  <a:pt x="503" y="207"/>
                </a:lnTo>
                <a:lnTo>
                  <a:pt x="504" y="211"/>
                </a:lnTo>
                <a:lnTo>
                  <a:pt x="497" y="216"/>
                </a:lnTo>
                <a:lnTo>
                  <a:pt x="492" y="212"/>
                </a:lnTo>
                <a:lnTo>
                  <a:pt x="486" y="211"/>
                </a:lnTo>
                <a:lnTo>
                  <a:pt x="482" y="208"/>
                </a:lnTo>
                <a:lnTo>
                  <a:pt x="478" y="209"/>
                </a:lnTo>
                <a:lnTo>
                  <a:pt x="489" y="214"/>
                </a:lnTo>
                <a:lnTo>
                  <a:pt x="488" y="216"/>
                </a:lnTo>
                <a:lnTo>
                  <a:pt x="479" y="217"/>
                </a:lnTo>
                <a:lnTo>
                  <a:pt x="475" y="219"/>
                </a:lnTo>
                <a:lnTo>
                  <a:pt x="478" y="221"/>
                </a:lnTo>
                <a:lnTo>
                  <a:pt x="486" y="220"/>
                </a:lnTo>
                <a:lnTo>
                  <a:pt x="489" y="222"/>
                </a:lnTo>
                <a:lnTo>
                  <a:pt x="486" y="226"/>
                </a:lnTo>
                <a:lnTo>
                  <a:pt x="486" y="229"/>
                </a:lnTo>
                <a:lnTo>
                  <a:pt x="496" y="230"/>
                </a:lnTo>
                <a:lnTo>
                  <a:pt x="499" y="229"/>
                </a:lnTo>
                <a:lnTo>
                  <a:pt x="502" y="231"/>
                </a:lnTo>
                <a:lnTo>
                  <a:pt x="499" y="236"/>
                </a:lnTo>
                <a:lnTo>
                  <a:pt x="495" y="237"/>
                </a:lnTo>
                <a:lnTo>
                  <a:pt x="490" y="231"/>
                </a:lnTo>
                <a:lnTo>
                  <a:pt x="479" y="230"/>
                </a:lnTo>
                <a:lnTo>
                  <a:pt x="477" y="231"/>
                </a:lnTo>
                <a:lnTo>
                  <a:pt x="475" y="235"/>
                </a:lnTo>
                <a:lnTo>
                  <a:pt x="478" y="241"/>
                </a:lnTo>
                <a:lnTo>
                  <a:pt x="480" y="250"/>
                </a:lnTo>
                <a:lnTo>
                  <a:pt x="482" y="249"/>
                </a:lnTo>
                <a:lnTo>
                  <a:pt x="481" y="245"/>
                </a:lnTo>
                <a:lnTo>
                  <a:pt x="492" y="245"/>
                </a:lnTo>
                <a:lnTo>
                  <a:pt x="492" y="253"/>
                </a:lnTo>
                <a:lnTo>
                  <a:pt x="483" y="254"/>
                </a:lnTo>
                <a:lnTo>
                  <a:pt x="473" y="257"/>
                </a:lnTo>
                <a:lnTo>
                  <a:pt x="461" y="252"/>
                </a:lnTo>
                <a:lnTo>
                  <a:pt x="458" y="251"/>
                </a:lnTo>
                <a:lnTo>
                  <a:pt x="469" y="251"/>
                </a:lnTo>
                <a:lnTo>
                  <a:pt x="460" y="247"/>
                </a:lnTo>
                <a:lnTo>
                  <a:pt x="452" y="248"/>
                </a:lnTo>
                <a:lnTo>
                  <a:pt x="445" y="243"/>
                </a:lnTo>
                <a:lnTo>
                  <a:pt x="441" y="244"/>
                </a:lnTo>
                <a:lnTo>
                  <a:pt x="450" y="251"/>
                </a:lnTo>
                <a:lnTo>
                  <a:pt x="445" y="256"/>
                </a:lnTo>
                <a:lnTo>
                  <a:pt x="440" y="257"/>
                </a:lnTo>
                <a:lnTo>
                  <a:pt x="430" y="254"/>
                </a:lnTo>
                <a:lnTo>
                  <a:pt x="428" y="256"/>
                </a:lnTo>
                <a:lnTo>
                  <a:pt x="432" y="259"/>
                </a:lnTo>
                <a:lnTo>
                  <a:pt x="424" y="260"/>
                </a:lnTo>
                <a:lnTo>
                  <a:pt x="427" y="264"/>
                </a:lnTo>
                <a:lnTo>
                  <a:pt x="432" y="262"/>
                </a:lnTo>
                <a:lnTo>
                  <a:pt x="435" y="263"/>
                </a:lnTo>
                <a:lnTo>
                  <a:pt x="439" y="260"/>
                </a:lnTo>
                <a:lnTo>
                  <a:pt x="445" y="263"/>
                </a:lnTo>
                <a:lnTo>
                  <a:pt x="443" y="266"/>
                </a:lnTo>
                <a:lnTo>
                  <a:pt x="432" y="267"/>
                </a:lnTo>
                <a:lnTo>
                  <a:pt x="435" y="271"/>
                </a:lnTo>
                <a:lnTo>
                  <a:pt x="445" y="268"/>
                </a:lnTo>
                <a:lnTo>
                  <a:pt x="449" y="273"/>
                </a:lnTo>
                <a:lnTo>
                  <a:pt x="441" y="275"/>
                </a:lnTo>
                <a:lnTo>
                  <a:pt x="445" y="278"/>
                </a:lnTo>
                <a:lnTo>
                  <a:pt x="454" y="276"/>
                </a:lnTo>
                <a:lnTo>
                  <a:pt x="462" y="281"/>
                </a:lnTo>
                <a:lnTo>
                  <a:pt x="469" y="284"/>
                </a:lnTo>
                <a:lnTo>
                  <a:pt x="474" y="288"/>
                </a:lnTo>
                <a:lnTo>
                  <a:pt x="477" y="294"/>
                </a:lnTo>
                <a:lnTo>
                  <a:pt x="479" y="293"/>
                </a:lnTo>
                <a:lnTo>
                  <a:pt x="483" y="296"/>
                </a:lnTo>
                <a:lnTo>
                  <a:pt x="482" y="311"/>
                </a:lnTo>
                <a:lnTo>
                  <a:pt x="478" y="311"/>
                </a:lnTo>
                <a:lnTo>
                  <a:pt x="474" y="307"/>
                </a:lnTo>
                <a:lnTo>
                  <a:pt x="472" y="309"/>
                </a:lnTo>
                <a:lnTo>
                  <a:pt x="471" y="312"/>
                </a:lnTo>
                <a:lnTo>
                  <a:pt x="460" y="309"/>
                </a:lnTo>
                <a:lnTo>
                  <a:pt x="452" y="299"/>
                </a:lnTo>
                <a:lnTo>
                  <a:pt x="452" y="295"/>
                </a:lnTo>
                <a:lnTo>
                  <a:pt x="439" y="290"/>
                </a:lnTo>
                <a:lnTo>
                  <a:pt x="429" y="290"/>
                </a:lnTo>
                <a:lnTo>
                  <a:pt x="424" y="283"/>
                </a:lnTo>
                <a:lnTo>
                  <a:pt x="416" y="281"/>
                </a:lnTo>
                <a:lnTo>
                  <a:pt x="412" y="283"/>
                </a:lnTo>
                <a:lnTo>
                  <a:pt x="420" y="287"/>
                </a:lnTo>
                <a:lnTo>
                  <a:pt x="420" y="291"/>
                </a:lnTo>
                <a:lnTo>
                  <a:pt x="428" y="293"/>
                </a:lnTo>
                <a:lnTo>
                  <a:pt x="441" y="294"/>
                </a:lnTo>
                <a:lnTo>
                  <a:pt x="441" y="299"/>
                </a:lnTo>
                <a:lnTo>
                  <a:pt x="430" y="302"/>
                </a:lnTo>
                <a:lnTo>
                  <a:pt x="416" y="302"/>
                </a:lnTo>
                <a:lnTo>
                  <a:pt x="418" y="305"/>
                </a:lnTo>
                <a:lnTo>
                  <a:pt x="414" y="310"/>
                </a:lnTo>
                <a:lnTo>
                  <a:pt x="409" y="310"/>
                </a:lnTo>
                <a:lnTo>
                  <a:pt x="410" y="312"/>
                </a:lnTo>
                <a:lnTo>
                  <a:pt x="418" y="315"/>
                </a:lnTo>
                <a:lnTo>
                  <a:pt x="425" y="314"/>
                </a:lnTo>
                <a:lnTo>
                  <a:pt x="428" y="312"/>
                </a:lnTo>
                <a:lnTo>
                  <a:pt x="433" y="312"/>
                </a:lnTo>
                <a:lnTo>
                  <a:pt x="433" y="317"/>
                </a:lnTo>
                <a:lnTo>
                  <a:pt x="424" y="317"/>
                </a:lnTo>
                <a:lnTo>
                  <a:pt x="416" y="318"/>
                </a:lnTo>
                <a:lnTo>
                  <a:pt x="418" y="321"/>
                </a:lnTo>
                <a:lnTo>
                  <a:pt x="427" y="321"/>
                </a:lnTo>
                <a:lnTo>
                  <a:pt x="433" y="319"/>
                </a:lnTo>
                <a:lnTo>
                  <a:pt x="438" y="319"/>
                </a:lnTo>
                <a:lnTo>
                  <a:pt x="441" y="314"/>
                </a:lnTo>
                <a:lnTo>
                  <a:pt x="447" y="314"/>
                </a:lnTo>
                <a:lnTo>
                  <a:pt x="449" y="318"/>
                </a:lnTo>
                <a:lnTo>
                  <a:pt x="465" y="318"/>
                </a:lnTo>
                <a:lnTo>
                  <a:pt x="468" y="319"/>
                </a:lnTo>
                <a:lnTo>
                  <a:pt x="472" y="317"/>
                </a:lnTo>
                <a:lnTo>
                  <a:pt x="474" y="319"/>
                </a:lnTo>
                <a:lnTo>
                  <a:pt x="473" y="321"/>
                </a:lnTo>
                <a:lnTo>
                  <a:pt x="459" y="32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45" name="Freeform 15"/>
          <p:cNvSpPr>
            <a:spLocks noEditPoints="1"/>
          </p:cNvSpPr>
          <p:nvPr/>
        </p:nvSpPr>
        <p:spPr bwMode="gray">
          <a:xfrm>
            <a:off x="4548063" y="1630257"/>
            <a:ext cx="104944" cy="78348"/>
          </a:xfrm>
          <a:custGeom>
            <a:avLst/>
            <a:gdLst>
              <a:gd name="T0" fmla="*/ 2147483647 w 58"/>
              <a:gd name="T1" fmla="*/ 2147483647 h 43"/>
              <a:gd name="T2" fmla="*/ 2147483647 w 58"/>
              <a:gd name="T3" fmla="*/ 2147483647 h 43"/>
              <a:gd name="T4" fmla="*/ 2147483647 w 58"/>
              <a:gd name="T5" fmla="*/ 2147483647 h 43"/>
              <a:gd name="T6" fmla="*/ 2147483647 w 58"/>
              <a:gd name="T7" fmla="*/ 2147483647 h 43"/>
              <a:gd name="T8" fmla="*/ 2147483647 w 58"/>
              <a:gd name="T9" fmla="*/ 2147483647 h 43"/>
              <a:gd name="T10" fmla="*/ 2147483647 w 58"/>
              <a:gd name="T11" fmla="*/ 2147483647 h 43"/>
              <a:gd name="T12" fmla="*/ 2147483647 w 58"/>
              <a:gd name="T13" fmla="*/ 2147483647 h 43"/>
              <a:gd name="T14" fmla="*/ 2147483647 w 58"/>
              <a:gd name="T15" fmla="*/ 0 h 43"/>
              <a:gd name="T16" fmla="*/ 2147483647 w 58"/>
              <a:gd name="T17" fmla="*/ 0 h 43"/>
              <a:gd name="T18" fmla="*/ 2147483647 w 58"/>
              <a:gd name="T19" fmla="*/ 2147483647 h 43"/>
              <a:gd name="T20" fmla="*/ 2147483647 w 58"/>
              <a:gd name="T21" fmla="*/ 2147483647 h 43"/>
              <a:gd name="T22" fmla="*/ 0 w 58"/>
              <a:gd name="T23" fmla="*/ 2147483647 h 43"/>
              <a:gd name="T24" fmla="*/ 2147483647 w 58"/>
              <a:gd name="T25" fmla="*/ 2147483647 h 43"/>
              <a:gd name="T26" fmla="*/ 2147483647 w 58"/>
              <a:gd name="T27" fmla="*/ 2147483647 h 43"/>
              <a:gd name="T28" fmla="*/ 2147483647 w 58"/>
              <a:gd name="T29" fmla="*/ 2147483647 h 43"/>
              <a:gd name="T30" fmla="*/ 2147483647 w 58"/>
              <a:gd name="T31" fmla="*/ 2147483647 h 43"/>
              <a:gd name="T32" fmla="*/ 2147483647 w 58"/>
              <a:gd name="T33" fmla="*/ 2147483647 h 43"/>
              <a:gd name="T34" fmla="*/ 2147483647 w 58"/>
              <a:gd name="T35" fmla="*/ 2147483647 h 43"/>
              <a:gd name="T36" fmla="*/ 0 w 58"/>
              <a:gd name="T37" fmla="*/ 2147483647 h 43"/>
              <a:gd name="T38" fmla="*/ 0 w 58"/>
              <a:gd name="T39" fmla="*/ 214748364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8"/>
              <a:gd name="T61" fmla="*/ 0 h 43"/>
              <a:gd name="T62" fmla="*/ 58 w 58"/>
              <a:gd name="T63" fmla="*/ 43 h 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8" h="43">
                <a:moveTo>
                  <a:pt x="58" y="5"/>
                </a:moveTo>
                <a:lnTo>
                  <a:pt x="58" y="7"/>
                </a:lnTo>
                <a:lnTo>
                  <a:pt x="55" y="9"/>
                </a:lnTo>
                <a:lnTo>
                  <a:pt x="55" y="11"/>
                </a:lnTo>
                <a:lnTo>
                  <a:pt x="54" y="13"/>
                </a:lnTo>
                <a:lnTo>
                  <a:pt x="42" y="9"/>
                </a:lnTo>
                <a:lnTo>
                  <a:pt x="34" y="2"/>
                </a:lnTo>
                <a:lnTo>
                  <a:pt x="36" y="0"/>
                </a:lnTo>
                <a:lnTo>
                  <a:pt x="46" y="0"/>
                </a:lnTo>
                <a:lnTo>
                  <a:pt x="52" y="4"/>
                </a:lnTo>
                <a:lnTo>
                  <a:pt x="58" y="5"/>
                </a:lnTo>
                <a:close/>
                <a:moveTo>
                  <a:pt x="0" y="41"/>
                </a:moveTo>
                <a:lnTo>
                  <a:pt x="7" y="37"/>
                </a:lnTo>
                <a:lnTo>
                  <a:pt x="23" y="34"/>
                </a:lnTo>
                <a:lnTo>
                  <a:pt x="26" y="37"/>
                </a:lnTo>
                <a:lnTo>
                  <a:pt x="25" y="41"/>
                </a:lnTo>
                <a:lnTo>
                  <a:pt x="21" y="41"/>
                </a:lnTo>
                <a:lnTo>
                  <a:pt x="16" y="41"/>
                </a:lnTo>
                <a:lnTo>
                  <a:pt x="0" y="43"/>
                </a:lnTo>
                <a:lnTo>
                  <a:pt x="0" y="4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46" name="Freeform 16"/>
          <p:cNvSpPr>
            <a:spLocks/>
          </p:cNvSpPr>
          <p:nvPr/>
        </p:nvSpPr>
        <p:spPr bwMode="gray">
          <a:xfrm>
            <a:off x="2187532" y="2096148"/>
            <a:ext cx="27985" cy="23784"/>
          </a:xfrm>
          <a:custGeom>
            <a:avLst/>
            <a:gdLst>
              <a:gd name="T0" fmla="*/ 2147483647 w 16"/>
              <a:gd name="T1" fmla="*/ 0 h 13"/>
              <a:gd name="T2" fmla="*/ 2147483647 w 16"/>
              <a:gd name="T3" fmla="*/ 2147483647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2147483647 w 16"/>
              <a:gd name="T13" fmla="*/ 2147483647 h 13"/>
              <a:gd name="T14" fmla="*/ 0 w 16"/>
              <a:gd name="T15" fmla="*/ 2147483647 h 13"/>
              <a:gd name="T16" fmla="*/ 2147483647 w 16"/>
              <a:gd name="T17" fmla="*/ 2147483647 h 13"/>
              <a:gd name="T18" fmla="*/ 2147483647 w 16"/>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3"/>
              <a:gd name="T32" fmla="*/ 16 w 16"/>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3">
                <a:moveTo>
                  <a:pt x="10" y="0"/>
                </a:moveTo>
                <a:lnTo>
                  <a:pt x="16" y="3"/>
                </a:lnTo>
                <a:lnTo>
                  <a:pt x="16" y="10"/>
                </a:lnTo>
                <a:lnTo>
                  <a:pt x="13" y="11"/>
                </a:lnTo>
                <a:lnTo>
                  <a:pt x="9" y="13"/>
                </a:lnTo>
                <a:lnTo>
                  <a:pt x="4" y="8"/>
                </a:lnTo>
                <a:lnTo>
                  <a:pt x="1" y="7"/>
                </a:lnTo>
                <a:lnTo>
                  <a:pt x="0" y="3"/>
                </a:lnTo>
                <a:lnTo>
                  <a:pt x="6" y="2"/>
                </a:lnTo>
                <a:lnTo>
                  <a:pt x="1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47" name="Freeform 17"/>
          <p:cNvSpPr>
            <a:spLocks/>
          </p:cNvSpPr>
          <p:nvPr/>
        </p:nvSpPr>
        <p:spPr bwMode="gray">
          <a:xfrm>
            <a:off x="2109173" y="1968835"/>
            <a:ext cx="57369" cy="25183"/>
          </a:xfrm>
          <a:custGeom>
            <a:avLst/>
            <a:gdLst>
              <a:gd name="T0" fmla="*/ 2147483647 w 32"/>
              <a:gd name="T1" fmla="*/ 0 h 14"/>
              <a:gd name="T2" fmla="*/ 2147483647 w 32"/>
              <a:gd name="T3" fmla="*/ 2147483647 h 14"/>
              <a:gd name="T4" fmla="*/ 2147483647 w 32"/>
              <a:gd name="T5" fmla="*/ 2147483647 h 14"/>
              <a:gd name="T6" fmla="*/ 2147483647 w 32"/>
              <a:gd name="T7" fmla="*/ 2147483647 h 14"/>
              <a:gd name="T8" fmla="*/ 2147483647 w 32"/>
              <a:gd name="T9" fmla="*/ 2147483647 h 14"/>
              <a:gd name="T10" fmla="*/ 2147483647 w 32"/>
              <a:gd name="T11" fmla="*/ 2147483647 h 14"/>
              <a:gd name="T12" fmla="*/ 2147483647 w 32"/>
              <a:gd name="T13" fmla="*/ 2147483647 h 14"/>
              <a:gd name="T14" fmla="*/ 2147483647 w 32"/>
              <a:gd name="T15" fmla="*/ 2147483647 h 14"/>
              <a:gd name="T16" fmla="*/ 2147483647 w 32"/>
              <a:gd name="T17" fmla="*/ 2147483647 h 14"/>
              <a:gd name="T18" fmla="*/ 2147483647 w 32"/>
              <a:gd name="T19" fmla="*/ 2147483647 h 14"/>
              <a:gd name="T20" fmla="*/ 0 w 32"/>
              <a:gd name="T21" fmla="*/ 2147483647 h 14"/>
              <a:gd name="T22" fmla="*/ 2147483647 w 32"/>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4"/>
              <a:gd name="T38" fmla="*/ 32 w 32"/>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4">
                <a:moveTo>
                  <a:pt x="1" y="0"/>
                </a:moveTo>
                <a:lnTo>
                  <a:pt x="8" y="1"/>
                </a:lnTo>
                <a:lnTo>
                  <a:pt x="18" y="1"/>
                </a:lnTo>
                <a:lnTo>
                  <a:pt x="26" y="7"/>
                </a:lnTo>
                <a:lnTo>
                  <a:pt x="32" y="8"/>
                </a:lnTo>
                <a:lnTo>
                  <a:pt x="31" y="10"/>
                </a:lnTo>
                <a:lnTo>
                  <a:pt x="25" y="12"/>
                </a:lnTo>
                <a:lnTo>
                  <a:pt x="21" y="14"/>
                </a:lnTo>
                <a:lnTo>
                  <a:pt x="11" y="8"/>
                </a:lnTo>
                <a:lnTo>
                  <a:pt x="3" y="10"/>
                </a:lnTo>
                <a:lnTo>
                  <a:pt x="0" y="5"/>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48" name="Freeform 18"/>
          <p:cNvSpPr>
            <a:spLocks/>
          </p:cNvSpPr>
          <p:nvPr/>
        </p:nvSpPr>
        <p:spPr bwMode="gray">
          <a:xfrm>
            <a:off x="2320461" y="3075501"/>
            <a:ext cx="5597" cy="6995"/>
          </a:xfrm>
          <a:custGeom>
            <a:avLst/>
            <a:gdLst>
              <a:gd name="T0" fmla="*/ 0 w 3"/>
              <a:gd name="T1" fmla="*/ 2147483647 h 4"/>
              <a:gd name="T2" fmla="*/ 2147483647 w 3"/>
              <a:gd name="T3" fmla="*/ 0 h 4"/>
              <a:gd name="T4" fmla="*/ 2147483647 w 3"/>
              <a:gd name="T5" fmla="*/ 2147483647 h 4"/>
              <a:gd name="T6" fmla="*/ 0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2"/>
                </a:moveTo>
                <a:lnTo>
                  <a:pt x="2" y="0"/>
                </a:lnTo>
                <a:lnTo>
                  <a:pt x="3" y="2"/>
                </a:lnTo>
                <a:lnTo>
                  <a:pt x="0" y="4"/>
                </a:lnTo>
                <a:lnTo>
                  <a:pt x="0" y="2"/>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49" name="Freeform 19"/>
          <p:cNvSpPr>
            <a:spLocks/>
          </p:cNvSpPr>
          <p:nvPr/>
        </p:nvSpPr>
        <p:spPr bwMode="gray">
          <a:xfrm>
            <a:off x="2172138" y="3018138"/>
            <a:ext cx="6996" cy="5596"/>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1"/>
                </a:lnTo>
                <a:lnTo>
                  <a:pt x="2" y="3"/>
                </a:lnTo>
                <a:lnTo>
                  <a:pt x="0" y="1"/>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0" name="Freeform 20"/>
          <p:cNvSpPr>
            <a:spLocks/>
          </p:cNvSpPr>
          <p:nvPr/>
        </p:nvSpPr>
        <p:spPr bwMode="gray">
          <a:xfrm>
            <a:off x="2268687" y="1831724"/>
            <a:ext cx="11194" cy="11193"/>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0 w 6"/>
              <a:gd name="T9" fmla="*/ 2147483647 h 6"/>
              <a:gd name="T10" fmla="*/ 2147483647 w 6"/>
              <a:gd name="T11" fmla="*/ 0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4" y="0"/>
                </a:moveTo>
                <a:lnTo>
                  <a:pt x="4" y="2"/>
                </a:lnTo>
                <a:lnTo>
                  <a:pt x="6" y="4"/>
                </a:lnTo>
                <a:lnTo>
                  <a:pt x="5" y="6"/>
                </a:lnTo>
                <a:lnTo>
                  <a:pt x="0" y="1"/>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1" name="Freeform 21"/>
          <p:cNvSpPr>
            <a:spLocks/>
          </p:cNvSpPr>
          <p:nvPr/>
        </p:nvSpPr>
        <p:spPr bwMode="gray">
          <a:xfrm>
            <a:off x="2190329" y="2317204"/>
            <a:ext cx="16791" cy="13991"/>
          </a:xfrm>
          <a:custGeom>
            <a:avLst/>
            <a:gdLst>
              <a:gd name="T0" fmla="*/ 2147483647 w 9"/>
              <a:gd name="T1" fmla="*/ 2147483647 h 8"/>
              <a:gd name="T2" fmla="*/ 2147483647 w 9"/>
              <a:gd name="T3" fmla="*/ 2147483647 h 8"/>
              <a:gd name="T4" fmla="*/ 0 w 9"/>
              <a:gd name="T5" fmla="*/ 2147483647 h 8"/>
              <a:gd name="T6" fmla="*/ 0 w 9"/>
              <a:gd name="T7" fmla="*/ 2147483647 h 8"/>
              <a:gd name="T8" fmla="*/ 2147483647 w 9"/>
              <a:gd name="T9" fmla="*/ 0 h 8"/>
              <a:gd name="T10" fmla="*/ 2147483647 w 9"/>
              <a:gd name="T11" fmla="*/ 2147483647 h 8"/>
              <a:gd name="T12" fmla="*/ 2147483647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9" y="3"/>
                </a:moveTo>
                <a:lnTo>
                  <a:pt x="3" y="8"/>
                </a:lnTo>
                <a:lnTo>
                  <a:pt x="0" y="8"/>
                </a:lnTo>
                <a:lnTo>
                  <a:pt x="0" y="6"/>
                </a:lnTo>
                <a:lnTo>
                  <a:pt x="7" y="0"/>
                </a:lnTo>
                <a:lnTo>
                  <a:pt x="9" y="1"/>
                </a:lnTo>
                <a:lnTo>
                  <a:pt x="9"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2" name="Freeform 22"/>
          <p:cNvSpPr>
            <a:spLocks/>
          </p:cNvSpPr>
          <p:nvPr/>
        </p:nvSpPr>
        <p:spPr bwMode="gray">
          <a:xfrm>
            <a:off x="2165142" y="2326996"/>
            <a:ext cx="18190" cy="18188"/>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1" y="10"/>
                </a:lnTo>
                <a:lnTo>
                  <a:pt x="0" y="9"/>
                </a:lnTo>
                <a:lnTo>
                  <a:pt x="2" y="5"/>
                </a:lnTo>
                <a:lnTo>
                  <a:pt x="3" y="1"/>
                </a:lnTo>
                <a:lnTo>
                  <a:pt x="7" y="0"/>
                </a:lnTo>
                <a:lnTo>
                  <a:pt x="1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3" name="Freeform 23"/>
          <p:cNvSpPr>
            <a:spLocks/>
          </p:cNvSpPr>
          <p:nvPr/>
        </p:nvSpPr>
        <p:spPr bwMode="gray">
          <a:xfrm>
            <a:off x="2057400" y="2361972"/>
            <a:ext cx="18190" cy="15390"/>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10" y="3"/>
                </a:lnTo>
                <a:lnTo>
                  <a:pt x="3" y="8"/>
                </a:lnTo>
                <a:lnTo>
                  <a:pt x="0" y="7"/>
                </a:lnTo>
                <a:lnTo>
                  <a:pt x="1" y="5"/>
                </a:lnTo>
                <a:lnTo>
                  <a:pt x="7" y="1"/>
                </a:lnTo>
                <a:lnTo>
                  <a:pt x="8" y="0"/>
                </a:lnTo>
                <a:lnTo>
                  <a:pt x="1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4" name="Freeform 24"/>
          <p:cNvSpPr>
            <a:spLocks/>
          </p:cNvSpPr>
          <p:nvPr/>
        </p:nvSpPr>
        <p:spPr bwMode="gray">
          <a:xfrm>
            <a:off x="2075590" y="2371768"/>
            <a:ext cx="13992" cy="2798"/>
          </a:xfrm>
          <a:custGeom>
            <a:avLst/>
            <a:gdLst>
              <a:gd name="T0" fmla="*/ 0 w 8"/>
              <a:gd name="T1" fmla="*/ 2147483646 h 2"/>
              <a:gd name="T2" fmla="*/ 2147483647 w 8"/>
              <a:gd name="T3" fmla="*/ 0 h 2"/>
              <a:gd name="T4" fmla="*/ 2147483647 w 8"/>
              <a:gd name="T5" fmla="*/ 0 h 2"/>
              <a:gd name="T6" fmla="*/ 2147483647 w 8"/>
              <a:gd name="T7" fmla="*/ 2147483646 h 2"/>
              <a:gd name="T8" fmla="*/ 0 w 8"/>
              <a:gd name="T9" fmla="*/ 2147483646 h 2"/>
              <a:gd name="T10" fmla="*/ 0 60000 65536"/>
              <a:gd name="T11" fmla="*/ 0 60000 65536"/>
              <a:gd name="T12" fmla="*/ 0 60000 65536"/>
              <a:gd name="T13" fmla="*/ 0 60000 65536"/>
              <a:gd name="T14" fmla="*/ 0 60000 65536"/>
              <a:gd name="T15" fmla="*/ 0 w 8"/>
              <a:gd name="T16" fmla="*/ 0 h 2"/>
              <a:gd name="T17" fmla="*/ 8 w 8"/>
              <a:gd name="T18" fmla="*/ 2 h 2"/>
            </a:gdLst>
            <a:ahLst/>
            <a:cxnLst>
              <a:cxn ang="T10">
                <a:pos x="T0" y="T1"/>
              </a:cxn>
              <a:cxn ang="T11">
                <a:pos x="T2" y="T3"/>
              </a:cxn>
              <a:cxn ang="T12">
                <a:pos x="T4" y="T5"/>
              </a:cxn>
              <a:cxn ang="T13">
                <a:pos x="T6" y="T7"/>
              </a:cxn>
              <a:cxn ang="T14">
                <a:pos x="T8" y="T9"/>
              </a:cxn>
            </a:cxnLst>
            <a:rect l="T15" t="T16" r="T17" b="T18"/>
            <a:pathLst>
              <a:path w="8" h="2">
                <a:moveTo>
                  <a:pt x="0" y="2"/>
                </a:moveTo>
                <a:lnTo>
                  <a:pt x="1" y="0"/>
                </a:lnTo>
                <a:lnTo>
                  <a:pt x="8" y="0"/>
                </a:lnTo>
                <a:lnTo>
                  <a:pt x="8"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5" name="Freeform 25"/>
          <p:cNvSpPr>
            <a:spLocks/>
          </p:cNvSpPr>
          <p:nvPr/>
        </p:nvSpPr>
        <p:spPr bwMode="gray">
          <a:xfrm>
            <a:off x="2299472" y="2269633"/>
            <a:ext cx="8395" cy="8394"/>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1" y="5"/>
                </a:moveTo>
                <a:lnTo>
                  <a:pt x="0" y="1"/>
                </a:lnTo>
                <a:lnTo>
                  <a:pt x="2" y="0"/>
                </a:lnTo>
                <a:lnTo>
                  <a:pt x="4" y="2"/>
                </a:lnTo>
                <a:lnTo>
                  <a:pt x="1"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6" name="Freeform 26"/>
          <p:cNvSpPr>
            <a:spLocks/>
          </p:cNvSpPr>
          <p:nvPr/>
        </p:nvSpPr>
        <p:spPr bwMode="gray">
          <a:xfrm>
            <a:off x="2310664" y="2275230"/>
            <a:ext cx="6996" cy="8394"/>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2"/>
                </a:moveTo>
                <a:lnTo>
                  <a:pt x="2" y="0"/>
                </a:lnTo>
                <a:lnTo>
                  <a:pt x="4" y="1"/>
                </a:lnTo>
                <a:lnTo>
                  <a:pt x="1"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7" name="Freeform 27"/>
          <p:cNvSpPr>
            <a:spLocks/>
          </p:cNvSpPr>
          <p:nvPr/>
        </p:nvSpPr>
        <p:spPr bwMode="gray">
          <a:xfrm>
            <a:off x="2382027" y="3117471"/>
            <a:ext cx="18190" cy="23784"/>
          </a:xfrm>
          <a:custGeom>
            <a:avLst/>
            <a:gdLst>
              <a:gd name="T0" fmla="*/ 2147483647 w 10"/>
              <a:gd name="T1" fmla="*/ 2147483647 h 13"/>
              <a:gd name="T2" fmla="*/ 2147483647 w 10"/>
              <a:gd name="T3" fmla="*/ 2147483647 h 13"/>
              <a:gd name="T4" fmla="*/ 0 w 10"/>
              <a:gd name="T5" fmla="*/ 2147483647 h 13"/>
              <a:gd name="T6" fmla="*/ 2147483647 w 10"/>
              <a:gd name="T7" fmla="*/ 0 h 13"/>
              <a:gd name="T8" fmla="*/ 2147483647 w 10"/>
              <a:gd name="T9" fmla="*/ 0 h 13"/>
              <a:gd name="T10" fmla="*/ 2147483647 w 10"/>
              <a:gd name="T11" fmla="*/ 2147483647 h 13"/>
              <a:gd name="T12" fmla="*/ 2147483647 w 10"/>
              <a:gd name="T13" fmla="*/ 2147483647 h 13"/>
              <a:gd name="T14" fmla="*/ 2147483647 w 10"/>
              <a:gd name="T15" fmla="*/ 2147483647 h 13"/>
              <a:gd name="T16" fmla="*/ 2147483647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3" y="13"/>
                </a:moveTo>
                <a:lnTo>
                  <a:pt x="1" y="9"/>
                </a:lnTo>
                <a:lnTo>
                  <a:pt x="0" y="3"/>
                </a:lnTo>
                <a:lnTo>
                  <a:pt x="2" y="0"/>
                </a:lnTo>
                <a:lnTo>
                  <a:pt x="4" y="0"/>
                </a:lnTo>
                <a:lnTo>
                  <a:pt x="7" y="4"/>
                </a:lnTo>
                <a:lnTo>
                  <a:pt x="9" y="5"/>
                </a:lnTo>
                <a:lnTo>
                  <a:pt x="10" y="8"/>
                </a:lnTo>
                <a:lnTo>
                  <a:pt x="3" y="13"/>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8" name="Freeform 28"/>
          <p:cNvSpPr>
            <a:spLocks/>
          </p:cNvSpPr>
          <p:nvPr/>
        </p:nvSpPr>
        <p:spPr bwMode="gray">
          <a:xfrm>
            <a:off x="2373632" y="3102081"/>
            <a:ext cx="8395" cy="5596"/>
          </a:xfrm>
          <a:custGeom>
            <a:avLst/>
            <a:gdLst>
              <a:gd name="T0" fmla="*/ 2147483647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2147483647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3" y="3"/>
                </a:moveTo>
                <a:lnTo>
                  <a:pt x="0" y="1"/>
                </a:lnTo>
                <a:lnTo>
                  <a:pt x="3" y="0"/>
                </a:lnTo>
                <a:lnTo>
                  <a:pt x="4" y="1"/>
                </a:lnTo>
                <a:lnTo>
                  <a:pt x="5" y="3"/>
                </a:lnTo>
                <a:lnTo>
                  <a:pt x="3" y="3"/>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59" name="Freeform 29"/>
          <p:cNvSpPr>
            <a:spLocks/>
          </p:cNvSpPr>
          <p:nvPr/>
        </p:nvSpPr>
        <p:spPr bwMode="gray">
          <a:xfrm>
            <a:off x="2363835" y="3097886"/>
            <a:ext cx="4198" cy="1399"/>
          </a:xfrm>
          <a:custGeom>
            <a:avLst/>
            <a:gdLst>
              <a:gd name="T0" fmla="*/ 0 w 2"/>
              <a:gd name="T1" fmla="*/ 0 h 1"/>
              <a:gd name="T2" fmla="*/ 2147483647 w 2"/>
              <a:gd name="T3" fmla="*/ 0 h 1"/>
              <a:gd name="T4" fmla="*/ 2147483647 w 2"/>
              <a:gd name="T5" fmla="*/ 0 h 1"/>
              <a:gd name="T6" fmla="*/ 2147483647 w 2"/>
              <a:gd name="T7" fmla="*/ 2147483646 h 1"/>
              <a:gd name="T8" fmla="*/ 0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0"/>
                </a:moveTo>
                <a:lnTo>
                  <a:pt x="1" y="0"/>
                </a:lnTo>
                <a:lnTo>
                  <a:pt x="2" y="0"/>
                </a:lnTo>
                <a:lnTo>
                  <a:pt x="1" y="1"/>
                </a:lnTo>
                <a:lnTo>
                  <a:pt x="0" y="0"/>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0" name="Freeform 30"/>
          <p:cNvSpPr>
            <a:spLocks/>
          </p:cNvSpPr>
          <p:nvPr/>
        </p:nvSpPr>
        <p:spPr bwMode="gray">
          <a:xfrm>
            <a:off x="2345647" y="3092290"/>
            <a:ext cx="5597" cy="2798"/>
          </a:xfrm>
          <a:custGeom>
            <a:avLst/>
            <a:gdLst>
              <a:gd name="T0" fmla="*/ 0 w 3"/>
              <a:gd name="T1" fmla="*/ 2147483646 h 2"/>
              <a:gd name="T2" fmla="*/ 2147483647 w 3"/>
              <a:gd name="T3" fmla="*/ 0 h 2"/>
              <a:gd name="T4" fmla="*/ 2147483647 w 3"/>
              <a:gd name="T5" fmla="*/ 2147483646 h 2"/>
              <a:gd name="T6" fmla="*/ 2147483647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1" y="0"/>
                </a:lnTo>
                <a:lnTo>
                  <a:pt x="3" y="2"/>
                </a:lnTo>
                <a:lnTo>
                  <a:pt x="1" y="2"/>
                </a:lnTo>
                <a:lnTo>
                  <a:pt x="0" y="1"/>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1" name="Freeform 31"/>
          <p:cNvSpPr>
            <a:spLocks/>
          </p:cNvSpPr>
          <p:nvPr/>
        </p:nvSpPr>
        <p:spPr bwMode="gray">
          <a:xfrm>
            <a:off x="2519153" y="2096149"/>
            <a:ext cx="16791" cy="18188"/>
          </a:xfrm>
          <a:custGeom>
            <a:avLst/>
            <a:gdLst>
              <a:gd name="T0" fmla="*/ 2147483647 w 9"/>
              <a:gd name="T1" fmla="*/ 0 h 10"/>
              <a:gd name="T2" fmla="*/ 2147483647 w 9"/>
              <a:gd name="T3" fmla="*/ 2147483647 h 10"/>
              <a:gd name="T4" fmla="*/ 2147483647 w 9"/>
              <a:gd name="T5" fmla="*/ 2147483647 h 10"/>
              <a:gd name="T6" fmla="*/ 0 w 9"/>
              <a:gd name="T7" fmla="*/ 2147483647 h 10"/>
              <a:gd name="T8" fmla="*/ 0 w 9"/>
              <a:gd name="T9" fmla="*/ 2147483647 h 10"/>
              <a:gd name="T10" fmla="*/ 2147483647 w 9"/>
              <a:gd name="T11" fmla="*/ 0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9" y="0"/>
                </a:moveTo>
                <a:lnTo>
                  <a:pt x="9" y="3"/>
                </a:lnTo>
                <a:lnTo>
                  <a:pt x="4" y="10"/>
                </a:lnTo>
                <a:lnTo>
                  <a:pt x="0" y="10"/>
                </a:lnTo>
                <a:lnTo>
                  <a:pt x="0" y="8"/>
                </a:lnTo>
                <a:lnTo>
                  <a:pt x="6" y="0"/>
                </a:lnTo>
                <a:lnTo>
                  <a:pt x="9"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2" name="Freeform 32"/>
          <p:cNvSpPr>
            <a:spLocks/>
          </p:cNvSpPr>
          <p:nvPr/>
        </p:nvSpPr>
        <p:spPr bwMode="gray">
          <a:xfrm>
            <a:off x="2538743" y="2086355"/>
            <a:ext cx="9795" cy="11193"/>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3"/>
                </a:moveTo>
                <a:lnTo>
                  <a:pt x="0" y="1"/>
                </a:lnTo>
                <a:lnTo>
                  <a:pt x="5" y="0"/>
                </a:lnTo>
                <a:lnTo>
                  <a:pt x="5" y="4"/>
                </a:lnTo>
                <a:lnTo>
                  <a:pt x="2" y="6"/>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3" name="Freeform 33"/>
          <p:cNvSpPr>
            <a:spLocks/>
          </p:cNvSpPr>
          <p:nvPr/>
        </p:nvSpPr>
        <p:spPr bwMode="gray">
          <a:xfrm>
            <a:off x="2428202" y="2164704"/>
            <a:ext cx="23787" cy="12592"/>
          </a:xfrm>
          <a:custGeom>
            <a:avLst/>
            <a:gdLst>
              <a:gd name="T0" fmla="*/ 0 w 13"/>
              <a:gd name="T1" fmla="*/ 2147483647 h 7"/>
              <a:gd name="T2" fmla="*/ 0 w 13"/>
              <a:gd name="T3" fmla="*/ 2147483647 h 7"/>
              <a:gd name="T4" fmla="*/ 2147483647 w 13"/>
              <a:gd name="T5" fmla="*/ 0 h 7"/>
              <a:gd name="T6" fmla="*/ 2147483647 w 13"/>
              <a:gd name="T7" fmla="*/ 0 h 7"/>
              <a:gd name="T8" fmla="*/ 2147483647 w 13"/>
              <a:gd name="T9" fmla="*/ 2147483647 h 7"/>
              <a:gd name="T10" fmla="*/ 2147483647 w 13"/>
              <a:gd name="T11" fmla="*/ 2147483647 h 7"/>
              <a:gd name="T12" fmla="*/ 0 w 13"/>
              <a:gd name="T13" fmla="*/ 2147483647 h 7"/>
              <a:gd name="T14" fmla="*/ 0 60000 65536"/>
              <a:gd name="T15" fmla="*/ 0 60000 65536"/>
              <a:gd name="T16" fmla="*/ 0 60000 65536"/>
              <a:gd name="T17" fmla="*/ 0 60000 65536"/>
              <a:gd name="T18" fmla="*/ 0 60000 65536"/>
              <a:gd name="T19" fmla="*/ 0 60000 65536"/>
              <a:gd name="T20" fmla="*/ 0 60000 65536"/>
              <a:gd name="T21" fmla="*/ 0 w 13"/>
              <a:gd name="T22" fmla="*/ 0 h 7"/>
              <a:gd name="T23" fmla="*/ 13 w 1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7">
                <a:moveTo>
                  <a:pt x="0" y="7"/>
                </a:moveTo>
                <a:lnTo>
                  <a:pt x="0" y="3"/>
                </a:lnTo>
                <a:lnTo>
                  <a:pt x="1" y="0"/>
                </a:lnTo>
                <a:lnTo>
                  <a:pt x="9" y="0"/>
                </a:lnTo>
                <a:lnTo>
                  <a:pt x="13" y="4"/>
                </a:lnTo>
                <a:lnTo>
                  <a:pt x="12" y="6"/>
                </a:lnTo>
                <a:lnTo>
                  <a:pt x="0" y="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4" name="Freeform 34"/>
          <p:cNvSpPr>
            <a:spLocks/>
          </p:cNvSpPr>
          <p:nvPr/>
        </p:nvSpPr>
        <p:spPr bwMode="gray">
          <a:xfrm>
            <a:off x="2401617" y="2185689"/>
            <a:ext cx="46175" cy="30780"/>
          </a:xfrm>
          <a:custGeom>
            <a:avLst/>
            <a:gdLst>
              <a:gd name="T0" fmla="*/ 2147483647 w 25"/>
              <a:gd name="T1" fmla="*/ 2147483647 h 17"/>
              <a:gd name="T2" fmla="*/ 2147483647 w 25"/>
              <a:gd name="T3" fmla="*/ 2147483647 h 17"/>
              <a:gd name="T4" fmla="*/ 2147483647 w 25"/>
              <a:gd name="T5" fmla="*/ 2147483647 h 17"/>
              <a:gd name="T6" fmla="*/ 2147483647 w 25"/>
              <a:gd name="T7" fmla="*/ 0 h 17"/>
              <a:gd name="T8" fmla="*/ 2147483647 w 25"/>
              <a:gd name="T9" fmla="*/ 2147483647 h 17"/>
              <a:gd name="T10" fmla="*/ 2147483647 w 25"/>
              <a:gd name="T11" fmla="*/ 2147483647 h 17"/>
              <a:gd name="T12" fmla="*/ 2147483647 w 25"/>
              <a:gd name="T13" fmla="*/ 2147483647 h 17"/>
              <a:gd name="T14" fmla="*/ 2147483647 w 25"/>
              <a:gd name="T15" fmla="*/ 2147483647 h 17"/>
              <a:gd name="T16" fmla="*/ 2147483647 w 25"/>
              <a:gd name="T17" fmla="*/ 2147483647 h 17"/>
              <a:gd name="T18" fmla="*/ 2147483647 w 25"/>
              <a:gd name="T19" fmla="*/ 2147483647 h 17"/>
              <a:gd name="T20" fmla="*/ 2147483647 w 25"/>
              <a:gd name="T21" fmla="*/ 2147483647 h 17"/>
              <a:gd name="T22" fmla="*/ 2147483647 w 25"/>
              <a:gd name="T23" fmla="*/ 2147483647 h 17"/>
              <a:gd name="T24" fmla="*/ 2147483647 w 25"/>
              <a:gd name="T25" fmla="*/ 2147483647 h 17"/>
              <a:gd name="T26" fmla="*/ 0 w 25"/>
              <a:gd name="T27" fmla="*/ 2147483647 h 17"/>
              <a:gd name="T28" fmla="*/ 2147483647 w 25"/>
              <a:gd name="T29" fmla="*/ 214748364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7"/>
              <a:gd name="T47" fmla="*/ 25 w 25"/>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7">
                <a:moveTo>
                  <a:pt x="3" y="4"/>
                </a:moveTo>
                <a:lnTo>
                  <a:pt x="8" y="4"/>
                </a:lnTo>
                <a:lnTo>
                  <a:pt x="13" y="1"/>
                </a:lnTo>
                <a:lnTo>
                  <a:pt x="23" y="0"/>
                </a:lnTo>
                <a:lnTo>
                  <a:pt x="25" y="3"/>
                </a:lnTo>
                <a:lnTo>
                  <a:pt x="23" y="7"/>
                </a:lnTo>
                <a:lnTo>
                  <a:pt x="16" y="11"/>
                </a:lnTo>
                <a:lnTo>
                  <a:pt x="16" y="14"/>
                </a:lnTo>
                <a:lnTo>
                  <a:pt x="10" y="14"/>
                </a:lnTo>
                <a:lnTo>
                  <a:pt x="8" y="17"/>
                </a:lnTo>
                <a:lnTo>
                  <a:pt x="4" y="15"/>
                </a:lnTo>
                <a:lnTo>
                  <a:pt x="4" y="13"/>
                </a:lnTo>
                <a:lnTo>
                  <a:pt x="1" y="10"/>
                </a:lnTo>
                <a:lnTo>
                  <a:pt x="0" y="5"/>
                </a:lnTo>
                <a:lnTo>
                  <a:pt x="3"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5" name="Freeform 35"/>
          <p:cNvSpPr>
            <a:spLocks/>
          </p:cNvSpPr>
          <p:nvPr/>
        </p:nvSpPr>
        <p:spPr bwMode="gray">
          <a:xfrm>
            <a:off x="2517753" y="2089155"/>
            <a:ext cx="4198" cy="6995"/>
          </a:xfrm>
          <a:custGeom>
            <a:avLst/>
            <a:gdLst>
              <a:gd name="T0" fmla="*/ 2147483646 w 3"/>
              <a:gd name="T1" fmla="*/ 2147483647 h 4"/>
              <a:gd name="T2" fmla="*/ 2147483646 w 3"/>
              <a:gd name="T3" fmla="*/ 2147483647 h 4"/>
              <a:gd name="T4" fmla="*/ 0 w 3"/>
              <a:gd name="T5" fmla="*/ 2147483647 h 4"/>
              <a:gd name="T6" fmla="*/ 2147483646 w 3"/>
              <a:gd name="T7" fmla="*/ 0 h 4"/>
              <a:gd name="T8" fmla="*/ 2147483646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lnTo>
                  <a:pt x="2" y="4"/>
                </a:lnTo>
                <a:lnTo>
                  <a:pt x="0" y="2"/>
                </a:lnTo>
                <a:lnTo>
                  <a:pt x="2" y="0"/>
                </a:lnTo>
                <a:lnTo>
                  <a:pt x="3"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6" name="Freeform 36"/>
          <p:cNvSpPr>
            <a:spLocks/>
          </p:cNvSpPr>
          <p:nvPr/>
        </p:nvSpPr>
        <p:spPr bwMode="gray">
          <a:xfrm>
            <a:off x="2513557" y="2098947"/>
            <a:ext cx="5597" cy="5596"/>
          </a:xfrm>
          <a:custGeom>
            <a:avLst/>
            <a:gdLst>
              <a:gd name="T0" fmla="*/ 2147483647 w 3"/>
              <a:gd name="T1" fmla="*/ 2147483647 h 3"/>
              <a:gd name="T2" fmla="*/ 2147483647 w 3"/>
              <a:gd name="T3" fmla="*/ 2147483647 h 3"/>
              <a:gd name="T4" fmla="*/ 0 w 3"/>
              <a:gd name="T5" fmla="*/ 2147483647 h 3"/>
              <a:gd name="T6" fmla="*/ 2147483647 w 3"/>
              <a:gd name="T7" fmla="*/ 0 h 3"/>
              <a:gd name="T8" fmla="*/ 2147483647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3" y="1"/>
                </a:moveTo>
                <a:lnTo>
                  <a:pt x="2" y="3"/>
                </a:lnTo>
                <a:lnTo>
                  <a:pt x="0" y="2"/>
                </a:lnTo>
                <a:lnTo>
                  <a:pt x="1" y="0"/>
                </a:lnTo>
                <a:lnTo>
                  <a:pt x="3"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7" name="Freeform 37"/>
          <p:cNvSpPr>
            <a:spLocks/>
          </p:cNvSpPr>
          <p:nvPr/>
        </p:nvSpPr>
        <p:spPr bwMode="gray">
          <a:xfrm>
            <a:off x="2772418" y="2303213"/>
            <a:ext cx="19589" cy="27981"/>
          </a:xfrm>
          <a:custGeom>
            <a:avLst/>
            <a:gdLst>
              <a:gd name="T0" fmla="*/ 2147483647 w 11"/>
              <a:gd name="T1" fmla="*/ 2147483647 h 15"/>
              <a:gd name="T2" fmla="*/ 2147483647 w 11"/>
              <a:gd name="T3" fmla="*/ 0 h 15"/>
              <a:gd name="T4" fmla="*/ 2147483647 w 11"/>
              <a:gd name="T5" fmla="*/ 2147483647 h 15"/>
              <a:gd name="T6" fmla="*/ 2147483647 w 11"/>
              <a:gd name="T7" fmla="*/ 2147483647 h 15"/>
              <a:gd name="T8" fmla="*/ 2147483647 w 11"/>
              <a:gd name="T9" fmla="*/ 2147483647 h 15"/>
              <a:gd name="T10" fmla="*/ 2147483647 w 11"/>
              <a:gd name="T11" fmla="*/ 2147483647 h 15"/>
              <a:gd name="T12" fmla="*/ 2147483647 w 11"/>
              <a:gd name="T13" fmla="*/ 2147483647 h 15"/>
              <a:gd name="T14" fmla="*/ 2147483647 w 11"/>
              <a:gd name="T15" fmla="*/ 2147483647 h 15"/>
              <a:gd name="T16" fmla="*/ 0 w 11"/>
              <a:gd name="T17" fmla="*/ 2147483647 h 15"/>
              <a:gd name="T18" fmla="*/ 2147483647 w 11"/>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5"/>
              <a:gd name="T32" fmla="*/ 11 w 11"/>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5">
                <a:moveTo>
                  <a:pt x="1" y="1"/>
                </a:moveTo>
                <a:lnTo>
                  <a:pt x="5" y="0"/>
                </a:lnTo>
                <a:lnTo>
                  <a:pt x="7" y="2"/>
                </a:lnTo>
                <a:lnTo>
                  <a:pt x="8" y="4"/>
                </a:lnTo>
                <a:lnTo>
                  <a:pt x="11" y="2"/>
                </a:lnTo>
                <a:lnTo>
                  <a:pt x="10" y="8"/>
                </a:lnTo>
                <a:lnTo>
                  <a:pt x="9" y="15"/>
                </a:lnTo>
                <a:lnTo>
                  <a:pt x="4" y="15"/>
                </a:lnTo>
                <a:lnTo>
                  <a:pt x="0" y="8"/>
                </a:lnTo>
                <a:lnTo>
                  <a:pt x="1"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8" name="Freeform 38"/>
          <p:cNvSpPr>
            <a:spLocks/>
          </p:cNvSpPr>
          <p:nvPr/>
        </p:nvSpPr>
        <p:spPr bwMode="gray">
          <a:xfrm>
            <a:off x="2766820" y="2240254"/>
            <a:ext cx="22388" cy="41972"/>
          </a:xfrm>
          <a:custGeom>
            <a:avLst/>
            <a:gdLst>
              <a:gd name="T0" fmla="*/ 0 w 12"/>
              <a:gd name="T1" fmla="*/ 0 h 23"/>
              <a:gd name="T2" fmla="*/ 2147483647 w 12"/>
              <a:gd name="T3" fmla="*/ 0 h 23"/>
              <a:gd name="T4" fmla="*/ 2147483647 w 12"/>
              <a:gd name="T5" fmla="*/ 2147483647 h 23"/>
              <a:gd name="T6" fmla="*/ 2147483647 w 12"/>
              <a:gd name="T7" fmla="*/ 2147483647 h 23"/>
              <a:gd name="T8" fmla="*/ 2147483647 w 12"/>
              <a:gd name="T9" fmla="*/ 2147483647 h 23"/>
              <a:gd name="T10" fmla="*/ 2147483647 w 12"/>
              <a:gd name="T11" fmla="*/ 2147483647 h 23"/>
              <a:gd name="T12" fmla="*/ 0 w 12"/>
              <a:gd name="T13" fmla="*/ 0 h 23"/>
              <a:gd name="T14" fmla="*/ 0 60000 65536"/>
              <a:gd name="T15" fmla="*/ 0 60000 65536"/>
              <a:gd name="T16" fmla="*/ 0 60000 65536"/>
              <a:gd name="T17" fmla="*/ 0 60000 65536"/>
              <a:gd name="T18" fmla="*/ 0 60000 65536"/>
              <a:gd name="T19" fmla="*/ 0 60000 65536"/>
              <a:gd name="T20" fmla="*/ 0 60000 65536"/>
              <a:gd name="T21" fmla="*/ 0 w 12"/>
              <a:gd name="T22" fmla="*/ 0 h 23"/>
              <a:gd name="T23" fmla="*/ 12 w 12"/>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3">
                <a:moveTo>
                  <a:pt x="0" y="0"/>
                </a:moveTo>
                <a:lnTo>
                  <a:pt x="2" y="0"/>
                </a:lnTo>
                <a:lnTo>
                  <a:pt x="8" y="8"/>
                </a:lnTo>
                <a:lnTo>
                  <a:pt x="12" y="21"/>
                </a:lnTo>
                <a:lnTo>
                  <a:pt x="11" y="23"/>
                </a:lnTo>
                <a:lnTo>
                  <a:pt x="1" y="1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69" name="Freeform 39"/>
          <p:cNvSpPr>
            <a:spLocks/>
          </p:cNvSpPr>
          <p:nvPr/>
        </p:nvSpPr>
        <p:spPr bwMode="gray">
          <a:xfrm>
            <a:off x="2768219" y="2269635"/>
            <a:ext cx="9795" cy="13991"/>
          </a:xfrm>
          <a:custGeom>
            <a:avLst/>
            <a:gdLst>
              <a:gd name="T0" fmla="*/ 2147483647 w 5"/>
              <a:gd name="T1" fmla="*/ 0 h 8"/>
              <a:gd name="T2" fmla="*/ 2147483647 w 5"/>
              <a:gd name="T3" fmla="*/ 2147483647 h 8"/>
              <a:gd name="T4" fmla="*/ 2147483647 w 5"/>
              <a:gd name="T5" fmla="*/ 2147483647 h 8"/>
              <a:gd name="T6" fmla="*/ 0 w 5"/>
              <a:gd name="T7" fmla="*/ 2147483647 h 8"/>
              <a:gd name="T8" fmla="*/ 2147483647 w 5"/>
              <a:gd name="T9" fmla="*/ 0 h 8"/>
              <a:gd name="T10" fmla="*/ 0 60000 65536"/>
              <a:gd name="T11" fmla="*/ 0 60000 65536"/>
              <a:gd name="T12" fmla="*/ 0 60000 65536"/>
              <a:gd name="T13" fmla="*/ 0 60000 65536"/>
              <a:gd name="T14" fmla="*/ 0 60000 65536"/>
              <a:gd name="T15" fmla="*/ 0 w 5"/>
              <a:gd name="T16" fmla="*/ 0 h 8"/>
              <a:gd name="T17" fmla="*/ 5 w 5"/>
              <a:gd name="T18" fmla="*/ 8 h 8"/>
            </a:gdLst>
            <a:ahLst/>
            <a:cxnLst>
              <a:cxn ang="T10">
                <a:pos x="T0" y="T1"/>
              </a:cxn>
              <a:cxn ang="T11">
                <a:pos x="T2" y="T3"/>
              </a:cxn>
              <a:cxn ang="T12">
                <a:pos x="T4" y="T5"/>
              </a:cxn>
              <a:cxn ang="T13">
                <a:pos x="T6" y="T7"/>
              </a:cxn>
              <a:cxn ang="T14">
                <a:pos x="T8" y="T9"/>
              </a:cxn>
            </a:cxnLst>
            <a:rect l="T15" t="T16" r="T17" b="T18"/>
            <a:pathLst>
              <a:path w="5" h="8">
                <a:moveTo>
                  <a:pt x="2" y="0"/>
                </a:moveTo>
                <a:lnTo>
                  <a:pt x="5" y="7"/>
                </a:lnTo>
                <a:lnTo>
                  <a:pt x="3" y="8"/>
                </a:lnTo>
                <a:lnTo>
                  <a:pt x="0" y="1"/>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0" name="Freeform 40"/>
          <p:cNvSpPr>
            <a:spLocks/>
          </p:cNvSpPr>
          <p:nvPr/>
        </p:nvSpPr>
        <p:spPr bwMode="gray">
          <a:xfrm>
            <a:off x="2750030" y="2215069"/>
            <a:ext cx="5597" cy="26582"/>
          </a:xfrm>
          <a:custGeom>
            <a:avLst/>
            <a:gdLst>
              <a:gd name="T0" fmla="*/ 0 w 3"/>
              <a:gd name="T1" fmla="*/ 2147483647 h 15"/>
              <a:gd name="T2" fmla="*/ 2147483647 w 3"/>
              <a:gd name="T3" fmla="*/ 0 h 15"/>
              <a:gd name="T4" fmla="*/ 2147483647 w 3"/>
              <a:gd name="T5" fmla="*/ 2147483647 h 15"/>
              <a:gd name="T6" fmla="*/ 2147483647 w 3"/>
              <a:gd name="T7" fmla="*/ 2147483647 h 15"/>
              <a:gd name="T8" fmla="*/ 2147483647 w 3"/>
              <a:gd name="T9" fmla="*/ 2147483647 h 15"/>
              <a:gd name="T10" fmla="*/ 0 w 3"/>
              <a:gd name="T11" fmla="*/ 2147483647 h 15"/>
              <a:gd name="T12" fmla="*/ 0 60000 65536"/>
              <a:gd name="T13" fmla="*/ 0 60000 65536"/>
              <a:gd name="T14" fmla="*/ 0 60000 65536"/>
              <a:gd name="T15" fmla="*/ 0 60000 65536"/>
              <a:gd name="T16" fmla="*/ 0 60000 65536"/>
              <a:gd name="T17" fmla="*/ 0 60000 65536"/>
              <a:gd name="T18" fmla="*/ 0 w 3"/>
              <a:gd name="T19" fmla="*/ 0 h 15"/>
              <a:gd name="T20" fmla="*/ 3 w 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 h="15">
                <a:moveTo>
                  <a:pt x="0" y="2"/>
                </a:moveTo>
                <a:lnTo>
                  <a:pt x="2" y="0"/>
                </a:lnTo>
                <a:lnTo>
                  <a:pt x="3" y="2"/>
                </a:lnTo>
                <a:lnTo>
                  <a:pt x="3" y="15"/>
                </a:lnTo>
                <a:lnTo>
                  <a:pt x="2" y="1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1" name="Freeform 41"/>
          <p:cNvSpPr>
            <a:spLocks/>
          </p:cNvSpPr>
          <p:nvPr/>
        </p:nvSpPr>
        <p:spPr bwMode="gray">
          <a:xfrm>
            <a:off x="2736035" y="2210872"/>
            <a:ext cx="9795" cy="23784"/>
          </a:xfrm>
          <a:custGeom>
            <a:avLst/>
            <a:gdLst>
              <a:gd name="T0" fmla="*/ 2147483647 w 5"/>
              <a:gd name="T1" fmla="*/ 0 h 13"/>
              <a:gd name="T2" fmla="*/ 2147483647 w 5"/>
              <a:gd name="T3" fmla="*/ 2147483647 h 13"/>
              <a:gd name="T4" fmla="*/ 2147483647 w 5"/>
              <a:gd name="T5" fmla="*/ 2147483647 h 13"/>
              <a:gd name="T6" fmla="*/ 2147483647 w 5"/>
              <a:gd name="T7" fmla="*/ 2147483647 h 13"/>
              <a:gd name="T8" fmla="*/ 0 w 5"/>
              <a:gd name="T9" fmla="*/ 2147483647 h 13"/>
              <a:gd name="T10" fmla="*/ 2147483647 w 5"/>
              <a:gd name="T11" fmla="*/ 0 h 13"/>
              <a:gd name="T12" fmla="*/ 0 60000 65536"/>
              <a:gd name="T13" fmla="*/ 0 60000 65536"/>
              <a:gd name="T14" fmla="*/ 0 60000 65536"/>
              <a:gd name="T15" fmla="*/ 0 60000 65536"/>
              <a:gd name="T16" fmla="*/ 0 60000 65536"/>
              <a:gd name="T17" fmla="*/ 0 60000 65536"/>
              <a:gd name="T18" fmla="*/ 0 w 5"/>
              <a:gd name="T19" fmla="*/ 0 h 13"/>
              <a:gd name="T20" fmla="*/ 5 w 5"/>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5" h="13">
                <a:moveTo>
                  <a:pt x="3" y="0"/>
                </a:moveTo>
                <a:lnTo>
                  <a:pt x="5" y="5"/>
                </a:lnTo>
                <a:lnTo>
                  <a:pt x="5" y="12"/>
                </a:lnTo>
                <a:lnTo>
                  <a:pt x="3" y="13"/>
                </a:lnTo>
                <a:lnTo>
                  <a:pt x="0" y="6"/>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2" name="Freeform 42"/>
          <p:cNvSpPr>
            <a:spLocks/>
          </p:cNvSpPr>
          <p:nvPr/>
        </p:nvSpPr>
        <p:spPr bwMode="gray">
          <a:xfrm>
            <a:off x="2747231" y="2174498"/>
            <a:ext cx="8395" cy="32179"/>
          </a:xfrm>
          <a:custGeom>
            <a:avLst/>
            <a:gdLst>
              <a:gd name="T0" fmla="*/ 2147483647 w 5"/>
              <a:gd name="T1" fmla="*/ 0 h 18"/>
              <a:gd name="T2" fmla="*/ 2147483647 w 5"/>
              <a:gd name="T3" fmla="*/ 2147483647 h 18"/>
              <a:gd name="T4" fmla="*/ 2147483647 w 5"/>
              <a:gd name="T5" fmla="*/ 2147483647 h 18"/>
              <a:gd name="T6" fmla="*/ 2147483647 w 5"/>
              <a:gd name="T7" fmla="*/ 2147483647 h 18"/>
              <a:gd name="T8" fmla="*/ 0 w 5"/>
              <a:gd name="T9" fmla="*/ 2147483647 h 18"/>
              <a:gd name="T10" fmla="*/ 0 w 5"/>
              <a:gd name="T11" fmla="*/ 2147483647 h 18"/>
              <a:gd name="T12" fmla="*/ 2147483647 w 5"/>
              <a:gd name="T13" fmla="*/ 0 h 18"/>
              <a:gd name="T14" fmla="*/ 0 60000 65536"/>
              <a:gd name="T15" fmla="*/ 0 60000 65536"/>
              <a:gd name="T16" fmla="*/ 0 60000 65536"/>
              <a:gd name="T17" fmla="*/ 0 60000 65536"/>
              <a:gd name="T18" fmla="*/ 0 60000 65536"/>
              <a:gd name="T19" fmla="*/ 0 60000 65536"/>
              <a:gd name="T20" fmla="*/ 0 60000 65536"/>
              <a:gd name="T21" fmla="*/ 0 w 5"/>
              <a:gd name="T22" fmla="*/ 0 h 18"/>
              <a:gd name="T23" fmla="*/ 5 w 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8">
                <a:moveTo>
                  <a:pt x="1" y="0"/>
                </a:moveTo>
                <a:lnTo>
                  <a:pt x="5" y="5"/>
                </a:lnTo>
                <a:lnTo>
                  <a:pt x="5" y="16"/>
                </a:lnTo>
                <a:lnTo>
                  <a:pt x="3" y="18"/>
                </a:lnTo>
                <a:lnTo>
                  <a:pt x="0" y="18"/>
                </a:lnTo>
                <a:lnTo>
                  <a:pt x="0" y="2"/>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3" name="Freeform 43"/>
          <p:cNvSpPr>
            <a:spLocks/>
          </p:cNvSpPr>
          <p:nvPr/>
        </p:nvSpPr>
        <p:spPr bwMode="gray">
          <a:xfrm>
            <a:off x="2713649" y="2167501"/>
            <a:ext cx="27985" cy="30780"/>
          </a:xfrm>
          <a:custGeom>
            <a:avLst/>
            <a:gdLst>
              <a:gd name="T0" fmla="*/ 2147483647 w 15"/>
              <a:gd name="T1" fmla="*/ 2147483647 h 17"/>
              <a:gd name="T2" fmla="*/ 2147483647 w 15"/>
              <a:gd name="T3" fmla="*/ 2147483647 h 17"/>
              <a:gd name="T4" fmla="*/ 0 w 15"/>
              <a:gd name="T5" fmla="*/ 2147483647 h 17"/>
              <a:gd name="T6" fmla="*/ 0 w 15"/>
              <a:gd name="T7" fmla="*/ 2147483647 h 17"/>
              <a:gd name="T8" fmla="*/ 2147483647 w 15"/>
              <a:gd name="T9" fmla="*/ 0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2147483647 w 15"/>
              <a:gd name="T25" fmla="*/ 2147483647 h 17"/>
              <a:gd name="T26" fmla="*/ 2147483647 w 15"/>
              <a:gd name="T27" fmla="*/ 2147483647 h 17"/>
              <a:gd name="T28" fmla="*/ 2147483647 w 15"/>
              <a:gd name="T29" fmla="*/ 2147483647 h 17"/>
              <a:gd name="T30" fmla="*/ 2147483647 w 15"/>
              <a:gd name="T31" fmla="*/ 2147483647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17"/>
              <a:gd name="T50" fmla="*/ 15 w 1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17">
                <a:moveTo>
                  <a:pt x="6" y="16"/>
                </a:moveTo>
                <a:lnTo>
                  <a:pt x="3" y="12"/>
                </a:lnTo>
                <a:lnTo>
                  <a:pt x="0" y="6"/>
                </a:lnTo>
                <a:lnTo>
                  <a:pt x="0" y="4"/>
                </a:lnTo>
                <a:lnTo>
                  <a:pt x="7" y="0"/>
                </a:lnTo>
                <a:lnTo>
                  <a:pt x="11" y="3"/>
                </a:lnTo>
                <a:lnTo>
                  <a:pt x="15" y="4"/>
                </a:lnTo>
                <a:lnTo>
                  <a:pt x="15" y="6"/>
                </a:lnTo>
                <a:lnTo>
                  <a:pt x="11" y="5"/>
                </a:lnTo>
                <a:lnTo>
                  <a:pt x="11" y="8"/>
                </a:lnTo>
                <a:lnTo>
                  <a:pt x="14" y="12"/>
                </a:lnTo>
                <a:lnTo>
                  <a:pt x="12" y="14"/>
                </a:lnTo>
                <a:lnTo>
                  <a:pt x="8" y="9"/>
                </a:lnTo>
                <a:lnTo>
                  <a:pt x="7" y="10"/>
                </a:lnTo>
                <a:lnTo>
                  <a:pt x="8" y="17"/>
                </a:lnTo>
                <a:lnTo>
                  <a:pt x="6" y="1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4" name="Freeform 44"/>
          <p:cNvSpPr>
            <a:spLocks/>
          </p:cNvSpPr>
          <p:nvPr/>
        </p:nvSpPr>
        <p:spPr bwMode="gray">
          <a:xfrm>
            <a:off x="2758423" y="2210874"/>
            <a:ext cx="15392" cy="16789"/>
          </a:xfrm>
          <a:custGeom>
            <a:avLst/>
            <a:gdLst>
              <a:gd name="T0" fmla="*/ 2147483647 w 9"/>
              <a:gd name="T1" fmla="*/ 2147483647 h 9"/>
              <a:gd name="T2" fmla="*/ 0 w 9"/>
              <a:gd name="T3" fmla="*/ 2147483647 h 9"/>
              <a:gd name="T4" fmla="*/ 2147483647 w 9"/>
              <a:gd name="T5" fmla="*/ 0 h 9"/>
              <a:gd name="T6" fmla="*/ 2147483647 w 9"/>
              <a:gd name="T7" fmla="*/ 2147483647 h 9"/>
              <a:gd name="T8" fmla="*/ 2147483647 w 9"/>
              <a:gd name="T9" fmla="*/ 2147483647 h 9"/>
              <a:gd name="T10" fmla="*/ 2147483647 w 9"/>
              <a:gd name="T11" fmla="*/ 2147483647 h 9"/>
              <a:gd name="T12" fmla="*/ 2147483647 w 9"/>
              <a:gd name="T13" fmla="*/ 2147483647 h 9"/>
              <a:gd name="T14" fmla="*/ 2147483647 w 9"/>
              <a:gd name="T15" fmla="*/ 2147483647 h 9"/>
              <a:gd name="T16" fmla="*/ 2147483647 w 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9"/>
              <a:gd name="T29" fmla="*/ 9 w 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9">
                <a:moveTo>
                  <a:pt x="3" y="9"/>
                </a:moveTo>
                <a:lnTo>
                  <a:pt x="0" y="2"/>
                </a:lnTo>
                <a:lnTo>
                  <a:pt x="2" y="0"/>
                </a:lnTo>
                <a:lnTo>
                  <a:pt x="6" y="2"/>
                </a:lnTo>
                <a:lnTo>
                  <a:pt x="9" y="5"/>
                </a:lnTo>
                <a:lnTo>
                  <a:pt x="9" y="7"/>
                </a:lnTo>
                <a:lnTo>
                  <a:pt x="5" y="5"/>
                </a:lnTo>
                <a:lnTo>
                  <a:pt x="6" y="8"/>
                </a:lnTo>
                <a:lnTo>
                  <a:pt x="3" y="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5" name="Freeform 45"/>
          <p:cNvSpPr>
            <a:spLocks/>
          </p:cNvSpPr>
          <p:nvPr/>
        </p:nvSpPr>
        <p:spPr bwMode="gray">
          <a:xfrm>
            <a:off x="2785010" y="2335390"/>
            <a:ext cx="9795" cy="2798"/>
          </a:xfrm>
          <a:custGeom>
            <a:avLst/>
            <a:gdLst>
              <a:gd name="T0" fmla="*/ 0 w 5"/>
              <a:gd name="T1" fmla="*/ 2147483646 h 2"/>
              <a:gd name="T2" fmla="*/ 2147483647 w 5"/>
              <a:gd name="T3" fmla="*/ 0 h 2"/>
              <a:gd name="T4" fmla="*/ 2147483647 w 5"/>
              <a:gd name="T5" fmla="*/ 0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6" name="Freeform 46"/>
          <p:cNvSpPr>
            <a:spLocks/>
          </p:cNvSpPr>
          <p:nvPr/>
        </p:nvSpPr>
        <p:spPr bwMode="gray">
          <a:xfrm>
            <a:off x="2789208" y="2345183"/>
            <a:ext cx="11194" cy="4197"/>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1"/>
                </a:moveTo>
                <a:lnTo>
                  <a:pt x="1" y="0"/>
                </a:lnTo>
                <a:lnTo>
                  <a:pt x="6" y="0"/>
                </a:lnTo>
                <a:lnTo>
                  <a:pt x="6" y="2"/>
                </a:lnTo>
                <a:lnTo>
                  <a:pt x="1"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7" name="Freeform 47"/>
          <p:cNvSpPr>
            <a:spLocks/>
          </p:cNvSpPr>
          <p:nvPr/>
        </p:nvSpPr>
        <p:spPr bwMode="gray">
          <a:xfrm>
            <a:off x="2800403" y="2354979"/>
            <a:ext cx="5597" cy="6995"/>
          </a:xfrm>
          <a:custGeom>
            <a:avLst/>
            <a:gdLst>
              <a:gd name="T0" fmla="*/ 0 w 3"/>
              <a:gd name="T1" fmla="*/ 2147483647 h 4"/>
              <a:gd name="T2" fmla="*/ 0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3"/>
                </a:moveTo>
                <a:lnTo>
                  <a:pt x="0" y="0"/>
                </a:lnTo>
                <a:lnTo>
                  <a:pt x="1" y="1"/>
                </a:lnTo>
                <a:lnTo>
                  <a:pt x="3" y="3"/>
                </a:lnTo>
                <a:lnTo>
                  <a:pt x="3" y="4"/>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8" name="Freeform 48"/>
          <p:cNvSpPr>
            <a:spLocks/>
          </p:cNvSpPr>
          <p:nvPr/>
        </p:nvSpPr>
        <p:spPr bwMode="gray">
          <a:xfrm>
            <a:off x="2808796" y="2307408"/>
            <a:ext cx="6996" cy="5596"/>
          </a:xfrm>
          <a:custGeom>
            <a:avLst/>
            <a:gdLst>
              <a:gd name="T0" fmla="*/ 2147483647 w 4"/>
              <a:gd name="T1" fmla="*/ 2147483647 h 3"/>
              <a:gd name="T2" fmla="*/ 0 w 4"/>
              <a:gd name="T3" fmla="*/ 2147483647 h 3"/>
              <a:gd name="T4" fmla="*/ 2147483647 w 4"/>
              <a:gd name="T5" fmla="*/ 0 h 3"/>
              <a:gd name="T6" fmla="*/ 2147483647 w 4"/>
              <a:gd name="T7" fmla="*/ 2147483647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2"/>
                </a:moveTo>
                <a:lnTo>
                  <a:pt x="0" y="1"/>
                </a:lnTo>
                <a:lnTo>
                  <a:pt x="1" y="0"/>
                </a:lnTo>
                <a:lnTo>
                  <a:pt x="4" y="1"/>
                </a:lnTo>
                <a:lnTo>
                  <a:pt x="4" y="3"/>
                </a:lnTo>
                <a:lnTo>
                  <a:pt x="2"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79" name="Freeform 49"/>
          <p:cNvSpPr>
            <a:spLocks/>
          </p:cNvSpPr>
          <p:nvPr/>
        </p:nvSpPr>
        <p:spPr bwMode="gray">
          <a:xfrm>
            <a:off x="2815794" y="2321401"/>
            <a:ext cx="12593" cy="9794"/>
          </a:xfrm>
          <a:custGeom>
            <a:avLst/>
            <a:gdLst>
              <a:gd name="T0" fmla="*/ 0 w 7"/>
              <a:gd name="T1" fmla="*/ 2147483647 h 5"/>
              <a:gd name="T2" fmla="*/ 2147483647 w 7"/>
              <a:gd name="T3" fmla="*/ 0 h 5"/>
              <a:gd name="T4" fmla="*/ 2147483647 w 7"/>
              <a:gd name="T5" fmla="*/ 2147483647 h 5"/>
              <a:gd name="T6" fmla="*/ 2147483647 w 7"/>
              <a:gd name="T7" fmla="*/ 2147483647 h 5"/>
              <a:gd name="T8" fmla="*/ 2147483647 w 7"/>
              <a:gd name="T9" fmla="*/ 2147483647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2"/>
                </a:moveTo>
                <a:lnTo>
                  <a:pt x="1" y="0"/>
                </a:lnTo>
                <a:lnTo>
                  <a:pt x="3" y="2"/>
                </a:lnTo>
                <a:lnTo>
                  <a:pt x="7" y="4"/>
                </a:lnTo>
                <a:lnTo>
                  <a:pt x="4"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80" name="Freeform 50"/>
          <p:cNvSpPr>
            <a:spLocks/>
          </p:cNvSpPr>
          <p:nvPr/>
        </p:nvSpPr>
        <p:spPr bwMode="gray">
          <a:xfrm>
            <a:off x="2179135" y="1689019"/>
            <a:ext cx="646452" cy="612794"/>
          </a:xfrm>
          <a:custGeom>
            <a:avLst/>
            <a:gdLst>
              <a:gd name="T0" fmla="*/ 2147483647 w 354"/>
              <a:gd name="T1" fmla="*/ 2147483647 h 336"/>
              <a:gd name="T2" fmla="*/ 2147483647 w 354"/>
              <a:gd name="T3" fmla="*/ 2147483647 h 336"/>
              <a:gd name="T4" fmla="*/ 2147483647 w 354"/>
              <a:gd name="T5" fmla="*/ 2147483647 h 336"/>
              <a:gd name="T6" fmla="*/ 2147483647 w 354"/>
              <a:gd name="T7" fmla="*/ 2147483647 h 336"/>
              <a:gd name="T8" fmla="*/ 2147483647 w 354"/>
              <a:gd name="T9" fmla="*/ 2147483647 h 336"/>
              <a:gd name="T10" fmla="*/ 2147483647 w 354"/>
              <a:gd name="T11" fmla="*/ 2147483647 h 336"/>
              <a:gd name="T12" fmla="*/ 2147483647 w 354"/>
              <a:gd name="T13" fmla="*/ 2147483647 h 336"/>
              <a:gd name="T14" fmla="*/ 2147483647 w 354"/>
              <a:gd name="T15" fmla="*/ 2147483647 h 336"/>
              <a:gd name="T16" fmla="*/ 2147483647 w 354"/>
              <a:gd name="T17" fmla="*/ 2147483647 h 336"/>
              <a:gd name="T18" fmla="*/ 2147483647 w 354"/>
              <a:gd name="T19" fmla="*/ 2147483647 h 336"/>
              <a:gd name="T20" fmla="*/ 2147483647 w 354"/>
              <a:gd name="T21" fmla="*/ 2147483647 h 336"/>
              <a:gd name="T22" fmla="*/ 2147483647 w 354"/>
              <a:gd name="T23" fmla="*/ 2147483647 h 336"/>
              <a:gd name="T24" fmla="*/ 2147483647 w 354"/>
              <a:gd name="T25" fmla="*/ 2147483647 h 336"/>
              <a:gd name="T26" fmla="*/ 2147483647 w 354"/>
              <a:gd name="T27" fmla="*/ 2147483647 h 336"/>
              <a:gd name="T28" fmla="*/ 2147483647 w 354"/>
              <a:gd name="T29" fmla="*/ 2147483647 h 336"/>
              <a:gd name="T30" fmla="*/ 2147483647 w 354"/>
              <a:gd name="T31" fmla="*/ 2147483647 h 336"/>
              <a:gd name="T32" fmla="*/ 2147483647 w 354"/>
              <a:gd name="T33" fmla="*/ 2147483647 h 336"/>
              <a:gd name="T34" fmla="*/ 2147483647 w 354"/>
              <a:gd name="T35" fmla="*/ 2147483647 h 336"/>
              <a:gd name="T36" fmla="*/ 2147483647 w 354"/>
              <a:gd name="T37" fmla="*/ 2147483647 h 336"/>
              <a:gd name="T38" fmla="*/ 2147483647 w 354"/>
              <a:gd name="T39" fmla="*/ 2147483647 h 336"/>
              <a:gd name="T40" fmla="*/ 2147483647 w 354"/>
              <a:gd name="T41" fmla="*/ 2147483647 h 336"/>
              <a:gd name="T42" fmla="*/ 2147483647 w 354"/>
              <a:gd name="T43" fmla="*/ 2147483647 h 336"/>
              <a:gd name="T44" fmla="*/ 2147483647 w 354"/>
              <a:gd name="T45" fmla="*/ 2147483647 h 336"/>
              <a:gd name="T46" fmla="*/ 2147483647 w 354"/>
              <a:gd name="T47" fmla="*/ 2147483647 h 336"/>
              <a:gd name="T48" fmla="*/ 2147483647 w 354"/>
              <a:gd name="T49" fmla="*/ 2147483647 h 336"/>
              <a:gd name="T50" fmla="*/ 2147483647 w 354"/>
              <a:gd name="T51" fmla="*/ 2147483647 h 336"/>
              <a:gd name="T52" fmla="*/ 2147483647 w 354"/>
              <a:gd name="T53" fmla="*/ 2147483647 h 336"/>
              <a:gd name="T54" fmla="*/ 2147483647 w 354"/>
              <a:gd name="T55" fmla="*/ 2147483647 h 336"/>
              <a:gd name="T56" fmla="*/ 2147483647 w 354"/>
              <a:gd name="T57" fmla="*/ 2147483647 h 336"/>
              <a:gd name="T58" fmla="*/ 2147483647 w 354"/>
              <a:gd name="T59" fmla="*/ 2147483647 h 336"/>
              <a:gd name="T60" fmla="*/ 2147483647 w 354"/>
              <a:gd name="T61" fmla="*/ 2147483647 h 336"/>
              <a:gd name="T62" fmla="*/ 2147483647 w 354"/>
              <a:gd name="T63" fmla="*/ 2147483647 h 336"/>
              <a:gd name="T64" fmla="*/ 2147483647 w 354"/>
              <a:gd name="T65" fmla="*/ 2147483647 h 336"/>
              <a:gd name="T66" fmla="*/ 2147483647 w 354"/>
              <a:gd name="T67" fmla="*/ 2147483647 h 336"/>
              <a:gd name="T68" fmla="*/ 2147483647 w 354"/>
              <a:gd name="T69" fmla="*/ 2147483647 h 336"/>
              <a:gd name="T70" fmla="*/ 2147483647 w 354"/>
              <a:gd name="T71" fmla="*/ 2147483647 h 336"/>
              <a:gd name="T72" fmla="*/ 2147483647 w 354"/>
              <a:gd name="T73" fmla="*/ 2147483647 h 336"/>
              <a:gd name="T74" fmla="*/ 2147483647 w 354"/>
              <a:gd name="T75" fmla="*/ 2147483647 h 336"/>
              <a:gd name="T76" fmla="*/ 2147483647 w 354"/>
              <a:gd name="T77" fmla="*/ 2147483647 h 336"/>
              <a:gd name="T78" fmla="*/ 2147483647 w 354"/>
              <a:gd name="T79" fmla="*/ 2147483647 h 336"/>
              <a:gd name="T80" fmla="*/ 2147483647 w 354"/>
              <a:gd name="T81" fmla="*/ 2147483647 h 336"/>
              <a:gd name="T82" fmla="*/ 2147483647 w 354"/>
              <a:gd name="T83" fmla="*/ 2147483647 h 336"/>
              <a:gd name="T84" fmla="*/ 2147483647 w 354"/>
              <a:gd name="T85" fmla="*/ 2147483647 h 336"/>
              <a:gd name="T86" fmla="*/ 2147483647 w 354"/>
              <a:gd name="T87" fmla="*/ 2147483647 h 336"/>
              <a:gd name="T88" fmla="*/ 2147483647 w 354"/>
              <a:gd name="T89" fmla="*/ 2147483647 h 336"/>
              <a:gd name="T90" fmla="*/ 2147483647 w 354"/>
              <a:gd name="T91" fmla="*/ 2147483647 h 336"/>
              <a:gd name="T92" fmla="*/ 2147483647 w 354"/>
              <a:gd name="T93" fmla="*/ 2147483647 h 336"/>
              <a:gd name="T94" fmla="*/ 2147483647 w 354"/>
              <a:gd name="T95" fmla="*/ 2147483647 h 336"/>
              <a:gd name="T96" fmla="*/ 2147483647 w 354"/>
              <a:gd name="T97" fmla="*/ 2147483647 h 336"/>
              <a:gd name="T98" fmla="*/ 2147483647 w 354"/>
              <a:gd name="T99" fmla="*/ 2147483647 h 336"/>
              <a:gd name="T100" fmla="*/ 2147483647 w 354"/>
              <a:gd name="T101" fmla="*/ 2147483647 h 3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4"/>
              <a:gd name="T154" fmla="*/ 0 h 336"/>
              <a:gd name="T155" fmla="*/ 354 w 354"/>
              <a:gd name="T156" fmla="*/ 336 h 3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4" h="336">
                <a:moveTo>
                  <a:pt x="250" y="31"/>
                </a:moveTo>
                <a:lnTo>
                  <a:pt x="250" y="219"/>
                </a:lnTo>
                <a:lnTo>
                  <a:pt x="261" y="226"/>
                </a:lnTo>
                <a:lnTo>
                  <a:pt x="263" y="220"/>
                </a:lnTo>
                <a:lnTo>
                  <a:pt x="266" y="217"/>
                </a:lnTo>
                <a:lnTo>
                  <a:pt x="271" y="223"/>
                </a:lnTo>
                <a:lnTo>
                  <a:pt x="285" y="245"/>
                </a:lnTo>
                <a:lnTo>
                  <a:pt x="289" y="245"/>
                </a:lnTo>
                <a:lnTo>
                  <a:pt x="296" y="237"/>
                </a:lnTo>
                <a:lnTo>
                  <a:pt x="303" y="235"/>
                </a:lnTo>
                <a:lnTo>
                  <a:pt x="310" y="241"/>
                </a:lnTo>
                <a:lnTo>
                  <a:pt x="317" y="254"/>
                </a:lnTo>
                <a:lnTo>
                  <a:pt x="323" y="259"/>
                </a:lnTo>
                <a:lnTo>
                  <a:pt x="335" y="288"/>
                </a:lnTo>
                <a:lnTo>
                  <a:pt x="342" y="296"/>
                </a:lnTo>
                <a:lnTo>
                  <a:pt x="354" y="305"/>
                </a:lnTo>
                <a:lnTo>
                  <a:pt x="352" y="314"/>
                </a:lnTo>
                <a:lnTo>
                  <a:pt x="353" y="322"/>
                </a:lnTo>
                <a:lnTo>
                  <a:pt x="351" y="325"/>
                </a:lnTo>
                <a:lnTo>
                  <a:pt x="347" y="325"/>
                </a:lnTo>
                <a:lnTo>
                  <a:pt x="345" y="325"/>
                </a:lnTo>
                <a:lnTo>
                  <a:pt x="343" y="317"/>
                </a:lnTo>
                <a:lnTo>
                  <a:pt x="338" y="315"/>
                </a:lnTo>
                <a:lnTo>
                  <a:pt x="336" y="312"/>
                </a:lnTo>
                <a:lnTo>
                  <a:pt x="334" y="311"/>
                </a:lnTo>
                <a:lnTo>
                  <a:pt x="334" y="306"/>
                </a:lnTo>
                <a:lnTo>
                  <a:pt x="330" y="300"/>
                </a:lnTo>
                <a:lnTo>
                  <a:pt x="330" y="292"/>
                </a:lnTo>
                <a:lnTo>
                  <a:pt x="326" y="290"/>
                </a:lnTo>
                <a:lnTo>
                  <a:pt x="322" y="285"/>
                </a:lnTo>
                <a:lnTo>
                  <a:pt x="321" y="275"/>
                </a:lnTo>
                <a:lnTo>
                  <a:pt x="315" y="261"/>
                </a:lnTo>
                <a:lnTo>
                  <a:pt x="311" y="258"/>
                </a:lnTo>
                <a:lnTo>
                  <a:pt x="307" y="256"/>
                </a:lnTo>
                <a:lnTo>
                  <a:pt x="305" y="249"/>
                </a:lnTo>
                <a:lnTo>
                  <a:pt x="303" y="258"/>
                </a:lnTo>
                <a:lnTo>
                  <a:pt x="301" y="258"/>
                </a:lnTo>
                <a:lnTo>
                  <a:pt x="297" y="253"/>
                </a:lnTo>
                <a:lnTo>
                  <a:pt x="294" y="253"/>
                </a:lnTo>
                <a:lnTo>
                  <a:pt x="293" y="255"/>
                </a:lnTo>
                <a:lnTo>
                  <a:pt x="296" y="259"/>
                </a:lnTo>
                <a:lnTo>
                  <a:pt x="285" y="260"/>
                </a:lnTo>
                <a:lnTo>
                  <a:pt x="279" y="253"/>
                </a:lnTo>
                <a:lnTo>
                  <a:pt x="277" y="245"/>
                </a:lnTo>
                <a:lnTo>
                  <a:pt x="265" y="240"/>
                </a:lnTo>
                <a:lnTo>
                  <a:pt x="264" y="231"/>
                </a:lnTo>
                <a:lnTo>
                  <a:pt x="259" y="234"/>
                </a:lnTo>
                <a:lnTo>
                  <a:pt x="249" y="232"/>
                </a:lnTo>
                <a:lnTo>
                  <a:pt x="247" y="230"/>
                </a:lnTo>
                <a:lnTo>
                  <a:pt x="238" y="230"/>
                </a:lnTo>
                <a:lnTo>
                  <a:pt x="234" y="228"/>
                </a:lnTo>
                <a:lnTo>
                  <a:pt x="229" y="228"/>
                </a:lnTo>
                <a:lnTo>
                  <a:pt x="217" y="228"/>
                </a:lnTo>
                <a:lnTo>
                  <a:pt x="216" y="220"/>
                </a:lnTo>
                <a:lnTo>
                  <a:pt x="214" y="218"/>
                </a:lnTo>
                <a:lnTo>
                  <a:pt x="209" y="219"/>
                </a:lnTo>
                <a:lnTo>
                  <a:pt x="199" y="213"/>
                </a:lnTo>
                <a:lnTo>
                  <a:pt x="197" y="208"/>
                </a:lnTo>
                <a:lnTo>
                  <a:pt x="192" y="210"/>
                </a:lnTo>
                <a:lnTo>
                  <a:pt x="188" y="210"/>
                </a:lnTo>
                <a:lnTo>
                  <a:pt x="189" y="206"/>
                </a:lnTo>
                <a:lnTo>
                  <a:pt x="186" y="205"/>
                </a:lnTo>
                <a:lnTo>
                  <a:pt x="180" y="213"/>
                </a:lnTo>
                <a:lnTo>
                  <a:pt x="183" y="214"/>
                </a:lnTo>
                <a:lnTo>
                  <a:pt x="182" y="216"/>
                </a:lnTo>
                <a:lnTo>
                  <a:pt x="183" y="221"/>
                </a:lnTo>
                <a:lnTo>
                  <a:pt x="180" y="229"/>
                </a:lnTo>
                <a:lnTo>
                  <a:pt x="171" y="229"/>
                </a:lnTo>
                <a:lnTo>
                  <a:pt x="166" y="236"/>
                </a:lnTo>
                <a:lnTo>
                  <a:pt x="156" y="243"/>
                </a:lnTo>
                <a:lnTo>
                  <a:pt x="148" y="243"/>
                </a:lnTo>
                <a:lnTo>
                  <a:pt x="150" y="240"/>
                </a:lnTo>
                <a:lnTo>
                  <a:pt x="152" y="239"/>
                </a:lnTo>
                <a:lnTo>
                  <a:pt x="154" y="236"/>
                </a:lnTo>
                <a:lnTo>
                  <a:pt x="152" y="235"/>
                </a:lnTo>
                <a:lnTo>
                  <a:pt x="150" y="236"/>
                </a:lnTo>
                <a:lnTo>
                  <a:pt x="150" y="233"/>
                </a:lnTo>
                <a:lnTo>
                  <a:pt x="155" y="218"/>
                </a:lnTo>
                <a:lnTo>
                  <a:pt x="154" y="214"/>
                </a:lnTo>
                <a:lnTo>
                  <a:pt x="163" y="207"/>
                </a:lnTo>
                <a:lnTo>
                  <a:pt x="169" y="208"/>
                </a:lnTo>
                <a:lnTo>
                  <a:pt x="171" y="197"/>
                </a:lnTo>
                <a:lnTo>
                  <a:pt x="168" y="197"/>
                </a:lnTo>
                <a:lnTo>
                  <a:pt x="165" y="201"/>
                </a:lnTo>
                <a:lnTo>
                  <a:pt x="158" y="201"/>
                </a:lnTo>
                <a:lnTo>
                  <a:pt x="141" y="224"/>
                </a:lnTo>
                <a:lnTo>
                  <a:pt x="142" y="231"/>
                </a:lnTo>
                <a:lnTo>
                  <a:pt x="138" y="236"/>
                </a:lnTo>
                <a:lnTo>
                  <a:pt x="132" y="236"/>
                </a:lnTo>
                <a:lnTo>
                  <a:pt x="127" y="244"/>
                </a:lnTo>
                <a:lnTo>
                  <a:pt x="128" y="247"/>
                </a:lnTo>
                <a:lnTo>
                  <a:pt x="133" y="247"/>
                </a:lnTo>
                <a:lnTo>
                  <a:pt x="133" y="256"/>
                </a:lnTo>
                <a:lnTo>
                  <a:pt x="129" y="257"/>
                </a:lnTo>
                <a:lnTo>
                  <a:pt x="127" y="266"/>
                </a:lnTo>
                <a:lnTo>
                  <a:pt x="120" y="270"/>
                </a:lnTo>
                <a:lnTo>
                  <a:pt x="114" y="275"/>
                </a:lnTo>
                <a:lnTo>
                  <a:pt x="106" y="282"/>
                </a:lnTo>
                <a:lnTo>
                  <a:pt x="106" y="287"/>
                </a:lnTo>
                <a:lnTo>
                  <a:pt x="102" y="290"/>
                </a:lnTo>
                <a:lnTo>
                  <a:pt x="87" y="302"/>
                </a:lnTo>
                <a:lnTo>
                  <a:pt x="87" y="305"/>
                </a:lnTo>
                <a:lnTo>
                  <a:pt x="81" y="307"/>
                </a:lnTo>
                <a:lnTo>
                  <a:pt x="75" y="311"/>
                </a:lnTo>
                <a:lnTo>
                  <a:pt x="66" y="317"/>
                </a:lnTo>
                <a:lnTo>
                  <a:pt x="62" y="317"/>
                </a:lnTo>
                <a:lnTo>
                  <a:pt x="60" y="315"/>
                </a:lnTo>
                <a:lnTo>
                  <a:pt x="57" y="314"/>
                </a:lnTo>
                <a:lnTo>
                  <a:pt x="55" y="320"/>
                </a:lnTo>
                <a:lnTo>
                  <a:pt x="47" y="325"/>
                </a:lnTo>
                <a:lnTo>
                  <a:pt x="44" y="325"/>
                </a:lnTo>
                <a:lnTo>
                  <a:pt x="42" y="329"/>
                </a:lnTo>
                <a:lnTo>
                  <a:pt x="36" y="334"/>
                </a:lnTo>
                <a:lnTo>
                  <a:pt x="29" y="336"/>
                </a:lnTo>
                <a:lnTo>
                  <a:pt x="29" y="333"/>
                </a:lnTo>
                <a:lnTo>
                  <a:pt x="31" y="328"/>
                </a:lnTo>
                <a:lnTo>
                  <a:pt x="36" y="324"/>
                </a:lnTo>
                <a:lnTo>
                  <a:pt x="40" y="325"/>
                </a:lnTo>
                <a:lnTo>
                  <a:pt x="46" y="321"/>
                </a:lnTo>
                <a:lnTo>
                  <a:pt x="50" y="315"/>
                </a:lnTo>
                <a:lnTo>
                  <a:pt x="57" y="308"/>
                </a:lnTo>
                <a:lnTo>
                  <a:pt x="63" y="307"/>
                </a:lnTo>
                <a:lnTo>
                  <a:pt x="67" y="309"/>
                </a:lnTo>
                <a:lnTo>
                  <a:pt x="70" y="307"/>
                </a:lnTo>
                <a:lnTo>
                  <a:pt x="71" y="302"/>
                </a:lnTo>
                <a:lnTo>
                  <a:pt x="75" y="297"/>
                </a:lnTo>
                <a:lnTo>
                  <a:pt x="84" y="290"/>
                </a:lnTo>
                <a:lnTo>
                  <a:pt x="90" y="282"/>
                </a:lnTo>
                <a:lnTo>
                  <a:pt x="97" y="279"/>
                </a:lnTo>
                <a:lnTo>
                  <a:pt x="97" y="269"/>
                </a:lnTo>
                <a:lnTo>
                  <a:pt x="102" y="254"/>
                </a:lnTo>
                <a:lnTo>
                  <a:pt x="101" y="250"/>
                </a:lnTo>
                <a:lnTo>
                  <a:pt x="97" y="254"/>
                </a:lnTo>
                <a:lnTo>
                  <a:pt x="92" y="255"/>
                </a:lnTo>
                <a:lnTo>
                  <a:pt x="90" y="254"/>
                </a:lnTo>
                <a:lnTo>
                  <a:pt x="85" y="251"/>
                </a:lnTo>
                <a:lnTo>
                  <a:pt x="83" y="260"/>
                </a:lnTo>
                <a:lnTo>
                  <a:pt x="80" y="259"/>
                </a:lnTo>
                <a:lnTo>
                  <a:pt x="77" y="253"/>
                </a:lnTo>
                <a:lnTo>
                  <a:pt x="73" y="252"/>
                </a:lnTo>
                <a:lnTo>
                  <a:pt x="70" y="249"/>
                </a:lnTo>
                <a:lnTo>
                  <a:pt x="60" y="255"/>
                </a:lnTo>
                <a:lnTo>
                  <a:pt x="55" y="257"/>
                </a:lnTo>
                <a:lnTo>
                  <a:pt x="56" y="249"/>
                </a:lnTo>
                <a:lnTo>
                  <a:pt x="55" y="239"/>
                </a:lnTo>
                <a:lnTo>
                  <a:pt x="53" y="232"/>
                </a:lnTo>
                <a:lnTo>
                  <a:pt x="53" y="225"/>
                </a:lnTo>
                <a:lnTo>
                  <a:pt x="50" y="226"/>
                </a:lnTo>
                <a:lnTo>
                  <a:pt x="50" y="231"/>
                </a:lnTo>
                <a:lnTo>
                  <a:pt x="43" y="233"/>
                </a:lnTo>
                <a:lnTo>
                  <a:pt x="35" y="234"/>
                </a:lnTo>
                <a:lnTo>
                  <a:pt x="21" y="219"/>
                </a:lnTo>
                <a:lnTo>
                  <a:pt x="25" y="218"/>
                </a:lnTo>
                <a:lnTo>
                  <a:pt x="27" y="211"/>
                </a:lnTo>
                <a:lnTo>
                  <a:pt x="25" y="208"/>
                </a:lnTo>
                <a:lnTo>
                  <a:pt x="22" y="208"/>
                </a:lnTo>
                <a:lnTo>
                  <a:pt x="18" y="202"/>
                </a:lnTo>
                <a:lnTo>
                  <a:pt x="17" y="196"/>
                </a:lnTo>
                <a:lnTo>
                  <a:pt x="19" y="193"/>
                </a:lnTo>
                <a:lnTo>
                  <a:pt x="23" y="181"/>
                </a:lnTo>
                <a:lnTo>
                  <a:pt x="27" y="179"/>
                </a:lnTo>
                <a:lnTo>
                  <a:pt x="28" y="171"/>
                </a:lnTo>
                <a:lnTo>
                  <a:pt x="34" y="162"/>
                </a:lnTo>
                <a:lnTo>
                  <a:pt x="38" y="166"/>
                </a:lnTo>
                <a:lnTo>
                  <a:pt x="48" y="162"/>
                </a:lnTo>
                <a:lnTo>
                  <a:pt x="54" y="159"/>
                </a:lnTo>
                <a:lnTo>
                  <a:pt x="59" y="161"/>
                </a:lnTo>
                <a:lnTo>
                  <a:pt x="68" y="150"/>
                </a:lnTo>
                <a:lnTo>
                  <a:pt x="67" y="142"/>
                </a:lnTo>
                <a:lnTo>
                  <a:pt x="61" y="134"/>
                </a:lnTo>
                <a:lnTo>
                  <a:pt x="62" y="132"/>
                </a:lnTo>
                <a:lnTo>
                  <a:pt x="67" y="132"/>
                </a:lnTo>
                <a:lnTo>
                  <a:pt x="67" y="126"/>
                </a:lnTo>
                <a:lnTo>
                  <a:pt x="59" y="123"/>
                </a:lnTo>
                <a:lnTo>
                  <a:pt x="56" y="127"/>
                </a:lnTo>
                <a:lnTo>
                  <a:pt x="51" y="128"/>
                </a:lnTo>
                <a:lnTo>
                  <a:pt x="47" y="133"/>
                </a:lnTo>
                <a:lnTo>
                  <a:pt x="38" y="132"/>
                </a:lnTo>
                <a:lnTo>
                  <a:pt x="32" y="129"/>
                </a:lnTo>
                <a:lnTo>
                  <a:pt x="26" y="132"/>
                </a:lnTo>
                <a:lnTo>
                  <a:pt x="17" y="132"/>
                </a:lnTo>
                <a:lnTo>
                  <a:pt x="8" y="118"/>
                </a:lnTo>
                <a:lnTo>
                  <a:pt x="14" y="118"/>
                </a:lnTo>
                <a:lnTo>
                  <a:pt x="17" y="117"/>
                </a:lnTo>
                <a:lnTo>
                  <a:pt x="14" y="114"/>
                </a:lnTo>
                <a:lnTo>
                  <a:pt x="8" y="113"/>
                </a:lnTo>
                <a:lnTo>
                  <a:pt x="5" y="113"/>
                </a:lnTo>
                <a:lnTo>
                  <a:pt x="0" y="108"/>
                </a:lnTo>
                <a:lnTo>
                  <a:pt x="6" y="102"/>
                </a:lnTo>
                <a:lnTo>
                  <a:pt x="9" y="100"/>
                </a:lnTo>
                <a:lnTo>
                  <a:pt x="11" y="94"/>
                </a:lnTo>
                <a:lnTo>
                  <a:pt x="17" y="94"/>
                </a:lnTo>
                <a:lnTo>
                  <a:pt x="20" y="89"/>
                </a:lnTo>
                <a:lnTo>
                  <a:pt x="28" y="87"/>
                </a:lnTo>
                <a:lnTo>
                  <a:pt x="36" y="87"/>
                </a:lnTo>
                <a:lnTo>
                  <a:pt x="36" y="92"/>
                </a:lnTo>
                <a:lnTo>
                  <a:pt x="35" y="96"/>
                </a:lnTo>
                <a:lnTo>
                  <a:pt x="45" y="94"/>
                </a:lnTo>
                <a:lnTo>
                  <a:pt x="56" y="98"/>
                </a:lnTo>
                <a:lnTo>
                  <a:pt x="60" y="94"/>
                </a:lnTo>
                <a:lnTo>
                  <a:pt x="64" y="94"/>
                </a:lnTo>
                <a:lnTo>
                  <a:pt x="66" y="88"/>
                </a:lnTo>
                <a:lnTo>
                  <a:pt x="75" y="87"/>
                </a:lnTo>
                <a:lnTo>
                  <a:pt x="77" y="84"/>
                </a:lnTo>
                <a:lnTo>
                  <a:pt x="75" y="81"/>
                </a:lnTo>
                <a:lnTo>
                  <a:pt x="67" y="82"/>
                </a:lnTo>
                <a:lnTo>
                  <a:pt x="62" y="84"/>
                </a:lnTo>
                <a:lnTo>
                  <a:pt x="56" y="80"/>
                </a:lnTo>
                <a:lnTo>
                  <a:pt x="58" y="77"/>
                </a:lnTo>
                <a:lnTo>
                  <a:pt x="60" y="75"/>
                </a:lnTo>
                <a:lnTo>
                  <a:pt x="56" y="73"/>
                </a:lnTo>
                <a:lnTo>
                  <a:pt x="54" y="74"/>
                </a:lnTo>
                <a:lnTo>
                  <a:pt x="45" y="74"/>
                </a:lnTo>
                <a:lnTo>
                  <a:pt x="40" y="73"/>
                </a:lnTo>
                <a:lnTo>
                  <a:pt x="36" y="73"/>
                </a:lnTo>
                <a:lnTo>
                  <a:pt x="36" y="67"/>
                </a:lnTo>
                <a:lnTo>
                  <a:pt x="27" y="60"/>
                </a:lnTo>
                <a:lnTo>
                  <a:pt x="19" y="56"/>
                </a:lnTo>
                <a:lnTo>
                  <a:pt x="14" y="55"/>
                </a:lnTo>
                <a:lnTo>
                  <a:pt x="10" y="52"/>
                </a:lnTo>
                <a:lnTo>
                  <a:pt x="13" y="51"/>
                </a:lnTo>
                <a:lnTo>
                  <a:pt x="14" y="45"/>
                </a:lnTo>
                <a:lnTo>
                  <a:pt x="33" y="44"/>
                </a:lnTo>
                <a:lnTo>
                  <a:pt x="43" y="39"/>
                </a:lnTo>
                <a:lnTo>
                  <a:pt x="46" y="28"/>
                </a:lnTo>
                <a:lnTo>
                  <a:pt x="51" y="22"/>
                </a:lnTo>
                <a:lnTo>
                  <a:pt x="60" y="19"/>
                </a:lnTo>
                <a:lnTo>
                  <a:pt x="63" y="19"/>
                </a:lnTo>
                <a:lnTo>
                  <a:pt x="81" y="8"/>
                </a:lnTo>
                <a:lnTo>
                  <a:pt x="83" y="8"/>
                </a:lnTo>
                <a:lnTo>
                  <a:pt x="93" y="8"/>
                </a:lnTo>
                <a:lnTo>
                  <a:pt x="105" y="0"/>
                </a:lnTo>
                <a:lnTo>
                  <a:pt x="110" y="2"/>
                </a:lnTo>
                <a:lnTo>
                  <a:pt x="114" y="2"/>
                </a:lnTo>
                <a:lnTo>
                  <a:pt x="108" y="6"/>
                </a:lnTo>
                <a:lnTo>
                  <a:pt x="112" y="8"/>
                </a:lnTo>
                <a:lnTo>
                  <a:pt x="115" y="8"/>
                </a:lnTo>
                <a:lnTo>
                  <a:pt x="117" y="5"/>
                </a:lnTo>
                <a:lnTo>
                  <a:pt x="121" y="5"/>
                </a:lnTo>
                <a:lnTo>
                  <a:pt x="129" y="9"/>
                </a:lnTo>
                <a:lnTo>
                  <a:pt x="135" y="7"/>
                </a:lnTo>
                <a:lnTo>
                  <a:pt x="144" y="7"/>
                </a:lnTo>
                <a:lnTo>
                  <a:pt x="141" y="11"/>
                </a:lnTo>
                <a:lnTo>
                  <a:pt x="150" y="14"/>
                </a:lnTo>
                <a:lnTo>
                  <a:pt x="146" y="16"/>
                </a:lnTo>
                <a:lnTo>
                  <a:pt x="151" y="18"/>
                </a:lnTo>
                <a:lnTo>
                  <a:pt x="157" y="16"/>
                </a:lnTo>
                <a:lnTo>
                  <a:pt x="167" y="15"/>
                </a:lnTo>
                <a:lnTo>
                  <a:pt x="176" y="16"/>
                </a:lnTo>
                <a:lnTo>
                  <a:pt x="182" y="19"/>
                </a:lnTo>
                <a:lnTo>
                  <a:pt x="194" y="22"/>
                </a:lnTo>
                <a:lnTo>
                  <a:pt x="196" y="21"/>
                </a:lnTo>
                <a:lnTo>
                  <a:pt x="203" y="21"/>
                </a:lnTo>
                <a:lnTo>
                  <a:pt x="213" y="25"/>
                </a:lnTo>
                <a:lnTo>
                  <a:pt x="225" y="23"/>
                </a:lnTo>
                <a:lnTo>
                  <a:pt x="234" y="23"/>
                </a:lnTo>
                <a:lnTo>
                  <a:pt x="236" y="25"/>
                </a:lnTo>
                <a:lnTo>
                  <a:pt x="239" y="26"/>
                </a:lnTo>
                <a:lnTo>
                  <a:pt x="250" y="3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81" name="Freeform 51"/>
          <p:cNvSpPr>
            <a:spLocks/>
          </p:cNvSpPr>
          <p:nvPr/>
        </p:nvSpPr>
        <p:spPr bwMode="gray">
          <a:xfrm>
            <a:off x="2938926" y="1455375"/>
            <a:ext cx="127332" cy="64357"/>
          </a:xfrm>
          <a:custGeom>
            <a:avLst/>
            <a:gdLst>
              <a:gd name="T0" fmla="*/ 2147483647 w 70"/>
              <a:gd name="T1" fmla="*/ 2147483647 h 35"/>
              <a:gd name="T2" fmla="*/ 2147483647 w 70"/>
              <a:gd name="T3" fmla="*/ 2147483647 h 35"/>
              <a:gd name="T4" fmla="*/ 2147483647 w 70"/>
              <a:gd name="T5" fmla="*/ 2147483647 h 35"/>
              <a:gd name="T6" fmla="*/ 2147483647 w 70"/>
              <a:gd name="T7" fmla="*/ 2147483647 h 35"/>
              <a:gd name="T8" fmla="*/ 2147483647 w 70"/>
              <a:gd name="T9" fmla="*/ 2147483647 h 35"/>
              <a:gd name="T10" fmla="*/ 0 w 70"/>
              <a:gd name="T11" fmla="*/ 2147483647 h 35"/>
              <a:gd name="T12" fmla="*/ 2147483647 w 70"/>
              <a:gd name="T13" fmla="*/ 2147483647 h 35"/>
              <a:gd name="T14" fmla="*/ 2147483647 w 70"/>
              <a:gd name="T15" fmla="*/ 2147483647 h 35"/>
              <a:gd name="T16" fmla="*/ 2147483647 w 70"/>
              <a:gd name="T17" fmla="*/ 2147483647 h 35"/>
              <a:gd name="T18" fmla="*/ 2147483647 w 70"/>
              <a:gd name="T19" fmla="*/ 2147483647 h 35"/>
              <a:gd name="T20" fmla="*/ 2147483647 w 70"/>
              <a:gd name="T21" fmla="*/ 2147483647 h 35"/>
              <a:gd name="T22" fmla="*/ 2147483647 w 70"/>
              <a:gd name="T23" fmla="*/ 2147483647 h 35"/>
              <a:gd name="T24" fmla="*/ 2147483647 w 70"/>
              <a:gd name="T25" fmla="*/ 2147483647 h 35"/>
              <a:gd name="T26" fmla="*/ 2147483647 w 70"/>
              <a:gd name="T27" fmla="*/ 2147483647 h 35"/>
              <a:gd name="T28" fmla="*/ 2147483647 w 70"/>
              <a:gd name="T29" fmla="*/ 2147483647 h 35"/>
              <a:gd name="T30" fmla="*/ 2147483647 w 70"/>
              <a:gd name="T31" fmla="*/ 2147483647 h 35"/>
              <a:gd name="T32" fmla="*/ 2147483647 w 70"/>
              <a:gd name="T33" fmla="*/ 2147483647 h 35"/>
              <a:gd name="T34" fmla="*/ 2147483647 w 70"/>
              <a:gd name="T35" fmla="*/ 2147483647 h 35"/>
              <a:gd name="T36" fmla="*/ 2147483647 w 70"/>
              <a:gd name="T37" fmla="*/ 2147483647 h 35"/>
              <a:gd name="T38" fmla="*/ 2147483647 w 70"/>
              <a:gd name="T39" fmla="*/ 2147483647 h 35"/>
              <a:gd name="T40" fmla="*/ 2147483647 w 70"/>
              <a:gd name="T41" fmla="*/ 2147483647 h 35"/>
              <a:gd name="T42" fmla="*/ 2147483647 w 70"/>
              <a:gd name="T43" fmla="*/ 0 h 35"/>
              <a:gd name="T44" fmla="*/ 2147483647 w 70"/>
              <a:gd name="T45" fmla="*/ 2147483647 h 35"/>
              <a:gd name="T46" fmla="*/ 2147483647 w 70"/>
              <a:gd name="T47" fmla="*/ 2147483647 h 35"/>
              <a:gd name="T48" fmla="*/ 2147483647 w 70"/>
              <a:gd name="T49" fmla="*/ 2147483647 h 35"/>
              <a:gd name="T50" fmla="*/ 2147483647 w 70"/>
              <a:gd name="T51" fmla="*/ 2147483647 h 35"/>
              <a:gd name="T52" fmla="*/ 2147483647 w 70"/>
              <a:gd name="T53" fmla="*/ 2147483647 h 35"/>
              <a:gd name="T54" fmla="*/ 2147483647 w 70"/>
              <a:gd name="T55" fmla="*/ 2147483647 h 35"/>
              <a:gd name="T56" fmla="*/ 2147483647 w 70"/>
              <a:gd name="T57" fmla="*/ 2147483647 h 35"/>
              <a:gd name="T58" fmla="*/ 2147483647 w 70"/>
              <a:gd name="T59" fmla="*/ 2147483647 h 35"/>
              <a:gd name="T60" fmla="*/ 2147483647 w 70"/>
              <a:gd name="T61" fmla="*/ 2147483647 h 35"/>
              <a:gd name="T62" fmla="*/ 2147483647 w 70"/>
              <a:gd name="T63" fmla="*/ 2147483647 h 35"/>
              <a:gd name="T64" fmla="*/ 2147483647 w 70"/>
              <a:gd name="T65" fmla="*/ 2147483647 h 35"/>
              <a:gd name="T66" fmla="*/ 2147483647 w 70"/>
              <a:gd name="T67" fmla="*/ 2147483647 h 35"/>
              <a:gd name="T68" fmla="*/ 2147483647 w 70"/>
              <a:gd name="T69" fmla="*/ 2147483647 h 35"/>
              <a:gd name="T70" fmla="*/ 2147483647 w 70"/>
              <a:gd name="T71" fmla="*/ 2147483647 h 35"/>
              <a:gd name="T72" fmla="*/ 2147483647 w 70"/>
              <a:gd name="T73" fmla="*/ 2147483647 h 35"/>
              <a:gd name="T74" fmla="*/ 2147483647 w 70"/>
              <a:gd name="T75" fmla="*/ 2147483647 h 35"/>
              <a:gd name="T76" fmla="*/ 2147483647 w 70"/>
              <a:gd name="T77" fmla="*/ 2147483647 h 35"/>
              <a:gd name="T78" fmla="*/ 2147483647 w 70"/>
              <a:gd name="T79" fmla="*/ 2147483647 h 35"/>
              <a:gd name="T80" fmla="*/ 2147483647 w 70"/>
              <a:gd name="T81" fmla="*/ 2147483647 h 35"/>
              <a:gd name="T82" fmla="*/ 2147483647 w 70"/>
              <a:gd name="T83" fmla="*/ 2147483647 h 35"/>
              <a:gd name="T84" fmla="*/ 2147483647 w 70"/>
              <a:gd name="T85" fmla="*/ 2147483647 h 35"/>
              <a:gd name="T86" fmla="*/ 2147483647 w 70"/>
              <a:gd name="T87" fmla="*/ 2147483647 h 35"/>
              <a:gd name="T88" fmla="*/ 2147483647 w 70"/>
              <a:gd name="T89" fmla="*/ 2147483647 h 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0"/>
              <a:gd name="T136" fmla="*/ 0 h 35"/>
              <a:gd name="T137" fmla="*/ 70 w 70"/>
              <a:gd name="T138" fmla="*/ 35 h 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0" h="35">
                <a:moveTo>
                  <a:pt x="15" y="31"/>
                </a:moveTo>
                <a:lnTo>
                  <a:pt x="11" y="31"/>
                </a:lnTo>
                <a:lnTo>
                  <a:pt x="8" y="32"/>
                </a:lnTo>
                <a:lnTo>
                  <a:pt x="4" y="32"/>
                </a:lnTo>
                <a:lnTo>
                  <a:pt x="4" y="28"/>
                </a:lnTo>
                <a:lnTo>
                  <a:pt x="0" y="26"/>
                </a:lnTo>
                <a:lnTo>
                  <a:pt x="4" y="24"/>
                </a:lnTo>
                <a:lnTo>
                  <a:pt x="9" y="23"/>
                </a:lnTo>
                <a:lnTo>
                  <a:pt x="15" y="22"/>
                </a:lnTo>
                <a:lnTo>
                  <a:pt x="17" y="18"/>
                </a:lnTo>
                <a:lnTo>
                  <a:pt x="21" y="18"/>
                </a:lnTo>
                <a:lnTo>
                  <a:pt x="22" y="14"/>
                </a:lnTo>
                <a:lnTo>
                  <a:pt x="32" y="9"/>
                </a:lnTo>
                <a:lnTo>
                  <a:pt x="32" y="6"/>
                </a:lnTo>
                <a:lnTo>
                  <a:pt x="38" y="4"/>
                </a:lnTo>
                <a:lnTo>
                  <a:pt x="49" y="4"/>
                </a:lnTo>
                <a:lnTo>
                  <a:pt x="51" y="4"/>
                </a:lnTo>
                <a:lnTo>
                  <a:pt x="56" y="4"/>
                </a:lnTo>
                <a:lnTo>
                  <a:pt x="60" y="4"/>
                </a:lnTo>
                <a:lnTo>
                  <a:pt x="56" y="2"/>
                </a:lnTo>
                <a:lnTo>
                  <a:pt x="56" y="1"/>
                </a:lnTo>
                <a:lnTo>
                  <a:pt x="64" y="0"/>
                </a:lnTo>
                <a:lnTo>
                  <a:pt x="70" y="4"/>
                </a:lnTo>
                <a:lnTo>
                  <a:pt x="69" y="6"/>
                </a:lnTo>
                <a:lnTo>
                  <a:pt x="66" y="6"/>
                </a:lnTo>
                <a:lnTo>
                  <a:pt x="64" y="9"/>
                </a:lnTo>
                <a:lnTo>
                  <a:pt x="67" y="11"/>
                </a:lnTo>
                <a:lnTo>
                  <a:pt x="63" y="13"/>
                </a:lnTo>
                <a:lnTo>
                  <a:pt x="66" y="18"/>
                </a:lnTo>
                <a:lnTo>
                  <a:pt x="57" y="20"/>
                </a:lnTo>
                <a:lnTo>
                  <a:pt x="55" y="26"/>
                </a:lnTo>
                <a:lnTo>
                  <a:pt x="46" y="22"/>
                </a:lnTo>
                <a:lnTo>
                  <a:pt x="48" y="17"/>
                </a:lnTo>
                <a:lnTo>
                  <a:pt x="42" y="17"/>
                </a:lnTo>
                <a:lnTo>
                  <a:pt x="40" y="24"/>
                </a:lnTo>
                <a:lnTo>
                  <a:pt x="36" y="26"/>
                </a:lnTo>
                <a:lnTo>
                  <a:pt x="34" y="23"/>
                </a:lnTo>
                <a:lnTo>
                  <a:pt x="30" y="24"/>
                </a:lnTo>
                <a:lnTo>
                  <a:pt x="32" y="32"/>
                </a:lnTo>
                <a:lnTo>
                  <a:pt x="24" y="33"/>
                </a:lnTo>
                <a:lnTo>
                  <a:pt x="25" y="29"/>
                </a:lnTo>
                <a:lnTo>
                  <a:pt x="21" y="29"/>
                </a:lnTo>
                <a:lnTo>
                  <a:pt x="21" y="35"/>
                </a:lnTo>
                <a:lnTo>
                  <a:pt x="18" y="35"/>
                </a:lnTo>
                <a:lnTo>
                  <a:pt x="15" y="3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82" name="Freeform 52"/>
          <p:cNvSpPr>
            <a:spLocks/>
          </p:cNvSpPr>
          <p:nvPr/>
        </p:nvSpPr>
        <p:spPr bwMode="gray">
          <a:xfrm>
            <a:off x="3104039" y="1407807"/>
            <a:ext cx="64365" cy="20986"/>
          </a:xfrm>
          <a:custGeom>
            <a:avLst/>
            <a:gdLst>
              <a:gd name="T0" fmla="*/ 2147483647 w 35"/>
              <a:gd name="T1" fmla="*/ 0 h 11"/>
              <a:gd name="T2" fmla="*/ 2147483647 w 35"/>
              <a:gd name="T3" fmla="*/ 2147483647 h 11"/>
              <a:gd name="T4" fmla="*/ 2147483647 w 35"/>
              <a:gd name="T5" fmla="*/ 2147483647 h 11"/>
              <a:gd name="T6" fmla="*/ 2147483647 w 35"/>
              <a:gd name="T7" fmla="*/ 2147483647 h 11"/>
              <a:gd name="T8" fmla="*/ 2147483647 w 35"/>
              <a:gd name="T9" fmla="*/ 2147483647 h 11"/>
              <a:gd name="T10" fmla="*/ 2147483647 w 35"/>
              <a:gd name="T11" fmla="*/ 2147483647 h 11"/>
              <a:gd name="T12" fmla="*/ 2147483647 w 35"/>
              <a:gd name="T13" fmla="*/ 2147483647 h 11"/>
              <a:gd name="T14" fmla="*/ 2147483647 w 35"/>
              <a:gd name="T15" fmla="*/ 2147483647 h 11"/>
              <a:gd name="T16" fmla="*/ 2147483647 w 35"/>
              <a:gd name="T17" fmla="*/ 2147483647 h 11"/>
              <a:gd name="T18" fmla="*/ 2147483647 w 35"/>
              <a:gd name="T19" fmla="*/ 2147483647 h 11"/>
              <a:gd name="T20" fmla="*/ 0 w 35"/>
              <a:gd name="T21" fmla="*/ 2147483647 h 11"/>
              <a:gd name="T22" fmla="*/ 2147483647 w 35"/>
              <a:gd name="T23" fmla="*/ 2147483647 h 11"/>
              <a:gd name="T24" fmla="*/ 2147483647 w 35"/>
              <a:gd name="T25" fmla="*/ 2147483647 h 11"/>
              <a:gd name="T26" fmla="*/ 2147483647 w 35"/>
              <a:gd name="T27" fmla="*/ 2147483647 h 11"/>
              <a:gd name="T28" fmla="*/ 2147483647 w 35"/>
              <a:gd name="T29" fmla="*/ 2147483647 h 11"/>
              <a:gd name="T30" fmla="*/ 2147483647 w 35"/>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11"/>
              <a:gd name="T50" fmla="*/ 35 w 35"/>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11">
                <a:moveTo>
                  <a:pt x="25" y="0"/>
                </a:moveTo>
                <a:lnTo>
                  <a:pt x="30" y="4"/>
                </a:lnTo>
                <a:lnTo>
                  <a:pt x="35" y="5"/>
                </a:lnTo>
                <a:lnTo>
                  <a:pt x="35" y="9"/>
                </a:lnTo>
                <a:lnTo>
                  <a:pt x="24" y="11"/>
                </a:lnTo>
                <a:lnTo>
                  <a:pt x="19" y="8"/>
                </a:lnTo>
                <a:lnTo>
                  <a:pt x="17" y="10"/>
                </a:lnTo>
                <a:lnTo>
                  <a:pt x="13" y="10"/>
                </a:lnTo>
                <a:lnTo>
                  <a:pt x="8" y="9"/>
                </a:lnTo>
                <a:lnTo>
                  <a:pt x="1" y="10"/>
                </a:lnTo>
                <a:lnTo>
                  <a:pt x="0" y="8"/>
                </a:lnTo>
                <a:lnTo>
                  <a:pt x="4" y="7"/>
                </a:lnTo>
                <a:lnTo>
                  <a:pt x="5" y="4"/>
                </a:lnTo>
                <a:lnTo>
                  <a:pt x="15" y="4"/>
                </a:lnTo>
                <a:lnTo>
                  <a:pt x="20" y="1"/>
                </a:lnTo>
                <a:lnTo>
                  <a:pt x="25"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83" name="Freeform 53"/>
          <p:cNvSpPr>
            <a:spLocks/>
          </p:cNvSpPr>
          <p:nvPr/>
        </p:nvSpPr>
        <p:spPr bwMode="gray">
          <a:xfrm>
            <a:off x="3104038" y="1435788"/>
            <a:ext cx="62966" cy="25183"/>
          </a:xfrm>
          <a:custGeom>
            <a:avLst/>
            <a:gdLst>
              <a:gd name="T0" fmla="*/ 2147483647 w 34"/>
              <a:gd name="T1" fmla="*/ 2147483647 h 14"/>
              <a:gd name="T2" fmla="*/ 2147483647 w 34"/>
              <a:gd name="T3" fmla="*/ 2147483647 h 14"/>
              <a:gd name="T4" fmla="*/ 2147483647 w 34"/>
              <a:gd name="T5" fmla="*/ 2147483647 h 14"/>
              <a:gd name="T6" fmla="*/ 2147483647 w 34"/>
              <a:gd name="T7" fmla="*/ 2147483647 h 14"/>
              <a:gd name="T8" fmla="*/ 2147483647 w 34"/>
              <a:gd name="T9" fmla="*/ 2147483647 h 14"/>
              <a:gd name="T10" fmla="*/ 2147483647 w 34"/>
              <a:gd name="T11" fmla="*/ 2147483647 h 14"/>
              <a:gd name="T12" fmla="*/ 2147483647 w 34"/>
              <a:gd name="T13" fmla="*/ 2147483647 h 14"/>
              <a:gd name="T14" fmla="*/ 2147483647 w 34"/>
              <a:gd name="T15" fmla="*/ 2147483647 h 14"/>
              <a:gd name="T16" fmla="*/ 2147483647 w 34"/>
              <a:gd name="T17" fmla="*/ 2147483647 h 14"/>
              <a:gd name="T18" fmla="*/ 0 w 34"/>
              <a:gd name="T19" fmla="*/ 2147483647 h 14"/>
              <a:gd name="T20" fmla="*/ 2147483647 w 34"/>
              <a:gd name="T21" fmla="*/ 0 h 14"/>
              <a:gd name="T22" fmla="*/ 2147483647 w 34"/>
              <a:gd name="T23" fmla="*/ 0 h 14"/>
              <a:gd name="T24" fmla="*/ 2147483647 w 34"/>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14"/>
              <a:gd name="T41" fmla="*/ 34 w 34"/>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14">
                <a:moveTo>
                  <a:pt x="34" y="1"/>
                </a:moveTo>
                <a:lnTo>
                  <a:pt x="34" y="3"/>
                </a:lnTo>
                <a:lnTo>
                  <a:pt x="22" y="4"/>
                </a:lnTo>
                <a:lnTo>
                  <a:pt x="22" y="7"/>
                </a:lnTo>
                <a:lnTo>
                  <a:pt x="29" y="8"/>
                </a:lnTo>
                <a:lnTo>
                  <a:pt x="30" y="11"/>
                </a:lnTo>
                <a:lnTo>
                  <a:pt x="26" y="12"/>
                </a:lnTo>
                <a:lnTo>
                  <a:pt x="10" y="14"/>
                </a:lnTo>
                <a:lnTo>
                  <a:pt x="1" y="11"/>
                </a:lnTo>
                <a:lnTo>
                  <a:pt x="0" y="4"/>
                </a:lnTo>
                <a:lnTo>
                  <a:pt x="16" y="0"/>
                </a:lnTo>
                <a:lnTo>
                  <a:pt x="24" y="0"/>
                </a:lnTo>
                <a:lnTo>
                  <a:pt x="34"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84" name="Freeform 54"/>
          <p:cNvSpPr>
            <a:spLocks/>
          </p:cNvSpPr>
          <p:nvPr/>
        </p:nvSpPr>
        <p:spPr bwMode="gray">
          <a:xfrm>
            <a:off x="3071856" y="1437185"/>
            <a:ext cx="25186" cy="11193"/>
          </a:xfrm>
          <a:custGeom>
            <a:avLst/>
            <a:gdLst>
              <a:gd name="T0" fmla="*/ 2147483647 w 14"/>
              <a:gd name="T1" fmla="*/ 2147483647 h 6"/>
              <a:gd name="T2" fmla="*/ 2147483647 w 14"/>
              <a:gd name="T3" fmla="*/ 2147483647 h 6"/>
              <a:gd name="T4" fmla="*/ 2147483647 w 14"/>
              <a:gd name="T5" fmla="*/ 2147483647 h 6"/>
              <a:gd name="T6" fmla="*/ 2147483647 w 14"/>
              <a:gd name="T7" fmla="*/ 2147483647 h 6"/>
              <a:gd name="T8" fmla="*/ 0 w 14"/>
              <a:gd name="T9" fmla="*/ 2147483647 h 6"/>
              <a:gd name="T10" fmla="*/ 2147483647 w 14"/>
              <a:gd name="T11" fmla="*/ 0 h 6"/>
              <a:gd name="T12" fmla="*/ 2147483647 w 14"/>
              <a:gd name="T13" fmla="*/ 2147483647 h 6"/>
              <a:gd name="T14" fmla="*/ 0 60000 65536"/>
              <a:gd name="T15" fmla="*/ 0 60000 65536"/>
              <a:gd name="T16" fmla="*/ 0 60000 65536"/>
              <a:gd name="T17" fmla="*/ 0 60000 65536"/>
              <a:gd name="T18" fmla="*/ 0 60000 65536"/>
              <a:gd name="T19" fmla="*/ 0 60000 65536"/>
              <a:gd name="T20" fmla="*/ 0 60000 65536"/>
              <a:gd name="T21" fmla="*/ 0 w 14"/>
              <a:gd name="T22" fmla="*/ 0 h 6"/>
              <a:gd name="T23" fmla="*/ 14 w 1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6">
                <a:moveTo>
                  <a:pt x="8" y="1"/>
                </a:moveTo>
                <a:lnTo>
                  <a:pt x="14" y="3"/>
                </a:lnTo>
                <a:lnTo>
                  <a:pt x="12" y="5"/>
                </a:lnTo>
                <a:lnTo>
                  <a:pt x="6" y="6"/>
                </a:lnTo>
                <a:lnTo>
                  <a:pt x="0" y="1"/>
                </a:lnTo>
                <a:lnTo>
                  <a:pt x="4" y="0"/>
                </a:lnTo>
                <a:lnTo>
                  <a:pt x="8"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85" name="Freeform 55"/>
          <p:cNvSpPr>
            <a:spLocks/>
          </p:cNvSpPr>
          <p:nvPr/>
        </p:nvSpPr>
        <p:spPr bwMode="gray">
          <a:xfrm>
            <a:off x="3077453" y="1479159"/>
            <a:ext cx="23787" cy="6995"/>
          </a:xfrm>
          <a:custGeom>
            <a:avLst/>
            <a:gdLst>
              <a:gd name="T0" fmla="*/ 0 w 13"/>
              <a:gd name="T1" fmla="*/ 0 h 4"/>
              <a:gd name="T2" fmla="*/ 2147483647 w 13"/>
              <a:gd name="T3" fmla="*/ 0 h 4"/>
              <a:gd name="T4" fmla="*/ 2147483647 w 13"/>
              <a:gd name="T5" fmla="*/ 0 h 4"/>
              <a:gd name="T6" fmla="*/ 2147483647 w 13"/>
              <a:gd name="T7" fmla="*/ 2147483647 h 4"/>
              <a:gd name="T8" fmla="*/ 2147483647 w 13"/>
              <a:gd name="T9" fmla="*/ 2147483647 h 4"/>
              <a:gd name="T10" fmla="*/ 2147483647 w 13"/>
              <a:gd name="T11" fmla="*/ 2147483647 h 4"/>
              <a:gd name="T12" fmla="*/ 0 w 13"/>
              <a:gd name="T13" fmla="*/ 0 h 4"/>
              <a:gd name="T14" fmla="*/ 0 60000 65536"/>
              <a:gd name="T15" fmla="*/ 0 60000 65536"/>
              <a:gd name="T16" fmla="*/ 0 60000 65536"/>
              <a:gd name="T17" fmla="*/ 0 60000 65536"/>
              <a:gd name="T18" fmla="*/ 0 60000 65536"/>
              <a:gd name="T19" fmla="*/ 0 60000 65536"/>
              <a:gd name="T20" fmla="*/ 0 60000 65536"/>
              <a:gd name="T21" fmla="*/ 0 w 13"/>
              <a:gd name="T22" fmla="*/ 0 h 4"/>
              <a:gd name="T23" fmla="*/ 13 w 1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4">
                <a:moveTo>
                  <a:pt x="0" y="0"/>
                </a:moveTo>
                <a:lnTo>
                  <a:pt x="5" y="0"/>
                </a:lnTo>
                <a:lnTo>
                  <a:pt x="11" y="0"/>
                </a:lnTo>
                <a:lnTo>
                  <a:pt x="13" y="2"/>
                </a:lnTo>
                <a:lnTo>
                  <a:pt x="9" y="4"/>
                </a:lnTo>
                <a:lnTo>
                  <a:pt x="1" y="2"/>
                </a:lnTo>
                <a:lnTo>
                  <a:pt x="0"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86" name="Freeform 56"/>
          <p:cNvSpPr>
            <a:spLocks/>
          </p:cNvSpPr>
          <p:nvPr/>
        </p:nvSpPr>
        <p:spPr bwMode="gray">
          <a:xfrm>
            <a:off x="3004693" y="1508540"/>
            <a:ext cx="20989" cy="16789"/>
          </a:xfrm>
          <a:custGeom>
            <a:avLst/>
            <a:gdLst>
              <a:gd name="T0" fmla="*/ 2147483647 w 12"/>
              <a:gd name="T1" fmla="*/ 0 h 9"/>
              <a:gd name="T2" fmla="*/ 2147483647 w 12"/>
              <a:gd name="T3" fmla="*/ 2147483647 h 9"/>
              <a:gd name="T4" fmla="*/ 2147483647 w 12"/>
              <a:gd name="T5" fmla="*/ 2147483647 h 9"/>
              <a:gd name="T6" fmla="*/ 0 w 12"/>
              <a:gd name="T7" fmla="*/ 2147483647 h 9"/>
              <a:gd name="T8" fmla="*/ 2147483647 w 12"/>
              <a:gd name="T9" fmla="*/ 2147483647 h 9"/>
              <a:gd name="T10" fmla="*/ 2147483647 w 12"/>
              <a:gd name="T11" fmla="*/ 2147483647 h 9"/>
              <a:gd name="T12" fmla="*/ 2147483647 w 12"/>
              <a:gd name="T13" fmla="*/ 0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2" y="0"/>
                </a:moveTo>
                <a:lnTo>
                  <a:pt x="11" y="4"/>
                </a:lnTo>
                <a:lnTo>
                  <a:pt x="6" y="9"/>
                </a:lnTo>
                <a:lnTo>
                  <a:pt x="0" y="8"/>
                </a:lnTo>
                <a:lnTo>
                  <a:pt x="1" y="6"/>
                </a:lnTo>
                <a:lnTo>
                  <a:pt x="7" y="2"/>
                </a:lnTo>
                <a:lnTo>
                  <a:pt x="12"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87" name="Freeform 57"/>
          <p:cNvSpPr>
            <a:spLocks/>
          </p:cNvSpPr>
          <p:nvPr/>
        </p:nvSpPr>
        <p:spPr bwMode="gray">
          <a:xfrm>
            <a:off x="2850773" y="2401148"/>
            <a:ext cx="83955" cy="68555"/>
          </a:xfrm>
          <a:custGeom>
            <a:avLst/>
            <a:gdLst>
              <a:gd name="T0" fmla="*/ 2147483647 w 46"/>
              <a:gd name="T1" fmla="*/ 2147483647 h 38"/>
              <a:gd name="T2" fmla="*/ 2147483647 w 46"/>
              <a:gd name="T3" fmla="*/ 2147483647 h 38"/>
              <a:gd name="T4" fmla="*/ 2147483647 w 46"/>
              <a:gd name="T5" fmla="*/ 2147483647 h 38"/>
              <a:gd name="T6" fmla="*/ 2147483647 w 46"/>
              <a:gd name="T7" fmla="*/ 2147483647 h 38"/>
              <a:gd name="T8" fmla="*/ 2147483647 w 46"/>
              <a:gd name="T9" fmla="*/ 2147483647 h 38"/>
              <a:gd name="T10" fmla="*/ 2147483647 w 46"/>
              <a:gd name="T11" fmla="*/ 2147483647 h 38"/>
              <a:gd name="T12" fmla="*/ 2147483647 w 46"/>
              <a:gd name="T13" fmla="*/ 2147483647 h 38"/>
              <a:gd name="T14" fmla="*/ 2147483647 w 46"/>
              <a:gd name="T15" fmla="*/ 2147483647 h 38"/>
              <a:gd name="T16" fmla="*/ 0 w 46"/>
              <a:gd name="T17" fmla="*/ 2147483647 h 38"/>
              <a:gd name="T18" fmla="*/ 0 w 46"/>
              <a:gd name="T19" fmla="*/ 2147483647 h 38"/>
              <a:gd name="T20" fmla="*/ 2147483647 w 46"/>
              <a:gd name="T21" fmla="*/ 0 h 38"/>
              <a:gd name="T22" fmla="*/ 2147483647 w 46"/>
              <a:gd name="T23" fmla="*/ 2147483647 h 38"/>
              <a:gd name="T24" fmla="*/ 2147483647 w 46"/>
              <a:gd name="T25" fmla="*/ 2147483647 h 38"/>
              <a:gd name="T26" fmla="*/ 2147483647 w 46"/>
              <a:gd name="T27" fmla="*/ 2147483647 h 38"/>
              <a:gd name="T28" fmla="*/ 2147483647 w 46"/>
              <a:gd name="T29" fmla="*/ 2147483647 h 38"/>
              <a:gd name="T30" fmla="*/ 2147483647 w 46"/>
              <a:gd name="T31" fmla="*/ 2147483647 h 38"/>
              <a:gd name="T32" fmla="*/ 2147483647 w 46"/>
              <a:gd name="T33" fmla="*/ 2147483647 h 38"/>
              <a:gd name="T34" fmla="*/ 2147483647 w 46"/>
              <a:gd name="T35" fmla="*/ 2147483647 h 38"/>
              <a:gd name="T36" fmla="*/ 2147483647 w 46"/>
              <a:gd name="T37" fmla="*/ 2147483647 h 38"/>
              <a:gd name="T38" fmla="*/ 2147483647 w 46"/>
              <a:gd name="T39" fmla="*/ 2147483647 h 38"/>
              <a:gd name="T40" fmla="*/ 2147483647 w 46"/>
              <a:gd name="T41" fmla="*/ 2147483647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38"/>
              <a:gd name="T65" fmla="*/ 46 w 46"/>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38">
                <a:moveTo>
                  <a:pt x="37" y="36"/>
                </a:moveTo>
                <a:lnTo>
                  <a:pt x="32" y="35"/>
                </a:lnTo>
                <a:lnTo>
                  <a:pt x="27" y="32"/>
                </a:lnTo>
                <a:lnTo>
                  <a:pt x="19" y="23"/>
                </a:lnTo>
                <a:lnTo>
                  <a:pt x="15" y="19"/>
                </a:lnTo>
                <a:lnTo>
                  <a:pt x="11" y="19"/>
                </a:lnTo>
                <a:lnTo>
                  <a:pt x="8" y="16"/>
                </a:lnTo>
                <a:lnTo>
                  <a:pt x="4" y="15"/>
                </a:lnTo>
                <a:lnTo>
                  <a:pt x="0" y="3"/>
                </a:lnTo>
                <a:lnTo>
                  <a:pt x="0" y="1"/>
                </a:lnTo>
                <a:lnTo>
                  <a:pt x="6" y="0"/>
                </a:lnTo>
                <a:lnTo>
                  <a:pt x="11" y="9"/>
                </a:lnTo>
                <a:lnTo>
                  <a:pt x="22" y="12"/>
                </a:lnTo>
                <a:lnTo>
                  <a:pt x="28" y="12"/>
                </a:lnTo>
                <a:lnTo>
                  <a:pt x="32" y="16"/>
                </a:lnTo>
                <a:lnTo>
                  <a:pt x="32" y="21"/>
                </a:lnTo>
                <a:lnTo>
                  <a:pt x="39" y="27"/>
                </a:lnTo>
                <a:lnTo>
                  <a:pt x="44" y="30"/>
                </a:lnTo>
                <a:lnTo>
                  <a:pt x="46" y="37"/>
                </a:lnTo>
                <a:lnTo>
                  <a:pt x="43" y="38"/>
                </a:lnTo>
                <a:lnTo>
                  <a:pt x="37" y="3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88" name="Freeform 58"/>
          <p:cNvSpPr>
            <a:spLocks/>
          </p:cNvSpPr>
          <p:nvPr/>
        </p:nvSpPr>
        <p:spPr bwMode="gray">
          <a:xfrm>
            <a:off x="2894152" y="1560303"/>
            <a:ext cx="173507" cy="132912"/>
          </a:xfrm>
          <a:custGeom>
            <a:avLst/>
            <a:gdLst>
              <a:gd name="T0" fmla="*/ 2147483647 w 95"/>
              <a:gd name="T1" fmla="*/ 2147483647 h 73"/>
              <a:gd name="T2" fmla="*/ 2147483647 w 95"/>
              <a:gd name="T3" fmla="*/ 2147483647 h 73"/>
              <a:gd name="T4" fmla="*/ 2147483647 w 95"/>
              <a:gd name="T5" fmla="*/ 2147483647 h 73"/>
              <a:gd name="T6" fmla="*/ 2147483647 w 95"/>
              <a:gd name="T7" fmla="*/ 2147483647 h 73"/>
              <a:gd name="T8" fmla="*/ 2147483647 w 95"/>
              <a:gd name="T9" fmla="*/ 2147483647 h 73"/>
              <a:gd name="T10" fmla="*/ 2147483647 w 95"/>
              <a:gd name="T11" fmla="*/ 2147483647 h 73"/>
              <a:gd name="T12" fmla="*/ 2147483647 w 95"/>
              <a:gd name="T13" fmla="*/ 2147483647 h 73"/>
              <a:gd name="T14" fmla="*/ 2147483647 w 95"/>
              <a:gd name="T15" fmla="*/ 2147483647 h 73"/>
              <a:gd name="T16" fmla="*/ 2147483647 w 95"/>
              <a:gd name="T17" fmla="*/ 2147483647 h 73"/>
              <a:gd name="T18" fmla="*/ 2147483647 w 95"/>
              <a:gd name="T19" fmla="*/ 2147483647 h 73"/>
              <a:gd name="T20" fmla="*/ 2147483647 w 95"/>
              <a:gd name="T21" fmla="*/ 2147483647 h 73"/>
              <a:gd name="T22" fmla="*/ 2147483647 w 95"/>
              <a:gd name="T23" fmla="*/ 2147483647 h 73"/>
              <a:gd name="T24" fmla="*/ 2147483647 w 95"/>
              <a:gd name="T25" fmla="*/ 2147483647 h 73"/>
              <a:gd name="T26" fmla="*/ 2147483647 w 95"/>
              <a:gd name="T27" fmla="*/ 2147483647 h 73"/>
              <a:gd name="T28" fmla="*/ 2147483647 w 95"/>
              <a:gd name="T29" fmla="*/ 2147483647 h 73"/>
              <a:gd name="T30" fmla="*/ 2147483647 w 95"/>
              <a:gd name="T31" fmla="*/ 2147483647 h 73"/>
              <a:gd name="T32" fmla="*/ 2147483647 w 95"/>
              <a:gd name="T33" fmla="*/ 2147483647 h 73"/>
              <a:gd name="T34" fmla="*/ 2147483647 w 95"/>
              <a:gd name="T35" fmla="*/ 2147483647 h 73"/>
              <a:gd name="T36" fmla="*/ 0 w 95"/>
              <a:gd name="T37" fmla="*/ 2147483647 h 73"/>
              <a:gd name="T38" fmla="*/ 2147483647 w 95"/>
              <a:gd name="T39" fmla="*/ 2147483647 h 73"/>
              <a:gd name="T40" fmla="*/ 2147483647 w 95"/>
              <a:gd name="T41" fmla="*/ 2147483647 h 73"/>
              <a:gd name="T42" fmla="*/ 2147483647 w 95"/>
              <a:gd name="T43" fmla="*/ 2147483647 h 73"/>
              <a:gd name="T44" fmla="*/ 2147483647 w 95"/>
              <a:gd name="T45" fmla="*/ 2147483647 h 73"/>
              <a:gd name="T46" fmla="*/ 2147483647 w 95"/>
              <a:gd name="T47" fmla="*/ 2147483647 h 73"/>
              <a:gd name="T48" fmla="*/ 2147483647 w 95"/>
              <a:gd name="T49" fmla="*/ 2147483647 h 73"/>
              <a:gd name="T50" fmla="*/ 2147483647 w 95"/>
              <a:gd name="T51" fmla="*/ 2147483647 h 73"/>
              <a:gd name="T52" fmla="*/ 2147483647 w 95"/>
              <a:gd name="T53" fmla="*/ 2147483647 h 73"/>
              <a:gd name="T54" fmla="*/ 2147483647 w 95"/>
              <a:gd name="T55" fmla="*/ 2147483647 h 73"/>
              <a:gd name="T56" fmla="*/ 2147483647 w 95"/>
              <a:gd name="T57" fmla="*/ 2147483647 h 73"/>
              <a:gd name="T58" fmla="*/ 2147483647 w 95"/>
              <a:gd name="T59" fmla="*/ 2147483647 h 73"/>
              <a:gd name="T60" fmla="*/ 2147483647 w 95"/>
              <a:gd name="T61" fmla="*/ 2147483647 h 73"/>
              <a:gd name="T62" fmla="*/ 2147483647 w 95"/>
              <a:gd name="T63" fmla="*/ 0 h 73"/>
              <a:gd name="T64" fmla="*/ 2147483647 w 95"/>
              <a:gd name="T65" fmla="*/ 2147483647 h 73"/>
              <a:gd name="T66" fmla="*/ 2147483647 w 95"/>
              <a:gd name="T67" fmla="*/ 2147483647 h 73"/>
              <a:gd name="T68" fmla="*/ 2147483647 w 95"/>
              <a:gd name="T69" fmla="*/ 2147483647 h 73"/>
              <a:gd name="T70" fmla="*/ 2147483647 w 95"/>
              <a:gd name="T71" fmla="*/ 2147483647 h 73"/>
              <a:gd name="T72" fmla="*/ 2147483647 w 95"/>
              <a:gd name="T73" fmla="*/ 2147483647 h 73"/>
              <a:gd name="T74" fmla="*/ 2147483647 w 95"/>
              <a:gd name="T75" fmla="*/ 2147483647 h 73"/>
              <a:gd name="T76" fmla="*/ 2147483647 w 95"/>
              <a:gd name="T77" fmla="*/ 2147483647 h 73"/>
              <a:gd name="T78" fmla="*/ 2147483647 w 95"/>
              <a:gd name="T79" fmla="*/ 2147483647 h 73"/>
              <a:gd name="T80" fmla="*/ 2147483647 w 95"/>
              <a:gd name="T81" fmla="*/ 2147483647 h 73"/>
              <a:gd name="T82" fmla="*/ 2147483647 w 95"/>
              <a:gd name="T83" fmla="*/ 2147483647 h 73"/>
              <a:gd name="T84" fmla="*/ 2147483647 w 95"/>
              <a:gd name="T85" fmla="*/ 2147483647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5"/>
              <a:gd name="T130" fmla="*/ 0 h 73"/>
              <a:gd name="T131" fmla="*/ 95 w 95"/>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5" h="73">
                <a:moveTo>
                  <a:pt x="95" y="25"/>
                </a:moveTo>
                <a:lnTo>
                  <a:pt x="91" y="26"/>
                </a:lnTo>
                <a:lnTo>
                  <a:pt x="88" y="28"/>
                </a:lnTo>
                <a:lnTo>
                  <a:pt x="72" y="36"/>
                </a:lnTo>
                <a:lnTo>
                  <a:pt x="68" y="39"/>
                </a:lnTo>
                <a:lnTo>
                  <a:pt x="60" y="44"/>
                </a:lnTo>
                <a:lnTo>
                  <a:pt x="58" y="49"/>
                </a:lnTo>
                <a:lnTo>
                  <a:pt x="56" y="51"/>
                </a:lnTo>
                <a:lnTo>
                  <a:pt x="54" y="49"/>
                </a:lnTo>
                <a:lnTo>
                  <a:pt x="49" y="52"/>
                </a:lnTo>
                <a:lnTo>
                  <a:pt x="49" y="62"/>
                </a:lnTo>
                <a:lnTo>
                  <a:pt x="42" y="66"/>
                </a:lnTo>
                <a:lnTo>
                  <a:pt x="39" y="64"/>
                </a:lnTo>
                <a:lnTo>
                  <a:pt x="32" y="70"/>
                </a:lnTo>
                <a:lnTo>
                  <a:pt x="27" y="73"/>
                </a:lnTo>
                <a:lnTo>
                  <a:pt x="22" y="73"/>
                </a:lnTo>
                <a:lnTo>
                  <a:pt x="20" y="64"/>
                </a:lnTo>
                <a:lnTo>
                  <a:pt x="5" y="56"/>
                </a:lnTo>
                <a:lnTo>
                  <a:pt x="0" y="56"/>
                </a:lnTo>
                <a:lnTo>
                  <a:pt x="1" y="49"/>
                </a:lnTo>
                <a:lnTo>
                  <a:pt x="9" y="44"/>
                </a:lnTo>
                <a:lnTo>
                  <a:pt x="8" y="42"/>
                </a:lnTo>
                <a:lnTo>
                  <a:pt x="5" y="40"/>
                </a:lnTo>
                <a:lnTo>
                  <a:pt x="5" y="36"/>
                </a:lnTo>
                <a:lnTo>
                  <a:pt x="9" y="36"/>
                </a:lnTo>
                <a:lnTo>
                  <a:pt x="12" y="34"/>
                </a:lnTo>
                <a:lnTo>
                  <a:pt x="8" y="31"/>
                </a:lnTo>
                <a:lnTo>
                  <a:pt x="8" y="28"/>
                </a:lnTo>
                <a:lnTo>
                  <a:pt x="16" y="20"/>
                </a:lnTo>
                <a:lnTo>
                  <a:pt x="10" y="4"/>
                </a:lnTo>
                <a:lnTo>
                  <a:pt x="30" y="3"/>
                </a:lnTo>
                <a:lnTo>
                  <a:pt x="35" y="0"/>
                </a:lnTo>
                <a:lnTo>
                  <a:pt x="43" y="1"/>
                </a:lnTo>
                <a:lnTo>
                  <a:pt x="53" y="9"/>
                </a:lnTo>
                <a:lnTo>
                  <a:pt x="55" y="11"/>
                </a:lnTo>
                <a:lnTo>
                  <a:pt x="58" y="9"/>
                </a:lnTo>
                <a:lnTo>
                  <a:pt x="60" y="9"/>
                </a:lnTo>
                <a:lnTo>
                  <a:pt x="61" y="13"/>
                </a:lnTo>
                <a:lnTo>
                  <a:pt x="64" y="12"/>
                </a:lnTo>
                <a:lnTo>
                  <a:pt x="64" y="9"/>
                </a:lnTo>
                <a:lnTo>
                  <a:pt x="75" y="8"/>
                </a:lnTo>
                <a:lnTo>
                  <a:pt x="94" y="22"/>
                </a:lnTo>
                <a:lnTo>
                  <a:pt x="95" y="2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89" name="Freeform 59"/>
          <p:cNvSpPr>
            <a:spLocks/>
          </p:cNvSpPr>
          <p:nvPr/>
        </p:nvSpPr>
        <p:spPr bwMode="gray">
          <a:xfrm>
            <a:off x="3288738" y="1591083"/>
            <a:ext cx="107742" cy="93738"/>
          </a:xfrm>
          <a:custGeom>
            <a:avLst/>
            <a:gdLst>
              <a:gd name="T0" fmla="*/ 2147483647 w 59"/>
              <a:gd name="T1" fmla="*/ 2147483647 h 52"/>
              <a:gd name="T2" fmla="*/ 2147483647 w 59"/>
              <a:gd name="T3" fmla="*/ 2147483647 h 52"/>
              <a:gd name="T4" fmla="*/ 2147483647 w 59"/>
              <a:gd name="T5" fmla="*/ 2147483647 h 52"/>
              <a:gd name="T6" fmla="*/ 2147483647 w 59"/>
              <a:gd name="T7" fmla="*/ 2147483647 h 52"/>
              <a:gd name="T8" fmla="*/ 2147483647 w 59"/>
              <a:gd name="T9" fmla="*/ 2147483647 h 52"/>
              <a:gd name="T10" fmla="*/ 2147483647 w 59"/>
              <a:gd name="T11" fmla="*/ 2147483647 h 52"/>
              <a:gd name="T12" fmla="*/ 2147483647 w 59"/>
              <a:gd name="T13" fmla="*/ 2147483647 h 52"/>
              <a:gd name="T14" fmla="*/ 2147483647 w 59"/>
              <a:gd name="T15" fmla="*/ 2147483647 h 52"/>
              <a:gd name="T16" fmla="*/ 2147483647 w 59"/>
              <a:gd name="T17" fmla="*/ 2147483647 h 52"/>
              <a:gd name="T18" fmla="*/ 2147483647 w 59"/>
              <a:gd name="T19" fmla="*/ 2147483647 h 52"/>
              <a:gd name="T20" fmla="*/ 2147483647 w 59"/>
              <a:gd name="T21" fmla="*/ 2147483647 h 52"/>
              <a:gd name="T22" fmla="*/ 2147483647 w 59"/>
              <a:gd name="T23" fmla="*/ 2147483647 h 52"/>
              <a:gd name="T24" fmla="*/ 2147483647 w 59"/>
              <a:gd name="T25" fmla="*/ 2147483647 h 52"/>
              <a:gd name="T26" fmla="*/ 2147483647 w 59"/>
              <a:gd name="T27" fmla="*/ 2147483647 h 52"/>
              <a:gd name="T28" fmla="*/ 2147483647 w 59"/>
              <a:gd name="T29" fmla="*/ 2147483647 h 52"/>
              <a:gd name="T30" fmla="*/ 2147483647 w 59"/>
              <a:gd name="T31" fmla="*/ 2147483647 h 52"/>
              <a:gd name="T32" fmla="*/ 2147483647 w 59"/>
              <a:gd name="T33" fmla="*/ 2147483647 h 52"/>
              <a:gd name="T34" fmla="*/ 2147483647 w 59"/>
              <a:gd name="T35" fmla="*/ 2147483647 h 52"/>
              <a:gd name="T36" fmla="*/ 2147483647 w 59"/>
              <a:gd name="T37" fmla="*/ 2147483647 h 52"/>
              <a:gd name="T38" fmla="*/ 2147483647 w 59"/>
              <a:gd name="T39" fmla="*/ 2147483647 h 52"/>
              <a:gd name="T40" fmla="*/ 2147483647 w 59"/>
              <a:gd name="T41" fmla="*/ 2147483647 h 52"/>
              <a:gd name="T42" fmla="*/ 2147483647 w 59"/>
              <a:gd name="T43" fmla="*/ 2147483647 h 52"/>
              <a:gd name="T44" fmla="*/ 2147483647 w 59"/>
              <a:gd name="T45" fmla="*/ 2147483647 h 52"/>
              <a:gd name="T46" fmla="*/ 2147483647 w 59"/>
              <a:gd name="T47" fmla="*/ 2147483647 h 52"/>
              <a:gd name="T48" fmla="*/ 2147483647 w 59"/>
              <a:gd name="T49" fmla="*/ 2147483647 h 52"/>
              <a:gd name="T50" fmla="*/ 2147483647 w 59"/>
              <a:gd name="T51" fmla="*/ 2147483647 h 52"/>
              <a:gd name="T52" fmla="*/ 2147483647 w 59"/>
              <a:gd name="T53" fmla="*/ 2147483647 h 52"/>
              <a:gd name="T54" fmla="*/ 2147483647 w 59"/>
              <a:gd name="T55" fmla="*/ 2147483647 h 52"/>
              <a:gd name="T56" fmla="*/ 0 w 59"/>
              <a:gd name="T57" fmla="*/ 2147483647 h 52"/>
              <a:gd name="T58" fmla="*/ 2147483647 w 59"/>
              <a:gd name="T59" fmla="*/ 2147483647 h 52"/>
              <a:gd name="T60" fmla="*/ 2147483647 w 59"/>
              <a:gd name="T61" fmla="*/ 2147483647 h 52"/>
              <a:gd name="T62" fmla="*/ 2147483647 w 59"/>
              <a:gd name="T63" fmla="*/ 2147483647 h 52"/>
              <a:gd name="T64" fmla="*/ 2147483647 w 59"/>
              <a:gd name="T65" fmla="*/ 2147483647 h 52"/>
              <a:gd name="T66" fmla="*/ 2147483647 w 59"/>
              <a:gd name="T67" fmla="*/ 2147483647 h 52"/>
              <a:gd name="T68" fmla="*/ 2147483647 w 59"/>
              <a:gd name="T69" fmla="*/ 2147483647 h 52"/>
              <a:gd name="T70" fmla="*/ 2147483647 w 59"/>
              <a:gd name="T71" fmla="*/ 2147483647 h 52"/>
              <a:gd name="T72" fmla="*/ 2147483647 w 59"/>
              <a:gd name="T73" fmla="*/ 2147483647 h 52"/>
              <a:gd name="T74" fmla="*/ 2147483647 w 59"/>
              <a:gd name="T75" fmla="*/ 2147483647 h 52"/>
              <a:gd name="T76" fmla="*/ 2147483647 w 59"/>
              <a:gd name="T77" fmla="*/ 2147483647 h 52"/>
              <a:gd name="T78" fmla="*/ 2147483647 w 59"/>
              <a:gd name="T79" fmla="*/ 2147483647 h 52"/>
              <a:gd name="T80" fmla="*/ 2147483647 w 59"/>
              <a:gd name="T81" fmla="*/ 2147483647 h 52"/>
              <a:gd name="T82" fmla="*/ 2147483647 w 59"/>
              <a:gd name="T83" fmla="*/ 2147483647 h 52"/>
              <a:gd name="T84" fmla="*/ 2147483647 w 59"/>
              <a:gd name="T85" fmla="*/ 2147483647 h 52"/>
              <a:gd name="T86" fmla="*/ 2147483647 w 59"/>
              <a:gd name="T87" fmla="*/ 0 h 52"/>
              <a:gd name="T88" fmla="*/ 2147483647 w 59"/>
              <a:gd name="T89" fmla="*/ 2147483647 h 52"/>
              <a:gd name="T90" fmla="*/ 2147483647 w 59"/>
              <a:gd name="T91" fmla="*/ 2147483647 h 52"/>
              <a:gd name="T92" fmla="*/ 2147483647 w 59"/>
              <a:gd name="T93" fmla="*/ 2147483647 h 52"/>
              <a:gd name="T94" fmla="*/ 2147483647 w 59"/>
              <a:gd name="T95" fmla="*/ 2147483647 h 52"/>
              <a:gd name="T96" fmla="*/ 2147483647 w 59"/>
              <a:gd name="T97" fmla="*/ 2147483647 h 52"/>
              <a:gd name="T98" fmla="*/ 2147483647 w 59"/>
              <a:gd name="T99" fmla="*/ 2147483647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
              <a:gd name="T151" fmla="*/ 0 h 52"/>
              <a:gd name="T152" fmla="*/ 59 w 59"/>
              <a:gd name="T153" fmla="*/ 52 h 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 h="52">
                <a:moveTo>
                  <a:pt x="45" y="1"/>
                </a:moveTo>
                <a:lnTo>
                  <a:pt x="53" y="1"/>
                </a:lnTo>
                <a:lnTo>
                  <a:pt x="51" y="6"/>
                </a:lnTo>
                <a:lnTo>
                  <a:pt x="47" y="8"/>
                </a:lnTo>
                <a:lnTo>
                  <a:pt x="47" y="9"/>
                </a:lnTo>
                <a:lnTo>
                  <a:pt x="41" y="17"/>
                </a:lnTo>
                <a:lnTo>
                  <a:pt x="39" y="20"/>
                </a:lnTo>
                <a:lnTo>
                  <a:pt x="47" y="20"/>
                </a:lnTo>
                <a:lnTo>
                  <a:pt x="49" y="21"/>
                </a:lnTo>
                <a:lnTo>
                  <a:pt x="49" y="25"/>
                </a:lnTo>
                <a:lnTo>
                  <a:pt x="55" y="26"/>
                </a:lnTo>
                <a:lnTo>
                  <a:pt x="56" y="27"/>
                </a:lnTo>
                <a:lnTo>
                  <a:pt x="59" y="30"/>
                </a:lnTo>
                <a:lnTo>
                  <a:pt x="55" y="33"/>
                </a:lnTo>
                <a:lnTo>
                  <a:pt x="57" y="39"/>
                </a:lnTo>
                <a:lnTo>
                  <a:pt x="55" y="44"/>
                </a:lnTo>
                <a:lnTo>
                  <a:pt x="44" y="46"/>
                </a:lnTo>
                <a:lnTo>
                  <a:pt x="38" y="43"/>
                </a:lnTo>
                <a:lnTo>
                  <a:pt x="38" y="46"/>
                </a:lnTo>
                <a:lnTo>
                  <a:pt x="42" y="47"/>
                </a:lnTo>
                <a:lnTo>
                  <a:pt x="42" y="50"/>
                </a:lnTo>
                <a:lnTo>
                  <a:pt x="32" y="52"/>
                </a:lnTo>
                <a:lnTo>
                  <a:pt x="26" y="41"/>
                </a:lnTo>
                <a:lnTo>
                  <a:pt x="21" y="39"/>
                </a:lnTo>
                <a:lnTo>
                  <a:pt x="18" y="36"/>
                </a:lnTo>
                <a:lnTo>
                  <a:pt x="11" y="35"/>
                </a:lnTo>
                <a:lnTo>
                  <a:pt x="9" y="32"/>
                </a:lnTo>
                <a:lnTo>
                  <a:pt x="2" y="29"/>
                </a:lnTo>
                <a:lnTo>
                  <a:pt x="0" y="24"/>
                </a:lnTo>
                <a:lnTo>
                  <a:pt x="1" y="19"/>
                </a:lnTo>
                <a:lnTo>
                  <a:pt x="7" y="19"/>
                </a:lnTo>
                <a:lnTo>
                  <a:pt x="17" y="26"/>
                </a:lnTo>
                <a:lnTo>
                  <a:pt x="19" y="25"/>
                </a:lnTo>
                <a:lnTo>
                  <a:pt x="24" y="23"/>
                </a:lnTo>
                <a:lnTo>
                  <a:pt x="21" y="16"/>
                </a:lnTo>
                <a:lnTo>
                  <a:pt x="23" y="15"/>
                </a:lnTo>
                <a:lnTo>
                  <a:pt x="22" y="14"/>
                </a:lnTo>
                <a:lnTo>
                  <a:pt x="17" y="14"/>
                </a:lnTo>
                <a:lnTo>
                  <a:pt x="15" y="11"/>
                </a:lnTo>
                <a:lnTo>
                  <a:pt x="15" y="8"/>
                </a:lnTo>
                <a:lnTo>
                  <a:pt x="19" y="8"/>
                </a:lnTo>
                <a:lnTo>
                  <a:pt x="16" y="5"/>
                </a:lnTo>
                <a:lnTo>
                  <a:pt x="15" y="1"/>
                </a:lnTo>
                <a:lnTo>
                  <a:pt x="19" y="0"/>
                </a:lnTo>
                <a:lnTo>
                  <a:pt x="21" y="2"/>
                </a:lnTo>
                <a:lnTo>
                  <a:pt x="27" y="1"/>
                </a:lnTo>
                <a:lnTo>
                  <a:pt x="32" y="3"/>
                </a:lnTo>
                <a:lnTo>
                  <a:pt x="38" y="4"/>
                </a:lnTo>
                <a:lnTo>
                  <a:pt x="42" y="2"/>
                </a:lnTo>
                <a:lnTo>
                  <a:pt x="45"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90" name="Freeform 60"/>
          <p:cNvSpPr>
            <a:spLocks/>
          </p:cNvSpPr>
          <p:nvPr/>
        </p:nvSpPr>
        <p:spPr bwMode="gray">
          <a:xfrm>
            <a:off x="3211781" y="1596681"/>
            <a:ext cx="41977" cy="25183"/>
          </a:xfrm>
          <a:custGeom>
            <a:avLst/>
            <a:gdLst>
              <a:gd name="T0" fmla="*/ 0 w 23"/>
              <a:gd name="T1" fmla="*/ 2147483647 h 14"/>
              <a:gd name="T2" fmla="*/ 2147483647 w 23"/>
              <a:gd name="T3" fmla="*/ 2147483647 h 14"/>
              <a:gd name="T4" fmla="*/ 2147483647 w 23"/>
              <a:gd name="T5" fmla="*/ 0 h 14"/>
              <a:gd name="T6" fmla="*/ 2147483647 w 23"/>
              <a:gd name="T7" fmla="*/ 2147483647 h 14"/>
              <a:gd name="T8" fmla="*/ 2147483647 w 23"/>
              <a:gd name="T9" fmla="*/ 2147483647 h 14"/>
              <a:gd name="T10" fmla="*/ 2147483647 w 23"/>
              <a:gd name="T11" fmla="*/ 2147483647 h 14"/>
              <a:gd name="T12" fmla="*/ 2147483647 w 23"/>
              <a:gd name="T13" fmla="*/ 2147483647 h 14"/>
              <a:gd name="T14" fmla="*/ 2147483647 w 23"/>
              <a:gd name="T15" fmla="*/ 2147483647 h 14"/>
              <a:gd name="T16" fmla="*/ 0 w 23"/>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4"/>
              <a:gd name="T29" fmla="*/ 23 w 2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4">
                <a:moveTo>
                  <a:pt x="0" y="6"/>
                </a:moveTo>
                <a:lnTo>
                  <a:pt x="3" y="1"/>
                </a:lnTo>
                <a:lnTo>
                  <a:pt x="15" y="0"/>
                </a:lnTo>
                <a:lnTo>
                  <a:pt x="21" y="2"/>
                </a:lnTo>
                <a:lnTo>
                  <a:pt x="23" y="4"/>
                </a:lnTo>
                <a:lnTo>
                  <a:pt x="19" y="14"/>
                </a:lnTo>
                <a:lnTo>
                  <a:pt x="16" y="14"/>
                </a:lnTo>
                <a:lnTo>
                  <a:pt x="8" y="9"/>
                </a:lnTo>
                <a:lnTo>
                  <a:pt x="0" y="6"/>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91" name="Freeform 61"/>
          <p:cNvSpPr>
            <a:spLocks/>
          </p:cNvSpPr>
          <p:nvPr/>
        </p:nvSpPr>
        <p:spPr bwMode="gray">
          <a:xfrm>
            <a:off x="3232769" y="1381224"/>
            <a:ext cx="110541" cy="61559"/>
          </a:xfrm>
          <a:custGeom>
            <a:avLst/>
            <a:gdLst>
              <a:gd name="T0" fmla="*/ 2147483647 w 61"/>
              <a:gd name="T1" fmla="*/ 2147483647 h 34"/>
              <a:gd name="T2" fmla="*/ 2147483647 w 61"/>
              <a:gd name="T3" fmla="*/ 2147483647 h 34"/>
              <a:gd name="T4" fmla="*/ 2147483647 w 61"/>
              <a:gd name="T5" fmla="*/ 0 h 34"/>
              <a:gd name="T6" fmla="*/ 2147483647 w 61"/>
              <a:gd name="T7" fmla="*/ 2147483647 h 34"/>
              <a:gd name="T8" fmla="*/ 2147483647 w 61"/>
              <a:gd name="T9" fmla="*/ 2147483647 h 34"/>
              <a:gd name="T10" fmla="*/ 2147483647 w 61"/>
              <a:gd name="T11" fmla="*/ 2147483647 h 34"/>
              <a:gd name="T12" fmla="*/ 2147483647 w 61"/>
              <a:gd name="T13" fmla="*/ 2147483647 h 34"/>
              <a:gd name="T14" fmla="*/ 2147483647 w 61"/>
              <a:gd name="T15" fmla="*/ 2147483647 h 34"/>
              <a:gd name="T16" fmla="*/ 2147483647 w 61"/>
              <a:gd name="T17" fmla="*/ 2147483647 h 34"/>
              <a:gd name="T18" fmla="*/ 2147483647 w 61"/>
              <a:gd name="T19" fmla="*/ 2147483647 h 34"/>
              <a:gd name="T20" fmla="*/ 2147483647 w 61"/>
              <a:gd name="T21" fmla="*/ 2147483647 h 34"/>
              <a:gd name="T22" fmla="*/ 2147483647 w 61"/>
              <a:gd name="T23" fmla="*/ 2147483647 h 34"/>
              <a:gd name="T24" fmla="*/ 2147483647 w 61"/>
              <a:gd name="T25" fmla="*/ 2147483647 h 34"/>
              <a:gd name="T26" fmla="*/ 2147483647 w 61"/>
              <a:gd name="T27" fmla="*/ 2147483647 h 34"/>
              <a:gd name="T28" fmla="*/ 2147483647 w 61"/>
              <a:gd name="T29" fmla="*/ 2147483647 h 34"/>
              <a:gd name="T30" fmla="*/ 2147483647 w 61"/>
              <a:gd name="T31" fmla="*/ 2147483647 h 34"/>
              <a:gd name="T32" fmla="*/ 2147483647 w 61"/>
              <a:gd name="T33" fmla="*/ 2147483647 h 34"/>
              <a:gd name="T34" fmla="*/ 2147483647 w 61"/>
              <a:gd name="T35" fmla="*/ 2147483647 h 34"/>
              <a:gd name="T36" fmla="*/ 2147483647 w 61"/>
              <a:gd name="T37" fmla="*/ 2147483647 h 34"/>
              <a:gd name="T38" fmla="*/ 2147483647 w 61"/>
              <a:gd name="T39" fmla="*/ 2147483647 h 34"/>
              <a:gd name="T40" fmla="*/ 2147483647 w 61"/>
              <a:gd name="T41" fmla="*/ 2147483647 h 34"/>
              <a:gd name="T42" fmla="*/ 2147483647 w 61"/>
              <a:gd name="T43" fmla="*/ 2147483647 h 34"/>
              <a:gd name="T44" fmla="*/ 2147483647 w 61"/>
              <a:gd name="T45" fmla="*/ 2147483647 h 34"/>
              <a:gd name="T46" fmla="*/ 2147483647 w 61"/>
              <a:gd name="T47" fmla="*/ 2147483647 h 34"/>
              <a:gd name="T48" fmla="*/ 2147483647 w 61"/>
              <a:gd name="T49" fmla="*/ 2147483647 h 34"/>
              <a:gd name="T50" fmla="*/ 2147483647 w 61"/>
              <a:gd name="T51" fmla="*/ 2147483647 h 34"/>
              <a:gd name="T52" fmla="*/ 2147483647 w 61"/>
              <a:gd name="T53" fmla="*/ 2147483647 h 34"/>
              <a:gd name="T54" fmla="*/ 2147483647 w 61"/>
              <a:gd name="T55" fmla="*/ 2147483647 h 34"/>
              <a:gd name="T56" fmla="*/ 2147483647 w 61"/>
              <a:gd name="T57" fmla="*/ 2147483647 h 34"/>
              <a:gd name="T58" fmla="*/ 2147483647 w 61"/>
              <a:gd name="T59" fmla="*/ 2147483647 h 34"/>
              <a:gd name="T60" fmla="*/ 2147483647 w 61"/>
              <a:gd name="T61" fmla="*/ 2147483647 h 34"/>
              <a:gd name="T62" fmla="*/ 2147483647 w 61"/>
              <a:gd name="T63" fmla="*/ 2147483647 h 34"/>
              <a:gd name="T64" fmla="*/ 2147483647 w 61"/>
              <a:gd name="T65" fmla="*/ 2147483647 h 34"/>
              <a:gd name="T66" fmla="*/ 0 w 61"/>
              <a:gd name="T67" fmla="*/ 2147483647 h 34"/>
              <a:gd name="T68" fmla="*/ 2147483647 w 61"/>
              <a:gd name="T69" fmla="*/ 2147483647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34"/>
              <a:gd name="T107" fmla="*/ 61 w 61"/>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34">
                <a:moveTo>
                  <a:pt x="1" y="1"/>
                </a:moveTo>
                <a:lnTo>
                  <a:pt x="11" y="2"/>
                </a:lnTo>
                <a:lnTo>
                  <a:pt x="18" y="0"/>
                </a:lnTo>
                <a:lnTo>
                  <a:pt x="25" y="6"/>
                </a:lnTo>
                <a:lnTo>
                  <a:pt x="27" y="12"/>
                </a:lnTo>
                <a:lnTo>
                  <a:pt x="31" y="12"/>
                </a:lnTo>
                <a:lnTo>
                  <a:pt x="31" y="9"/>
                </a:lnTo>
                <a:lnTo>
                  <a:pt x="37" y="7"/>
                </a:lnTo>
                <a:lnTo>
                  <a:pt x="44" y="9"/>
                </a:lnTo>
                <a:lnTo>
                  <a:pt x="42" y="14"/>
                </a:lnTo>
                <a:lnTo>
                  <a:pt x="52" y="17"/>
                </a:lnTo>
                <a:lnTo>
                  <a:pt x="52" y="20"/>
                </a:lnTo>
                <a:lnTo>
                  <a:pt x="61" y="27"/>
                </a:lnTo>
                <a:lnTo>
                  <a:pt x="58" y="33"/>
                </a:lnTo>
                <a:lnTo>
                  <a:pt x="50" y="34"/>
                </a:lnTo>
                <a:lnTo>
                  <a:pt x="44" y="29"/>
                </a:lnTo>
                <a:lnTo>
                  <a:pt x="44" y="27"/>
                </a:lnTo>
                <a:lnTo>
                  <a:pt x="38" y="27"/>
                </a:lnTo>
                <a:lnTo>
                  <a:pt x="32" y="24"/>
                </a:lnTo>
                <a:lnTo>
                  <a:pt x="27" y="26"/>
                </a:lnTo>
                <a:lnTo>
                  <a:pt x="23" y="24"/>
                </a:lnTo>
                <a:lnTo>
                  <a:pt x="12" y="25"/>
                </a:lnTo>
                <a:lnTo>
                  <a:pt x="8" y="22"/>
                </a:lnTo>
                <a:lnTo>
                  <a:pt x="9" y="19"/>
                </a:lnTo>
                <a:lnTo>
                  <a:pt x="21" y="19"/>
                </a:lnTo>
                <a:lnTo>
                  <a:pt x="17" y="16"/>
                </a:lnTo>
                <a:lnTo>
                  <a:pt x="18" y="14"/>
                </a:lnTo>
                <a:lnTo>
                  <a:pt x="15" y="13"/>
                </a:lnTo>
                <a:lnTo>
                  <a:pt x="15" y="11"/>
                </a:lnTo>
                <a:lnTo>
                  <a:pt x="13" y="11"/>
                </a:lnTo>
                <a:lnTo>
                  <a:pt x="11" y="14"/>
                </a:lnTo>
                <a:lnTo>
                  <a:pt x="7" y="13"/>
                </a:lnTo>
                <a:lnTo>
                  <a:pt x="6" y="9"/>
                </a:lnTo>
                <a:lnTo>
                  <a:pt x="0" y="8"/>
                </a:lnTo>
                <a:lnTo>
                  <a:pt x="1"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92" name="Freeform 62"/>
          <p:cNvSpPr>
            <a:spLocks/>
          </p:cNvSpPr>
          <p:nvPr/>
        </p:nvSpPr>
        <p:spPr bwMode="gray">
          <a:xfrm>
            <a:off x="3281742" y="1483356"/>
            <a:ext cx="92350" cy="60160"/>
          </a:xfrm>
          <a:custGeom>
            <a:avLst/>
            <a:gdLst>
              <a:gd name="T0" fmla="*/ 2147483647 w 51"/>
              <a:gd name="T1" fmla="*/ 2147483647 h 33"/>
              <a:gd name="T2" fmla="*/ 2147483647 w 51"/>
              <a:gd name="T3" fmla="*/ 2147483647 h 33"/>
              <a:gd name="T4" fmla="*/ 2147483647 w 51"/>
              <a:gd name="T5" fmla="*/ 2147483647 h 33"/>
              <a:gd name="T6" fmla="*/ 2147483647 w 51"/>
              <a:gd name="T7" fmla="*/ 2147483647 h 33"/>
              <a:gd name="T8" fmla="*/ 2147483647 w 51"/>
              <a:gd name="T9" fmla="*/ 2147483647 h 33"/>
              <a:gd name="T10" fmla="*/ 2147483647 w 51"/>
              <a:gd name="T11" fmla="*/ 2147483647 h 33"/>
              <a:gd name="T12" fmla="*/ 2147483647 w 51"/>
              <a:gd name="T13" fmla="*/ 2147483647 h 33"/>
              <a:gd name="T14" fmla="*/ 2147483647 w 51"/>
              <a:gd name="T15" fmla="*/ 2147483647 h 33"/>
              <a:gd name="T16" fmla="*/ 2147483647 w 51"/>
              <a:gd name="T17" fmla="*/ 2147483647 h 33"/>
              <a:gd name="T18" fmla="*/ 2147483647 w 51"/>
              <a:gd name="T19" fmla="*/ 2147483647 h 33"/>
              <a:gd name="T20" fmla="*/ 2147483647 w 51"/>
              <a:gd name="T21" fmla="*/ 2147483647 h 33"/>
              <a:gd name="T22" fmla="*/ 2147483647 w 51"/>
              <a:gd name="T23" fmla="*/ 2147483647 h 33"/>
              <a:gd name="T24" fmla="*/ 2147483647 w 51"/>
              <a:gd name="T25" fmla="*/ 2147483647 h 33"/>
              <a:gd name="T26" fmla="*/ 2147483647 w 51"/>
              <a:gd name="T27" fmla="*/ 2147483647 h 33"/>
              <a:gd name="T28" fmla="*/ 2147483647 w 51"/>
              <a:gd name="T29" fmla="*/ 2147483647 h 33"/>
              <a:gd name="T30" fmla="*/ 2147483647 w 51"/>
              <a:gd name="T31" fmla="*/ 2147483647 h 33"/>
              <a:gd name="T32" fmla="*/ 2147483647 w 51"/>
              <a:gd name="T33" fmla="*/ 2147483647 h 33"/>
              <a:gd name="T34" fmla="*/ 2147483647 w 51"/>
              <a:gd name="T35" fmla="*/ 0 h 33"/>
              <a:gd name="T36" fmla="*/ 2147483647 w 51"/>
              <a:gd name="T37" fmla="*/ 0 h 33"/>
              <a:gd name="T38" fmla="*/ 2147483647 w 51"/>
              <a:gd name="T39" fmla="*/ 2147483647 h 33"/>
              <a:gd name="T40" fmla="*/ 2147483647 w 51"/>
              <a:gd name="T41" fmla="*/ 2147483647 h 33"/>
              <a:gd name="T42" fmla="*/ 2147483647 w 51"/>
              <a:gd name="T43" fmla="*/ 2147483647 h 33"/>
              <a:gd name="T44" fmla="*/ 2147483647 w 51"/>
              <a:gd name="T45" fmla="*/ 2147483647 h 33"/>
              <a:gd name="T46" fmla="*/ 2147483647 w 51"/>
              <a:gd name="T47" fmla="*/ 2147483647 h 33"/>
              <a:gd name="T48" fmla="*/ 2147483647 w 51"/>
              <a:gd name="T49" fmla="*/ 2147483647 h 33"/>
              <a:gd name="T50" fmla="*/ 2147483647 w 51"/>
              <a:gd name="T51" fmla="*/ 2147483647 h 33"/>
              <a:gd name="T52" fmla="*/ 2147483647 w 51"/>
              <a:gd name="T53" fmla="*/ 2147483647 h 33"/>
              <a:gd name="T54" fmla="*/ 2147483647 w 51"/>
              <a:gd name="T55" fmla="*/ 2147483647 h 33"/>
              <a:gd name="T56" fmla="*/ 2147483647 w 51"/>
              <a:gd name="T57" fmla="*/ 2147483647 h 33"/>
              <a:gd name="T58" fmla="*/ 2147483647 w 51"/>
              <a:gd name="T59" fmla="*/ 2147483647 h 33"/>
              <a:gd name="T60" fmla="*/ 2147483647 w 51"/>
              <a:gd name="T61" fmla="*/ 2147483647 h 33"/>
              <a:gd name="T62" fmla="*/ 2147483647 w 51"/>
              <a:gd name="T63" fmla="*/ 2147483647 h 33"/>
              <a:gd name="T64" fmla="*/ 2147483647 w 51"/>
              <a:gd name="T65" fmla="*/ 2147483647 h 33"/>
              <a:gd name="T66" fmla="*/ 2147483647 w 51"/>
              <a:gd name="T67" fmla="*/ 2147483647 h 33"/>
              <a:gd name="T68" fmla="*/ 2147483647 w 51"/>
              <a:gd name="T69" fmla="*/ 2147483647 h 33"/>
              <a:gd name="T70" fmla="*/ 2147483647 w 51"/>
              <a:gd name="T71" fmla="*/ 2147483647 h 33"/>
              <a:gd name="T72" fmla="*/ 2147483647 w 51"/>
              <a:gd name="T73" fmla="*/ 2147483647 h 33"/>
              <a:gd name="T74" fmla="*/ 2147483647 w 51"/>
              <a:gd name="T75" fmla="*/ 2147483647 h 33"/>
              <a:gd name="T76" fmla="*/ 2147483647 w 51"/>
              <a:gd name="T77" fmla="*/ 2147483647 h 33"/>
              <a:gd name="T78" fmla="*/ 2147483647 w 51"/>
              <a:gd name="T79" fmla="*/ 2147483647 h 33"/>
              <a:gd name="T80" fmla="*/ 2147483647 w 51"/>
              <a:gd name="T81" fmla="*/ 2147483647 h 33"/>
              <a:gd name="T82" fmla="*/ 0 w 51"/>
              <a:gd name="T83" fmla="*/ 2147483647 h 33"/>
              <a:gd name="T84" fmla="*/ 2147483647 w 51"/>
              <a:gd name="T85" fmla="*/ 2147483647 h 33"/>
              <a:gd name="T86" fmla="*/ 2147483647 w 51"/>
              <a:gd name="T87" fmla="*/ 2147483647 h 33"/>
              <a:gd name="T88" fmla="*/ 2147483647 w 51"/>
              <a:gd name="T89" fmla="*/ 2147483647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1"/>
              <a:gd name="T136" fmla="*/ 0 h 33"/>
              <a:gd name="T137" fmla="*/ 51 w 51"/>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1" h="33">
                <a:moveTo>
                  <a:pt x="13" y="17"/>
                </a:moveTo>
                <a:lnTo>
                  <a:pt x="10" y="15"/>
                </a:lnTo>
                <a:lnTo>
                  <a:pt x="9" y="13"/>
                </a:lnTo>
                <a:lnTo>
                  <a:pt x="9" y="8"/>
                </a:lnTo>
                <a:lnTo>
                  <a:pt x="12" y="7"/>
                </a:lnTo>
                <a:lnTo>
                  <a:pt x="17" y="11"/>
                </a:lnTo>
                <a:lnTo>
                  <a:pt x="22" y="13"/>
                </a:lnTo>
                <a:lnTo>
                  <a:pt x="30" y="16"/>
                </a:lnTo>
                <a:lnTo>
                  <a:pt x="32" y="15"/>
                </a:lnTo>
                <a:lnTo>
                  <a:pt x="27" y="13"/>
                </a:lnTo>
                <a:lnTo>
                  <a:pt x="26" y="11"/>
                </a:lnTo>
                <a:lnTo>
                  <a:pt x="22" y="9"/>
                </a:lnTo>
                <a:lnTo>
                  <a:pt x="18" y="4"/>
                </a:lnTo>
                <a:lnTo>
                  <a:pt x="32" y="3"/>
                </a:lnTo>
                <a:lnTo>
                  <a:pt x="36" y="5"/>
                </a:lnTo>
                <a:lnTo>
                  <a:pt x="40" y="4"/>
                </a:lnTo>
                <a:lnTo>
                  <a:pt x="36" y="2"/>
                </a:lnTo>
                <a:lnTo>
                  <a:pt x="40" y="0"/>
                </a:lnTo>
                <a:lnTo>
                  <a:pt x="44" y="0"/>
                </a:lnTo>
                <a:lnTo>
                  <a:pt x="44" y="4"/>
                </a:lnTo>
                <a:lnTo>
                  <a:pt x="46" y="6"/>
                </a:lnTo>
                <a:lnTo>
                  <a:pt x="48" y="18"/>
                </a:lnTo>
                <a:lnTo>
                  <a:pt x="49" y="20"/>
                </a:lnTo>
                <a:lnTo>
                  <a:pt x="51" y="25"/>
                </a:lnTo>
                <a:lnTo>
                  <a:pt x="47" y="22"/>
                </a:lnTo>
                <a:lnTo>
                  <a:pt x="45" y="22"/>
                </a:lnTo>
                <a:lnTo>
                  <a:pt x="44" y="23"/>
                </a:lnTo>
                <a:lnTo>
                  <a:pt x="47" y="27"/>
                </a:lnTo>
                <a:lnTo>
                  <a:pt x="44" y="30"/>
                </a:lnTo>
                <a:lnTo>
                  <a:pt x="24" y="33"/>
                </a:lnTo>
                <a:lnTo>
                  <a:pt x="23" y="27"/>
                </a:lnTo>
                <a:lnTo>
                  <a:pt x="19" y="26"/>
                </a:lnTo>
                <a:lnTo>
                  <a:pt x="21" y="24"/>
                </a:lnTo>
                <a:lnTo>
                  <a:pt x="25" y="23"/>
                </a:lnTo>
                <a:lnTo>
                  <a:pt x="31" y="22"/>
                </a:lnTo>
                <a:lnTo>
                  <a:pt x="28" y="19"/>
                </a:lnTo>
                <a:lnTo>
                  <a:pt x="25" y="20"/>
                </a:lnTo>
                <a:lnTo>
                  <a:pt x="22" y="21"/>
                </a:lnTo>
                <a:lnTo>
                  <a:pt x="11" y="22"/>
                </a:lnTo>
                <a:lnTo>
                  <a:pt x="9" y="22"/>
                </a:lnTo>
                <a:lnTo>
                  <a:pt x="2" y="22"/>
                </a:lnTo>
                <a:lnTo>
                  <a:pt x="0" y="21"/>
                </a:lnTo>
                <a:lnTo>
                  <a:pt x="2" y="19"/>
                </a:lnTo>
                <a:lnTo>
                  <a:pt x="11" y="19"/>
                </a:lnTo>
                <a:lnTo>
                  <a:pt x="13" y="17"/>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93" name="Freeform 63"/>
          <p:cNvSpPr>
            <a:spLocks/>
          </p:cNvSpPr>
          <p:nvPr/>
        </p:nvSpPr>
        <p:spPr bwMode="gray">
          <a:xfrm>
            <a:off x="3390883" y="1521131"/>
            <a:ext cx="48974" cy="34977"/>
          </a:xfrm>
          <a:custGeom>
            <a:avLst/>
            <a:gdLst>
              <a:gd name="T0" fmla="*/ 2147483647 w 27"/>
              <a:gd name="T1" fmla="*/ 2147483647 h 19"/>
              <a:gd name="T2" fmla="*/ 2147483647 w 27"/>
              <a:gd name="T3" fmla="*/ 2147483647 h 19"/>
              <a:gd name="T4" fmla="*/ 2147483647 w 27"/>
              <a:gd name="T5" fmla="*/ 2147483647 h 19"/>
              <a:gd name="T6" fmla="*/ 2147483647 w 27"/>
              <a:gd name="T7" fmla="*/ 2147483647 h 19"/>
              <a:gd name="T8" fmla="*/ 2147483647 w 27"/>
              <a:gd name="T9" fmla="*/ 2147483647 h 19"/>
              <a:gd name="T10" fmla="*/ 2147483647 w 27"/>
              <a:gd name="T11" fmla="*/ 2147483647 h 19"/>
              <a:gd name="T12" fmla="*/ 2147483647 w 27"/>
              <a:gd name="T13" fmla="*/ 2147483647 h 19"/>
              <a:gd name="T14" fmla="*/ 2147483647 w 27"/>
              <a:gd name="T15" fmla="*/ 2147483647 h 19"/>
              <a:gd name="T16" fmla="*/ 2147483647 w 27"/>
              <a:gd name="T17" fmla="*/ 2147483647 h 19"/>
              <a:gd name="T18" fmla="*/ 2147483647 w 27"/>
              <a:gd name="T19" fmla="*/ 2147483647 h 19"/>
              <a:gd name="T20" fmla="*/ 0 w 27"/>
              <a:gd name="T21" fmla="*/ 2147483647 h 19"/>
              <a:gd name="T22" fmla="*/ 2147483647 w 27"/>
              <a:gd name="T23" fmla="*/ 2147483647 h 19"/>
              <a:gd name="T24" fmla="*/ 2147483647 w 27"/>
              <a:gd name="T25" fmla="*/ 2147483647 h 19"/>
              <a:gd name="T26" fmla="*/ 2147483647 w 27"/>
              <a:gd name="T27" fmla="*/ 2147483647 h 19"/>
              <a:gd name="T28" fmla="*/ 2147483647 w 27"/>
              <a:gd name="T29" fmla="*/ 0 h 19"/>
              <a:gd name="T30" fmla="*/ 2147483647 w 27"/>
              <a:gd name="T31" fmla="*/ 2147483647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
              <a:gd name="T49" fmla="*/ 0 h 19"/>
              <a:gd name="T50" fmla="*/ 27 w 27"/>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 h="19">
                <a:moveTo>
                  <a:pt x="20" y="1"/>
                </a:moveTo>
                <a:lnTo>
                  <a:pt x="22" y="3"/>
                </a:lnTo>
                <a:lnTo>
                  <a:pt x="26" y="6"/>
                </a:lnTo>
                <a:lnTo>
                  <a:pt x="24" y="8"/>
                </a:lnTo>
                <a:lnTo>
                  <a:pt x="27" y="10"/>
                </a:lnTo>
                <a:lnTo>
                  <a:pt x="27" y="15"/>
                </a:lnTo>
                <a:lnTo>
                  <a:pt x="24" y="19"/>
                </a:lnTo>
                <a:lnTo>
                  <a:pt x="18" y="18"/>
                </a:lnTo>
                <a:lnTo>
                  <a:pt x="11" y="16"/>
                </a:lnTo>
                <a:lnTo>
                  <a:pt x="3" y="14"/>
                </a:lnTo>
                <a:lnTo>
                  <a:pt x="0" y="8"/>
                </a:lnTo>
                <a:lnTo>
                  <a:pt x="2" y="5"/>
                </a:lnTo>
                <a:lnTo>
                  <a:pt x="7" y="3"/>
                </a:lnTo>
                <a:lnTo>
                  <a:pt x="10" y="1"/>
                </a:lnTo>
                <a:lnTo>
                  <a:pt x="14" y="0"/>
                </a:lnTo>
                <a:lnTo>
                  <a:pt x="20"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194" name="Freeform 64"/>
          <p:cNvSpPr>
            <a:spLocks/>
          </p:cNvSpPr>
          <p:nvPr/>
        </p:nvSpPr>
        <p:spPr bwMode="gray">
          <a:xfrm>
            <a:off x="3361500" y="1400810"/>
            <a:ext cx="58768" cy="43371"/>
          </a:xfrm>
          <a:custGeom>
            <a:avLst/>
            <a:gdLst>
              <a:gd name="T0" fmla="*/ 2147483647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2147483647 h 24"/>
              <a:gd name="T34" fmla="*/ 2147483647 w 32"/>
              <a:gd name="T35" fmla="*/ 2147483647 h 24"/>
              <a:gd name="T36" fmla="*/ 2147483647 w 32"/>
              <a:gd name="T37" fmla="*/ 2147483647 h 24"/>
              <a:gd name="T38" fmla="*/ 2147483647 w 32"/>
              <a:gd name="T39" fmla="*/ 2147483647 h 24"/>
              <a:gd name="T40" fmla="*/ 2147483647 w 32"/>
              <a:gd name="T41" fmla="*/ 2147483647 h 24"/>
              <a:gd name="T42" fmla="*/ 2147483647 w 32"/>
              <a:gd name="T43" fmla="*/ 2147483647 h 24"/>
              <a:gd name="T44" fmla="*/ 0 w 32"/>
              <a:gd name="T45" fmla="*/ 2147483647 h 24"/>
              <a:gd name="T46" fmla="*/ 2147483647 w 32"/>
              <a:gd name="T47" fmla="*/ 0 h 24"/>
              <a:gd name="T48" fmla="*/ 2147483647 w 32"/>
              <a:gd name="T49" fmla="*/ 2147483647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14" y="1"/>
                </a:moveTo>
                <a:lnTo>
                  <a:pt x="16" y="5"/>
                </a:lnTo>
                <a:lnTo>
                  <a:pt x="29" y="9"/>
                </a:lnTo>
                <a:lnTo>
                  <a:pt x="32" y="12"/>
                </a:lnTo>
                <a:lnTo>
                  <a:pt x="32" y="13"/>
                </a:lnTo>
                <a:lnTo>
                  <a:pt x="28" y="13"/>
                </a:lnTo>
                <a:lnTo>
                  <a:pt x="28" y="14"/>
                </a:lnTo>
                <a:lnTo>
                  <a:pt x="32" y="18"/>
                </a:lnTo>
                <a:lnTo>
                  <a:pt x="29" y="20"/>
                </a:lnTo>
                <a:lnTo>
                  <a:pt x="24" y="21"/>
                </a:lnTo>
                <a:lnTo>
                  <a:pt x="16" y="22"/>
                </a:lnTo>
                <a:lnTo>
                  <a:pt x="14" y="24"/>
                </a:lnTo>
                <a:lnTo>
                  <a:pt x="11" y="24"/>
                </a:lnTo>
                <a:lnTo>
                  <a:pt x="10" y="21"/>
                </a:lnTo>
                <a:lnTo>
                  <a:pt x="4" y="18"/>
                </a:lnTo>
                <a:lnTo>
                  <a:pt x="4" y="17"/>
                </a:lnTo>
                <a:lnTo>
                  <a:pt x="10" y="18"/>
                </a:lnTo>
                <a:lnTo>
                  <a:pt x="12" y="16"/>
                </a:lnTo>
                <a:lnTo>
                  <a:pt x="9" y="14"/>
                </a:lnTo>
                <a:lnTo>
                  <a:pt x="4" y="14"/>
                </a:lnTo>
                <a:lnTo>
                  <a:pt x="1" y="7"/>
                </a:lnTo>
                <a:lnTo>
                  <a:pt x="2" y="5"/>
                </a:lnTo>
                <a:lnTo>
                  <a:pt x="0" y="2"/>
                </a:lnTo>
                <a:lnTo>
                  <a:pt x="3" y="0"/>
                </a:lnTo>
                <a:lnTo>
                  <a:pt x="14"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95" name="Freeform 65"/>
          <p:cNvSpPr>
            <a:spLocks/>
          </p:cNvSpPr>
          <p:nvPr/>
        </p:nvSpPr>
        <p:spPr bwMode="gray">
          <a:xfrm>
            <a:off x="3407674" y="1316867"/>
            <a:ext cx="13992" cy="4197"/>
          </a:xfrm>
          <a:custGeom>
            <a:avLst/>
            <a:gdLst>
              <a:gd name="T0" fmla="*/ 2147483647 w 8"/>
              <a:gd name="T1" fmla="*/ 2147483647 h 2"/>
              <a:gd name="T2" fmla="*/ 2147483647 w 8"/>
              <a:gd name="T3" fmla="*/ 2147483647 h 2"/>
              <a:gd name="T4" fmla="*/ 2147483647 w 8"/>
              <a:gd name="T5" fmla="*/ 2147483647 h 2"/>
              <a:gd name="T6" fmla="*/ 0 w 8"/>
              <a:gd name="T7" fmla="*/ 2147483647 h 2"/>
              <a:gd name="T8" fmla="*/ 0 w 8"/>
              <a:gd name="T9" fmla="*/ 0 h 2"/>
              <a:gd name="T10" fmla="*/ 2147483647 w 8"/>
              <a:gd name="T11" fmla="*/ 2147483647 h 2"/>
              <a:gd name="T12" fmla="*/ 0 60000 65536"/>
              <a:gd name="T13" fmla="*/ 0 60000 65536"/>
              <a:gd name="T14" fmla="*/ 0 60000 65536"/>
              <a:gd name="T15" fmla="*/ 0 60000 65536"/>
              <a:gd name="T16" fmla="*/ 0 60000 65536"/>
              <a:gd name="T17" fmla="*/ 0 60000 65536"/>
              <a:gd name="T18" fmla="*/ 0 w 8"/>
              <a:gd name="T19" fmla="*/ 0 h 2"/>
              <a:gd name="T20" fmla="*/ 8 w 8"/>
              <a:gd name="T21" fmla="*/ 2 h 2"/>
            </a:gdLst>
            <a:ahLst/>
            <a:cxnLst>
              <a:cxn ang="T12">
                <a:pos x="T0" y="T1"/>
              </a:cxn>
              <a:cxn ang="T13">
                <a:pos x="T2" y="T3"/>
              </a:cxn>
              <a:cxn ang="T14">
                <a:pos x="T4" y="T5"/>
              </a:cxn>
              <a:cxn ang="T15">
                <a:pos x="T6" y="T7"/>
              </a:cxn>
              <a:cxn ang="T16">
                <a:pos x="T8" y="T9"/>
              </a:cxn>
              <a:cxn ang="T17">
                <a:pos x="T10" y="T11"/>
              </a:cxn>
            </a:cxnLst>
            <a:rect l="T18" t="T19" r="T20" b="T21"/>
            <a:pathLst>
              <a:path w="8" h="2">
                <a:moveTo>
                  <a:pt x="5" y="1"/>
                </a:moveTo>
                <a:lnTo>
                  <a:pt x="8" y="1"/>
                </a:lnTo>
                <a:lnTo>
                  <a:pt x="5" y="2"/>
                </a:lnTo>
                <a:lnTo>
                  <a:pt x="0" y="2"/>
                </a:lnTo>
                <a:lnTo>
                  <a:pt x="0" y="0"/>
                </a:lnTo>
                <a:lnTo>
                  <a:pt x="5" y="1"/>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96" name="Freeform 66"/>
          <p:cNvSpPr>
            <a:spLocks/>
          </p:cNvSpPr>
          <p:nvPr/>
        </p:nvSpPr>
        <p:spPr bwMode="gray">
          <a:xfrm>
            <a:off x="3336313" y="1350445"/>
            <a:ext cx="22388" cy="18188"/>
          </a:xfrm>
          <a:custGeom>
            <a:avLst/>
            <a:gdLst>
              <a:gd name="T0" fmla="*/ 2147483647 w 12"/>
              <a:gd name="T1" fmla="*/ 0 h 10"/>
              <a:gd name="T2" fmla="*/ 2147483647 w 12"/>
              <a:gd name="T3" fmla="*/ 2147483647 h 10"/>
              <a:gd name="T4" fmla="*/ 2147483647 w 12"/>
              <a:gd name="T5" fmla="*/ 2147483647 h 10"/>
              <a:gd name="T6" fmla="*/ 2147483647 w 12"/>
              <a:gd name="T7" fmla="*/ 2147483647 h 10"/>
              <a:gd name="T8" fmla="*/ 0 w 12"/>
              <a:gd name="T9" fmla="*/ 2147483647 h 10"/>
              <a:gd name="T10" fmla="*/ 2147483647 w 12"/>
              <a:gd name="T11" fmla="*/ 0 h 10"/>
              <a:gd name="T12" fmla="*/ 2147483647 w 12"/>
              <a:gd name="T13" fmla="*/ 0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0"/>
                </a:moveTo>
                <a:lnTo>
                  <a:pt x="10" y="10"/>
                </a:lnTo>
                <a:lnTo>
                  <a:pt x="6" y="8"/>
                </a:lnTo>
                <a:lnTo>
                  <a:pt x="4" y="5"/>
                </a:lnTo>
                <a:lnTo>
                  <a:pt x="0" y="4"/>
                </a:lnTo>
                <a:lnTo>
                  <a:pt x="5" y="0"/>
                </a:lnTo>
                <a:lnTo>
                  <a:pt x="12"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97" name="Freeform 67"/>
          <p:cNvSpPr>
            <a:spLocks/>
          </p:cNvSpPr>
          <p:nvPr/>
        </p:nvSpPr>
        <p:spPr bwMode="gray">
          <a:xfrm>
            <a:off x="3187994" y="1767368"/>
            <a:ext cx="46175" cy="16789"/>
          </a:xfrm>
          <a:custGeom>
            <a:avLst/>
            <a:gdLst>
              <a:gd name="T0" fmla="*/ 2147483647 w 25"/>
              <a:gd name="T1" fmla="*/ 0 h 9"/>
              <a:gd name="T2" fmla="*/ 2147483647 w 25"/>
              <a:gd name="T3" fmla="*/ 2147483647 h 9"/>
              <a:gd name="T4" fmla="*/ 2147483647 w 25"/>
              <a:gd name="T5" fmla="*/ 2147483647 h 9"/>
              <a:gd name="T6" fmla="*/ 2147483647 w 25"/>
              <a:gd name="T7" fmla="*/ 2147483647 h 9"/>
              <a:gd name="T8" fmla="*/ 2147483647 w 25"/>
              <a:gd name="T9" fmla="*/ 2147483647 h 9"/>
              <a:gd name="T10" fmla="*/ 2147483647 w 25"/>
              <a:gd name="T11" fmla="*/ 2147483647 h 9"/>
              <a:gd name="T12" fmla="*/ 0 w 25"/>
              <a:gd name="T13" fmla="*/ 2147483647 h 9"/>
              <a:gd name="T14" fmla="*/ 2147483647 w 25"/>
              <a:gd name="T15" fmla="*/ 2147483647 h 9"/>
              <a:gd name="T16" fmla="*/ 2147483647 w 25"/>
              <a:gd name="T17" fmla="*/ 2147483647 h 9"/>
              <a:gd name="T18" fmla="*/ 2147483647 w 2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9"/>
              <a:gd name="T32" fmla="*/ 25 w 25"/>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9">
                <a:moveTo>
                  <a:pt x="22" y="0"/>
                </a:moveTo>
                <a:lnTo>
                  <a:pt x="25" y="1"/>
                </a:lnTo>
                <a:lnTo>
                  <a:pt x="25" y="3"/>
                </a:lnTo>
                <a:lnTo>
                  <a:pt x="20" y="4"/>
                </a:lnTo>
                <a:lnTo>
                  <a:pt x="16" y="8"/>
                </a:lnTo>
                <a:lnTo>
                  <a:pt x="6" y="9"/>
                </a:lnTo>
                <a:lnTo>
                  <a:pt x="0" y="6"/>
                </a:lnTo>
                <a:lnTo>
                  <a:pt x="4" y="2"/>
                </a:lnTo>
                <a:lnTo>
                  <a:pt x="13" y="2"/>
                </a:lnTo>
                <a:lnTo>
                  <a:pt x="22"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98" name="Freeform 68"/>
          <p:cNvSpPr>
            <a:spLocks/>
          </p:cNvSpPr>
          <p:nvPr/>
        </p:nvSpPr>
        <p:spPr bwMode="gray">
          <a:xfrm>
            <a:off x="3337713" y="1736589"/>
            <a:ext cx="71362" cy="37775"/>
          </a:xfrm>
          <a:custGeom>
            <a:avLst/>
            <a:gdLst>
              <a:gd name="T0" fmla="*/ 2147483647 w 39"/>
              <a:gd name="T1" fmla="*/ 2147483647 h 21"/>
              <a:gd name="T2" fmla="*/ 2147483647 w 39"/>
              <a:gd name="T3" fmla="*/ 0 h 21"/>
              <a:gd name="T4" fmla="*/ 2147483647 w 39"/>
              <a:gd name="T5" fmla="*/ 2147483647 h 21"/>
              <a:gd name="T6" fmla="*/ 2147483647 w 39"/>
              <a:gd name="T7" fmla="*/ 2147483647 h 21"/>
              <a:gd name="T8" fmla="*/ 2147483647 w 39"/>
              <a:gd name="T9" fmla="*/ 2147483647 h 21"/>
              <a:gd name="T10" fmla="*/ 2147483647 w 39"/>
              <a:gd name="T11" fmla="*/ 2147483647 h 21"/>
              <a:gd name="T12" fmla="*/ 2147483647 w 39"/>
              <a:gd name="T13" fmla="*/ 2147483647 h 21"/>
              <a:gd name="T14" fmla="*/ 2147483647 w 39"/>
              <a:gd name="T15" fmla="*/ 2147483647 h 21"/>
              <a:gd name="T16" fmla="*/ 2147483647 w 39"/>
              <a:gd name="T17" fmla="*/ 2147483647 h 21"/>
              <a:gd name="T18" fmla="*/ 2147483647 w 39"/>
              <a:gd name="T19" fmla="*/ 2147483647 h 21"/>
              <a:gd name="T20" fmla="*/ 2147483647 w 39"/>
              <a:gd name="T21" fmla="*/ 2147483647 h 21"/>
              <a:gd name="T22" fmla="*/ 2147483647 w 39"/>
              <a:gd name="T23" fmla="*/ 2147483647 h 21"/>
              <a:gd name="T24" fmla="*/ 2147483647 w 39"/>
              <a:gd name="T25" fmla="*/ 2147483647 h 21"/>
              <a:gd name="T26" fmla="*/ 2147483647 w 39"/>
              <a:gd name="T27" fmla="*/ 2147483647 h 21"/>
              <a:gd name="T28" fmla="*/ 0 w 39"/>
              <a:gd name="T29" fmla="*/ 2147483647 h 21"/>
              <a:gd name="T30" fmla="*/ 2147483647 w 39"/>
              <a:gd name="T31" fmla="*/ 2147483647 h 21"/>
              <a:gd name="T32" fmla="*/ 2147483647 w 39"/>
              <a:gd name="T33" fmla="*/ 2147483647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21"/>
              <a:gd name="T53" fmla="*/ 39 w 3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21">
                <a:moveTo>
                  <a:pt x="12" y="3"/>
                </a:moveTo>
                <a:lnTo>
                  <a:pt x="16" y="0"/>
                </a:lnTo>
                <a:lnTo>
                  <a:pt x="19" y="1"/>
                </a:lnTo>
                <a:lnTo>
                  <a:pt x="24" y="4"/>
                </a:lnTo>
                <a:lnTo>
                  <a:pt x="26" y="6"/>
                </a:lnTo>
                <a:lnTo>
                  <a:pt x="30" y="8"/>
                </a:lnTo>
                <a:lnTo>
                  <a:pt x="30" y="9"/>
                </a:lnTo>
                <a:lnTo>
                  <a:pt x="39" y="16"/>
                </a:lnTo>
                <a:lnTo>
                  <a:pt x="35" y="18"/>
                </a:lnTo>
                <a:lnTo>
                  <a:pt x="29" y="21"/>
                </a:lnTo>
                <a:lnTo>
                  <a:pt x="25" y="21"/>
                </a:lnTo>
                <a:lnTo>
                  <a:pt x="18" y="18"/>
                </a:lnTo>
                <a:lnTo>
                  <a:pt x="8" y="16"/>
                </a:lnTo>
                <a:lnTo>
                  <a:pt x="2" y="16"/>
                </a:lnTo>
                <a:lnTo>
                  <a:pt x="0" y="12"/>
                </a:lnTo>
                <a:lnTo>
                  <a:pt x="11" y="8"/>
                </a:lnTo>
                <a:lnTo>
                  <a:pt x="12" y="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199" name="Freeform 69"/>
          <p:cNvSpPr>
            <a:spLocks/>
          </p:cNvSpPr>
          <p:nvPr/>
        </p:nvSpPr>
        <p:spPr bwMode="gray">
          <a:xfrm>
            <a:off x="3319522" y="1761772"/>
            <a:ext cx="6996" cy="6995"/>
          </a:xfrm>
          <a:custGeom>
            <a:avLst/>
            <a:gdLst>
              <a:gd name="T0" fmla="*/ 0 w 4"/>
              <a:gd name="T1" fmla="*/ 2147483647 h 4"/>
              <a:gd name="T2" fmla="*/ 2147483647 w 4"/>
              <a:gd name="T3" fmla="*/ 2147483647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3"/>
                </a:moveTo>
                <a:lnTo>
                  <a:pt x="2" y="1"/>
                </a:lnTo>
                <a:lnTo>
                  <a:pt x="4" y="0"/>
                </a:lnTo>
                <a:lnTo>
                  <a:pt x="4" y="3"/>
                </a:lnTo>
                <a:lnTo>
                  <a:pt x="2" y="4"/>
                </a:lnTo>
                <a:lnTo>
                  <a:pt x="0" y="3"/>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0" name="Freeform 70"/>
          <p:cNvSpPr>
            <a:spLocks/>
          </p:cNvSpPr>
          <p:nvPr/>
        </p:nvSpPr>
        <p:spPr bwMode="gray">
          <a:xfrm>
            <a:off x="3294336" y="1767368"/>
            <a:ext cx="11194" cy="6995"/>
          </a:xfrm>
          <a:custGeom>
            <a:avLst/>
            <a:gdLst>
              <a:gd name="T0" fmla="*/ 0 w 6"/>
              <a:gd name="T1" fmla="*/ 2147483647 h 4"/>
              <a:gd name="T2" fmla="*/ 0 w 6"/>
              <a:gd name="T3" fmla="*/ 2147483647 h 4"/>
              <a:gd name="T4" fmla="*/ 2147483647 w 6"/>
              <a:gd name="T5" fmla="*/ 0 h 4"/>
              <a:gd name="T6" fmla="*/ 2147483647 w 6"/>
              <a:gd name="T7" fmla="*/ 0 h 4"/>
              <a:gd name="T8" fmla="*/ 2147483647 w 6"/>
              <a:gd name="T9" fmla="*/ 2147483647 h 4"/>
              <a:gd name="T10" fmla="*/ 2147483647 w 6"/>
              <a:gd name="T11" fmla="*/ 2147483647 h 4"/>
              <a:gd name="T12" fmla="*/ 0 w 6"/>
              <a:gd name="T13" fmla="*/ 2147483647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0" y="3"/>
                </a:moveTo>
                <a:lnTo>
                  <a:pt x="0" y="1"/>
                </a:lnTo>
                <a:lnTo>
                  <a:pt x="3" y="0"/>
                </a:lnTo>
                <a:lnTo>
                  <a:pt x="6" y="0"/>
                </a:lnTo>
                <a:lnTo>
                  <a:pt x="6" y="2"/>
                </a:lnTo>
                <a:lnTo>
                  <a:pt x="2" y="4"/>
                </a:lnTo>
                <a:lnTo>
                  <a:pt x="0" y="3"/>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1" name="Freeform 71"/>
          <p:cNvSpPr>
            <a:spLocks/>
          </p:cNvSpPr>
          <p:nvPr/>
        </p:nvSpPr>
        <p:spPr bwMode="gray">
          <a:xfrm>
            <a:off x="3246763" y="1774364"/>
            <a:ext cx="12593" cy="4197"/>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5" y="0"/>
                </a:lnTo>
                <a:lnTo>
                  <a:pt x="7" y="2"/>
                </a:lnTo>
                <a:lnTo>
                  <a:pt x="4" y="2"/>
                </a:lnTo>
                <a:lnTo>
                  <a:pt x="0" y="2"/>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2" name="Freeform 72"/>
          <p:cNvSpPr>
            <a:spLocks/>
          </p:cNvSpPr>
          <p:nvPr/>
        </p:nvSpPr>
        <p:spPr bwMode="gray">
          <a:xfrm>
            <a:off x="3347507" y="1582691"/>
            <a:ext cx="23787" cy="11193"/>
          </a:xfrm>
          <a:custGeom>
            <a:avLst/>
            <a:gdLst>
              <a:gd name="T0" fmla="*/ 0 w 13"/>
              <a:gd name="T1" fmla="*/ 2147483647 h 6"/>
              <a:gd name="T2" fmla="*/ 0 w 13"/>
              <a:gd name="T3" fmla="*/ 2147483647 h 6"/>
              <a:gd name="T4" fmla="*/ 2147483647 w 13"/>
              <a:gd name="T5" fmla="*/ 0 h 6"/>
              <a:gd name="T6" fmla="*/ 2147483647 w 13"/>
              <a:gd name="T7" fmla="*/ 0 h 6"/>
              <a:gd name="T8" fmla="*/ 2147483647 w 13"/>
              <a:gd name="T9" fmla="*/ 2147483647 h 6"/>
              <a:gd name="T10" fmla="*/ 2147483647 w 13"/>
              <a:gd name="T11" fmla="*/ 2147483647 h 6"/>
              <a:gd name="T12" fmla="*/ 2147483647 w 13"/>
              <a:gd name="T13" fmla="*/ 2147483647 h 6"/>
              <a:gd name="T14" fmla="*/ 0 w 13"/>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6"/>
              <a:gd name="T26" fmla="*/ 13 w 13"/>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6">
                <a:moveTo>
                  <a:pt x="0" y="5"/>
                </a:moveTo>
                <a:lnTo>
                  <a:pt x="0" y="3"/>
                </a:lnTo>
                <a:lnTo>
                  <a:pt x="6" y="0"/>
                </a:lnTo>
                <a:lnTo>
                  <a:pt x="12" y="0"/>
                </a:lnTo>
                <a:lnTo>
                  <a:pt x="13" y="1"/>
                </a:lnTo>
                <a:lnTo>
                  <a:pt x="10" y="4"/>
                </a:lnTo>
                <a:lnTo>
                  <a:pt x="6" y="6"/>
                </a:lnTo>
                <a:lnTo>
                  <a:pt x="0" y="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3" name="Freeform 73"/>
          <p:cNvSpPr>
            <a:spLocks/>
          </p:cNvSpPr>
          <p:nvPr/>
        </p:nvSpPr>
        <p:spPr bwMode="gray">
          <a:xfrm>
            <a:off x="3382490" y="1620464"/>
            <a:ext cx="9795" cy="8394"/>
          </a:xfrm>
          <a:custGeom>
            <a:avLst/>
            <a:gdLst>
              <a:gd name="T0" fmla="*/ 2147483647 w 6"/>
              <a:gd name="T1" fmla="*/ 2147483647 h 5"/>
              <a:gd name="T2" fmla="*/ 0 w 6"/>
              <a:gd name="T3" fmla="*/ 2147483647 h 5"/>
              <a:gd name="T4" fmla="*/ 0 w 6"/>
              <a:gd name="T5" fmla="*/ 2147483647 h 5"/>
              <a:gd name="T6" fmla="*/ 2147483647 w 6"/>
              <a:gd name="T7" fmla="*/ 0 h 5"/>
              <a:gd name="T8" fmla="*/ 2147483647 w 6"/>
              <a:gd name="T9" fmla="*/ 2147483647 h 5"/>
              <a:gd name="T10" fmla="*/ 2147483647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4" y="5"/>
                </a:moveTo>
                <a:lnTo>
                  <a:pt x="0" y="4"/>
                </a:lnTo>
                <a:lnTo>
                  <a:pt x="0" y="1"/>
                </a:lnTo>
                <a:lnTo>
                  <a:pt x="2" y="0"/>
                </a:lnTo>
                <a:lnTo>
                  <a:pt x="6" y="2"/>
                </a:lnTo>
                <a:lnTo>
                  <a:pt x="4" y="5"/>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4" name="Freeform 74"/>
          <p:cNvSpPr>
            <a:spLocks/>
          </p:cNvSpPr>
          <p:nvPr/>
        </p:nvSpPr>
        <p:spPr bwMode="gray">
          <a:xfrm>
            <a:off x="3403476" y="1560305"/>
            <a:ext cx="6996" cy="4197"/>
          </a:xfrm>
          <a:custGeom>
            <a:avLst/>
            <a:gdLst>
              <a:gd name="T0" fmla="*/ 2147483647 w 4"/>
              <a:gd name="T1" fmla="*/ 2147483646 h 3"/>
              <a:gd name="T2" fmla="*/ 0 w 4"/>
              <a:gd name="T3" fmla="*/ 2147483646 h 3"/>
              <a:gd name="T4" fmla="*/ 2147483647 w 4"/>
              <a:gd name="T5" fmla="*/ 0 h 3"/>
              <a:gd name="T6" fmla="*/ 2147483647 w 4"/>
              <a:gd name="T7" fmla="*/ 2147483646 h 3"/>
              <a:gd name="T8" fmla="*/ 2147483647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2" y="3"/>
                </a:moveTo>
                <a:lnTo>
                  <a:pt x="0" y="1"/>
                </a:lnTo>
                <a:lnTo>
                  <a:pt x="1" y="0"/>
                </a:lnTo>
                <a:lnTo>
                  <a:pt x="4" y="1"/>
                </a:lnTo>
                <a:lnTo>
                  <a:pt x="2" y="3"/>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5" name="Freeform 75"/>
          <p:cNvSpPr>
            <a:spLocks/>
          </p:cNvSpPr>
          <p:nvPr/>
        </p:nvSpPr>
        <p:spPr bwMode="gray">
          <a:xfrm>
            <a:off x="3284540" y="1438584"/>
            <a:ext cx="23787" cy="8394"/>
          </a:xfrm>
          <a:custGeom>
            <a:avLst/>
            <a:gdLst>
              <a:gd name="T0" fmla="*/ 0 w 13"/>
              <a:gd name="T1" fmla="*/ 2147483647 h 4"/>
              <a:gd name="T2" fmla="*/ 2147483647 w 13"/>
              <a:gd name="T3" fmla="*/ 0 h 4"/>
              <a:gd name="T4" fmla="*/ 2147483647 w 13"/>
              <a:gd name="T5" fmla="*/ 0 h 4"/>
              <a:gd name="T6" fmla="*/ 2147483647 w 13"/>
              <a:gd name="T7" fmla="*/ 2147483647 h 4"/>
              <a:gd name="T8" fmla="*/ 2147483647 w 13"/>
              <a:gd name="T9" fmla="*/ 2147483647 h 4"/>
              <a:gd name="T10" fmla="*/ 0 w 13"/>
              <a:gd name="T11" fmla="*/ 2147483647 h 4"/>
              <a:gd name="T12" fmla="*/ 0 60000 65536"/>
              <a:gd name="T13" fmla="*/ 0 60000 65536"/>
              <a:gd name="T14" fmla="*/ 0 60000 65536"/>
              <a:gd name="T15" fmla="*/ 0 60000 65536"/>
              <a:gd name="T16" fmla="*/ 0 60000 65536"/>
              <a:gd name="T17" fmla="*/ 0 60000 65536"/>
              <a:gd name="T18" fmla="*/ 0 w 13"/>
              <a:gd name="T19" fmla="*/ 0 h 4"/>
              <a:gd name="T20" fmla="*/ 13 w 13"/>
              <a:gd name="T21" fmla="*/ 4 h 4"/>
            </a:gdLst>
            <a:ahLst/>
            <a:cxnLst>
              <a:cxn ang="T12">
                <a:pos x="T0" y="T1"/>
              </a:cxn>
              <a:cxn ang="T13">
                <a:pos x="T2" y="T3"/>
              </a:cxn>
              <a:cxn ang="T14">
                <a:pos x="T4" y="T5"/>
              </a:cxn>
              <a:cxn ang="T15">
                <a:pos x="T6" y="T7"/>
              </a:cxn>
              <a:cxn ang="T16">
                <a:pos x="T8" y="T9"/>
              </a:cxn>
              <a:cxn ang="T17">
                <a:pos x="T10" y="T11"/>
              </a:cxn>
            </a:cxnLst>
            <a:rect l="T18" t="T19" r="T20" b="T21"/>
            <a:pathLst>
              <a:path w="13" h="4">
                <a:moveTo>
                  <a:pt x="0" y="1"/>
                </a:moveTo>
                <a:lnTo>
                  <a:pt x="5" y="0"/>
                </a:lnTo>
                <a:lnTo>
                  <a:pt x="11" y="0"/>
                </a:lnTo>
                <a:lnTo>
                  <a:pt x="13" y="3"/>
                </a:lnTo>
                <a:lnTo>
                  <a:pt x="5" y="4"/>
                </a:lnTo>
                <a:lnTo>
                  <a:pt x="0"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6" name="Freeform 76"/>
          <p:cNvSpPr>
            <a:spLocks/>
          </p:cNvSpPr>
          <p:nvPr/>
        </p:nvSpPr>
        <p:spPr bwMode="gray">
          <a:xfrm>
            <a:off x="3269151" y="1428793"/>
            <a:ext cx="8395" cy="2798"/>
          </a:xfrm>
          <a:custGeom>
            <a:avLst/>
            <a:gdLst>
              <a:gd name="T0" fmla="*/ 0 w 5"/>
              <a:gd name="T1" fmla="*/ 2147483646 h 2"/>
              <a:gd name="T2" fmla="*/ 2147483647 w 5"/>
              <a:gd name="T3" fmla="*/ 0 h 2"/>
              <a:gd name="T4" fmla="*/ 2147483647 w 5"/>
              <a:gd name="T5" fmla="*/ 2147483646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1"/>
                </a:lnTo>
                <a:lnTo>
                  <a:pt x="4" y="2"/>
                </a:lnTo>
                <a:lnTo>
                  <a:pt x="1" y="2"/>
                </a:lnTo>
                <a:lnTo>
                  <a:pt x="0" y="1"/>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7" name="Freeform 77"/>
          <p:cNvSpPr>
            <a:spLocks/>
          </p:cNvSpPr>
          <p:nvPr/>
        </p:nvSpPr>
        <p:spPr bwMode="gray">
          <a:xfrm>
            <a:off x="3228571" y="1446979"/>
            <a:ext cx="29384" cy="23784"/>
          </a:xfrm>
          <a:custGeom>
            <a:avLst/>
            <a:gdLst>
              <a:gd name="T0" fmla="*/ 0 w 16"/>
              <a:gd name="T1" fmla="*/ 0 h 13"/>
              <a:gd name="T2" fmla="*/ 2147483647 w 16"/>
              <a:gd name="T3" fmla="*/ 0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0 w 16"/>
              <a:gd name="T13" fmla="*/ 0 h 13"/>
              <a:gd name="T14" fmla="*/ 0 60000 65536"/>
              <a:gd name="T15" fmla="*/ 0 60000 65536"/>
              <a:gd name="T16" fmla="*/ 0 60000 65536"/>
              <a:gd name="T17" fmla="*/ 0 60000 65536"/>
              <a:gd name="T18" fmla="*/ 0 60000 65536"/>
              <a:gd name="T19" fmla="*/ 0 60000 65536"/>
              <a:gd name="T20" fmla="*/ 0 60000 65536"/>
              <a:gd name="T21" fmla="*/ 0 w 16"/>
              <a:gd name="T22" fmla="*/ 0 h 13"/>
              <a:gd name="T23" fmla="*/ 16 w 1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3">
                <a:moveTo>
                  <a:pt x="0" y="0"/>
                </a:moveTo>
                <a:lnTo>
                  <a:pt x="5" y="0"/>
                </a:lnTo>
                <a:lnTo>
                  <a:pt x="15" y="7"/>
                </a:lnTo>
                <a:lnTo>
                  <a:pt x="16" y="13"/>
                </a:lnTo>
                <a:lnTo>
                  <a:pt x="8" y="13"/>
                </a:lnTo>
                <a:lnTo>
                  <a:pt x="2" y="5"/>
                </a:lnTo>
                <a:lnTo>
                  <a:pt x="0"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8" name="Freeform 78"/>
          <p:cNvSpPr>
            <a:spLocks/>
          </p:cNvSpPr>
          <p:nvPr/>
        </p:nvSpPr>
        <p:spPr bwMode="gray">
          <a:xfrm>
            <a:off x="3242564" y="1528125"/>
            <a:ext cx="23787" cy="12592"/>
          </a:xfrm>
          <a:custGeom>
            <a:avLst/>
            <a:gdLst>
              <a:gd name="T0" fmla="*/ 2147483647 w 13"/>
              <a:gd name="T1" fmla="*/ 0 h 7"/>
              <a:gd name="T2" fmla="*/ 2147483647 w 13"/>
              <a:gd name="T3" fmla="*/ 2147483647 h 7"/>
              <a:gd name="T4" fmla="*/ 2147483647 w 13"/>
              <a:gd name="T5" fmla="*/ 2147483647 h 7"/>
              <a:gd name="T6" fmla="*/ 2147483647 w 13"/>
              <a:gd name="T7" fmla="*/ 2147483647 h 7"/>
              <a:gd name="T8" fmla="*/ 0 w 13"/>
              <a:gd name="T9" fmla="*/ 2147483647 h 7"/>
              <a:gd name="T10" fmla="*/ 2147483647 w 13"/>
              <a:gd name="T11" fmla="*/ 0 h 7"/>
              <a:gd name="T12" fmla="*/ 0 60000 65536"/>
              <a:gd name="T13" fmla="*/ 0 60000 65536"/>
              <a:gd name="T14" fmla="*/ 0 60000 65536"/>
              <a:gd name="T15" fmla="*/ 0 60000 65536"/>
              <a:gd name="T16" fmla="*/ 0 60000 65536"/>
              <a:gd name="T17" fmla="*/ 0 60000 65536"/>
              <a:gd name="T18" fmla="*/ 0 w 13"/>
              <a:gd name="T19" fmla="*/ 0 h 7"/>
              <a:gd name="T20" fmla="*/ 13 w 1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3" h="7">
                <a:moveTo>
                  <a:pt x="7" y="0"/>
                </a:moveTo>
                <a:lnTo>
                  <a:pt x="13" y="2"/>
                </a:lnTo>
                <a:lnTo>
                  <a:pt x="9" y="6"/>
                </a:lnTo>
                <a:lnTo>
                  <a:pt x="4" y="7"/>
                </a:lnTo>
                <a:lnTo>
                  <a:pt x="0" y="5"/>
                </a:lnTo>
                <a:lnTo>
                  <a:pt x="7"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09" name="Freeform 79"/>
          <p:cNvSpPr>
            <a:spLocks/>
          </p:cNvSpPr>
          <p:nvPr/>
        </p:nvSpPr>
        <p:spPr bwMode="gray">
          <a:xfrm>
            <a:off x="3259354" y="1501542"/>
            <a:ext cx="29384" cy="5596"/>
          </a:xfrm>
          <a:custGeom>
            <a:avLst/>
            <a:gdLst>
              <a:gd name="T0" fmla="*/ 0 w 16"/>
              <a:gd name="T1" fmla="*/ 2147483647 h 3"/>
              <a:gd name="T2" fmla="*/ 2147483647 w 16"/>
              <a:gd name="T3" fmla="*/ 0 h 3"/>
              <a:gd name="T4" fmla="*/ 2147483647 w 16"/>
              <a:gd name="T5" fmla="*/ 2147483647 h 3"/>
              <a:gd name="T6" fmla="*/ 2147483647 w 16"/>
              <a:gd name="T7" fmla="*/ 2147483647 h 3"/>
              <a:gd name="T8" fmla="*/ 2147483647 w 16"/>
              <a:gd name="T9" fmla="*/ 2147483647 h 3"/>
              <a:gd name="T10" fmla="*/ 0 w 16"/>
              <a:gd name="T11" fmla="*/ 2147483647 h 3"/>
              <a:gd name="T12" fmla="*/ 0 60000 65536"/>
              <a:gd name="T13" fmla="*/ 0 60000 65536"/>
              <a:gd name="T14" fmla="*/ 0 60000 65536"/>
              <a:gd name="T15" fmla="*/ 0 60000 65536"/>
              <a:gd name="T16" fmla="*/ 0 60000 65536"/>
              <a:gd name="T17" fmla="*/ 0 60000 65536"/>
              <a:gd name="T18" fmla="*/ 0 w 16"/>
              <a:gd name="T19" fmla="*/ 0 h 3"/>
              <a:gd name="T20" fmla="*/ 16 w 16"/>
              <a:gd name="T21" fmla="*/ 3 h 3"/>
            </a:gdLst>
            <a:ahLst/>
            <a:cxnLst>
              <a:cxn ang="T12">
                <a:pos x="T0" y="T1"/>
              </a:cxn>
              <a:cxn ang="T13">
                <a:pos x="T2" y="T3"/>
              </a:cxn>
              <a:cxn ang="T14">
                <a:pos x="T4" y="T5"/>
              </a:cxn>
              <a:cxn ang="T15">
                <a:pos x="T6" y="T7"/>
              </a:cxn>
              <a:cxn ang="T16">
                <a:pos x="T8" y="T9"/>
              </a:cxn>
              <a:cxn ang="T17">
                <a:pos x="T10" y="T11"/>
              </a:cxn>
            </a:cxnLst>
            <a:rect l="T18" t="T19" r="T20" b="T21"/>
            <a:pathLst>
              <a:path w="16" h="3">
                <a:moveTo>
                  <a:pt x="0" y="1"/>
                </a:moveTo>
                <a:lnTo>
                  <a:pt x="11" y="0"/>
                </a:lnTo>
                <a:lnTo>
                  <a:pt x="16" y="1"/>
                </a:lnTo>
                <a:lnTo>
                  <a:pt x="16" y="2"/>
                </a:lnTo>
                <a:lnTo>
                  <a:pt x="6" y="3"/>
                </a:lnTo>
                <a:lnTo>
                  <a:pt x="0"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0" name="Freeform 80"/>
          <p:cNvSpPr>
            <a:spLocks/>
          </p:cNvSpPr>
          <p:nvPr/>
        </p:nvSpPr>
        <p:spPr bwMode="gray">
          <a:xfrm>
            <a:off x="3264951" y="1507141"/>
            <a:ext cx="25186" cy="6995"/>
          </a:xfrm>
          <a:custGeom>
            <a:avLst/>
            <a:gdLst>
              <a:gd name="T0" fmla="*/ 0 w 14"/>
              <a:gd name="T1" fmla="*/ 2147483647 h 4"/>
              <a:gd name="T2" fmla="*/ 2147483647 w 14"/>
              <a:gd name="T3" fmla="*/ 0 h 4"/>
              <a:gd name="T4" fmla="*/ 2147483647 w 14"/>
              <a:gd name="T5" fmla="*/ 2147483647 h 4"/>
              <a:gd name="T6" fmla="*/ 2147483647 w 14"/>
              <a:gd name="T7" fmla="*/ 2147483647 h 4"/>
              <a:gd name="T8" fmla="*/ 0 w 14"/>
              <a:gd name="T9" fmla="*/ 2147483647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0" y="2"/>
                </a:moveTo>
                <a:lnTo>
                  <a:pt x="14" y="0"/>
                </a:lnTo>
                <a:lnTo>
                  <a:pt x="14" y="1"/>
                </a:lnTo>
                <a:lnTo>
                  <a:pt x="1" y="4"/>
                </a:lnTo>
                <a:lnTo>
                  <a:pt x="0" y="2"/>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1" name="Freeform 81"/>
          <p:cNvSpPr>
            <a:spLocks/>
          </p:cNvSpPr>
          <p:nvPr/>
        </p:nvSpPr>
        <p:spPr bwMode="gray">
          <a:xfrm>
            <a:off x="3274747" y="1512735"/>
            <a:ext cx="15392" cy="5596"/>
          </a:xfrm>
          <a:custGeom>
            <a:avLst/>
            <a:gdLst>
              <a:gd name="T0" fmla="*/ 0 w 9"/>
              <a:gd name="T1" fmla="*/ 2147483647 h 3"/>
              <a:gd name="T2" fmla="*/ 2147483647 w 9"/>
              <a:gd name="T3" fmla="*/ 0 h 3"/>
              <a:gd name="T4" fmla="*/ 2147483647 w 9"/>
              <a:gd name="T5" fmla="*/ 0 h 3"/>
              <a:gd name="T6" fmla="*/ 2147483647 w 9"/>
              <a:gd name="T7" fmla="*/ 2147483647 h 3"/>
              <a:gd name="T8" fmla="*/ 2147483647 w 9"/>
              <a:gd name="T9" fmla="*/ 2147483647 h 3"/>
              <a:gd name="T10" fmla="*/ 0 w 9"/>
              <a:gd name="T11" fmla="*/ 2147483647 h 3"/>
              <a:gd name="T12" fmla="*/ 0 60000 65536"/>
              <a:gd name="T13" fmla="*/ 0 60000 65536"/>
              <a:gd name="T14" fmla="*/ 0 60000 65536"/>
              <a:gd name="T15" fmla="*/ 0 60000 65536"/>
              <a:gd name="T16" fmla="*/ 0 60000 65536"/>
              <a:gd name="T17" fmla="*/ 0 60000 65536"/>
              <a:gd name="T18" fmla="*/ 0 w 9"/>
              <a:gd name="T19" fmla="*/ 0 h 3"/>
              <a:gd name="T20" fmla="*/ 9 w 9"/>
              <a:gd name="T21" fmla="*/ 3 h 3"/>
            </a:gdLst>
            <a:ahLst/>
            <a:cxnLst>
              <a:cxn ang="T12">
                <a:pos x="T0" y="T1"/>
              </a:cxn>
              <a:cxn ang="T13">
                <a:pos x="T2" y="T3"/>
              </a:cxn>
              <a:cxn ang="T14">
                <a:pos x="T4" y="T5"/>
              </a:cxn>
              <a:cxn ang="T15">
                <a:pos x="T6" y="T7"/>
              </a:cxn>
              <a:cxn ang="T16">
                <a:pos x="T8" y="T9"/>
              </a:cxn>
              <a:cxn ang="T17">
                <a:pos x="T10" y="T11"/>
              </a:cxn>
            </a:cxnLst>
            <a:rect l="T18" t="T19" r="T20" b="T21"/>
            <a:pathLst>
              <a:path w="9" h="3">
                <a:moveTo>
                  <a:pt x="0" y="1"/>
                </a:moveTo>
                <a:lnTo>
                  <a:pt x="5" y="0"/>
                </a:lnTo>
                <a:lnTo>
                  <a:pt x="9" y="0"/>
                </a:lnTo>
                <a:lnTo>
                  <a:pt x="9" y="1"/>
                </a:lnTo>
                <a:lnTo>
                  <a:pt x="2" y="3"/>
                </a:lnTo>
                <a:lnTo>
                  <a:pt x="0" y="1"/>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2" name="Freeform 82"/>
          <p:cNvSpPr>
            <a:spLocks/>
          </p:cNvSpPr>
          <p:nvPr/>
        </p:nvSpPr>
        <p:spPr bwMode="gray">
          <a:xfrm>
            <a:off x="3421669" y="1425993"/>
            <a:ext cx="5597" cy="5596"/>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3" y="0"/>
                </a:lnTo>
                <a:lnTo>
                  <a:pt x="3" y="3"/>
                </a:lnTo>
                <a:lnTo>
                  <a:pt x="1" y="2"/>
                </a:lnTo>
                <a:lnTo>
                  <a:pt x="0" y="0"/>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3" name="Freeform 83"/>
          <p:cNvSpPr>
            <a:spLocks/>
          </p:cNvSpPr>
          <p:nvPr/>
        </p:nvSpPr>
        <p:spPr bwMode="gray">
          <a:xfrm>
            <a:off x="3379691" y="1518333"/>
            <a:ext cx="16791" cy="6995"/>
          </a:xfrm>
          <a:custGeom>
            <a:avLst/>
            <a:gdLst>
              <a:gd name="T0" fmla="*/ 0 w 9"/>
              <a:gd name="T1" fmla="*/ 2147483647 h 4"/>
              <a:gd name="T2" fmla="*/ 0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2147483647 w 9"/>
              <a:gd name="T13" fmla="*/ 2147483647 h 4"/>
              <a:gd name="T14" fmla="*/ 0 w 9"/>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4"/>
              <a:gd name="T26" fmla="*/ 9 w 9"/>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4">
                <a:moveTo>
                  <a:pt x="0" y="4"/>
                </a:moveTo>
                <a:lnTo>
                  <a:pt x="0" y="3"/>
                </a:lnTo>
                <a:lnTo>
                  <a:pt x="4" y="0"/>
                </a:lnTo>
                <a:lnTo>
                  <a:pt x="9" y="0"/>
                </a:lnTo>
                <a:lnTo>
                  <a:pt x="9" y="2"/>
                </a:lnTo>
                <a:lnTo>
                  <a:pt x="5" y="4"/>
                </a:lnTo>
                <a:lnTo>
                  <a:pt x="4" y="3"/>
                </a:lnTo>
                <a:lnTo>
                  <a:pt x="0" y="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4" name="Freeform 84"/>
          <p:cNvSpPr>
            <a:spLocks/>
          </p:cNvSpPr>
          <p:nvPr/>
        </p:nvSpPr>
        <p:spPr bwMode="gray">
          <a:xfrm>
            <a:off x="3418870" y="1512735"/>
            <a:ext cx="8395" cy="5596"/>
          </a:xfrm>
          <a:custGeom>
            <a:avLst/>
            <a:gdLst>
              <a:gd name="T0" fmla="*/ 0 w 5"/>
              <a:gd name="T1" fmla="*/ 0 h 3"/>
              <a:gd name="T2" fmla="*/ 2147483647 w 5"/>
              <a:gd name="T3" fmla="*/ 0 h 3"/>
              <a:gd name="T4" fmla="*/ 2147483647 w 5"/>
              <a:gd name="T5" fmla="*/ 2147483647 h 3"/>
              <a:gd name="T6" fmla="*/ 2147483647 w 5"/>
              <a:gd name="T7" fmla="*/ 2147483647 h 3"/>
              <a:gd name="T8" fmla="*/ 2147483647 w 5"/>
              <a:gd name="T9" fmla="*/ 2147483647 h 3"/>
              <a:gd name="T10" fmla="*/ 0 w 5"/>
              <a:gd name="T11" fmla="*/ 0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0"/>
                </a:moveTo>
                <a:lnTo>
                  <a:pt x="4" y="0"/>
                </a:lnTo>
                <a:lnTo>
                  <a:pt x="5" y="2"/>
                </a:lnTo>
                <a:lnTo>
                  <a:pt x="4" y="3"/>
                </a:lnTo>
                <a:lnTo>
                  <a:pt x="3" y="3"/>
                </a:lnTo>
                <a:lnTo>
                  <a:pt x="0" y="0"/>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5" name="Freeform 85"/>
          <p:cNvSpPr>
            <a:spLocks/>
          </p:cNvSpPr>
          <p:nvPr/>
        </p:nvSpPr>
        <p:spPr bwMode="gray">
          <a:xfrm>
            <a:off x="3410475" y="1504342"/>
            <a:ext cx="8395" cy="2798"/>
          </a:xfrm>
          <a:custGeom>
            <a:avLst/>
            <a:gdLst>
              <a:gd name="T0" fmla="*/ 0 w 4"/>
              <a:gd name="T1" fmla="*/ 0 h 1"/>
              <a:gd name="T2" fmla="*/ 2147483647 w 4"/>
              <a:gd name="T3" fmla="*/ 0 h 1"/>
              <a:gd name="T4" fmla="*/ 2147483647 w 4"/>
              <a:gd name="T5" fmla="*/ 2147483647 h 1"/>
              <a:gd name="T6" fmla="*/ 2147483647 w 4"/>
              <a:gd name="T7" fmla="*/ 2147483647 h 1"/>
              <a:gd name="T8" fmla="*/ 0 w 4"/>
              <a:gd name="T9" fmla="*/ 0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0"/>
                </a:moveTo>
                <a:lnTo>
                  <a:pt x="1" y="0"/>
                </a:lnTo>
                <a:lnTo>
                  <a:pt x="4" y="1"/>
                </a:lnTo>
                <a:lnTo>
                  <a:pt x="1" y="1"/>
                </a:lnTo>
                <a:lnTo>
                  <a:pt x="0" y="0"/>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6" name="Freeform 86"/>
          <p:cNvSpPr>
            <a:spLocks/>
          </p:cNvSpPr>
          <p:nvPr/>
        </p:nvSpPr>
        <p:spPr bwMode="gray">
          <a:xfrm>
            <a:off x="3329318" y="1480558"/>
            <a:ext cx="8395" cy="2798"/>
          </a:xfrm>
          <a:custGeom>
            <a:avLst/>
            <a:gdLst>
              <a:gd name="T0" fmla="*/ 0 w 5"/>
              <a:gd name="T1" fmla="*/ 2147483647 h 1"/>
              <a:gd name="T2" fmla="*/ 2147483647 w 5"/>
              <a:gd name="T3" fmla="*/ 0 h 1"/>
              <a:gd name="T4" fmla="*/ 2147483647 w 5"/>
              <a:gd name="T5" fmla="*/ 0 h 1"/>
              <a:gd name="T6" fmla="*/ 2147483647 w 5"/>
              <a:gd name="T7" fmla="*/ 2147483647 h 1"/>
              <a:gd name="T8" fmla="*/ 0 w 5"/>
              <a:gd name="T9" fmla="*/ 2147483647 h 1"/>
              <a:gd name="T10" fmla="*/ 0 60000 65536"/>
              <a:gd name="T11" fmla="*/ 0 60000 65536"/>
              <a:gd name="T12" fmla="*/ 0 60000 65536"/>
              <a:gd name="T13" fmla="*/ 0 60000 65536"/>
              <a:gd name="T14" fmla="*/ 0 60000 65536"/>
              <a:gd name="T15" fmla="*/ 0 w 5"/>
              <a:gd name="T16" fmla="*/ 0 h 1"/>
              <a:gd name="T17" fmla="*/ 5 w 5"/>
              <a:gd name="T18" fmla="*/ 1 h 1"/>
            </a:gdLst>
            <a:ahLst/>
            <a:cxnLst>
              <a:cxn ang="T10">
                <a:pos x="T0" y="T1"/>
              </a:cxn>
              <a:cxn ang="T11">
                <a:pos x="T2" y="T3"/>
              </a:cxn>
              <a:cxn ang="T12">
                <a:pos x="T4" y="T5"/>
              </a:cxn>
              <a:cxn ang="T13">
                <a:pos x="T6" y="T7"/>
              </a:cxn>
              <a:cxn ang="T14">
                <a:pos x="T8" y="T9"/>
              </a:cxn>
            </a:cxnLst>
            <a:rect l="T15" t="T16" r="T17" b="T18"/>
            <a:pathLst>
              <a:path w="5" h="1">
                <a:moveTo>
                  <a:pt x="0" y="1"/>
                </a:moveTo>
                <a:lnTo>
                  <a:pt x="2" y="0"/>
                </a:lnTo>
                <a:lnTo>
                  <a:pt x="4" y="0"/>
                </a:lnTo>
                <a:lnTo>
                  <a:pt x="5" y="1"/>
                </a:lnTo>
                <a:lnTo>
                  <a:pt x="0" y="1"/>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7" name="Freeform 87"/>
          <p:cNvSpPr>
            <a:spLocks/>
          </p:cNvSpPr>
          <p:nvPr/>
        </p:nvSpPr>
        <p:spPr bwMode="gray">
          <a:xfrm>
            <a:off x="3302733" y="1483356"/>
            <a:ext cx="18190" cy="6995"/>
          </a:xfrm>
          <a:custGeom>
            <a:avLst/>
            <a:gdLst>
              <a:gd name="T0" fmla="*/ 2147483647 w 10"/>
              <a:gd name="T1" fmla="*/ 2147483647 h 4"/>
              <a:gd name="T2" fmla="*/ 2147483647 w 10"/>
              <a:gd name="T3" fmla="*/ 2147483647 h 4"/>
              <a:gd name="T4" fmla="*/ 0 w 10"/>
              <a:gd name="T5" fmla="*/ 2147483647 h 4"/>
              <a:gd name="T6" fmla="*/ 2147483647 w 10"/>
              <a:gd name="T7" fmla="*/ 2147483647 h 4"/>
              <a:gd name="T8" fmla="*/ 2147483647 w 10"/>
              <a:gd name="T9" fmla="*/ 0 h 4"/>
              <a:gd name="T10" fmla="*/ 2147483647 w 10"/>
              <a:gd name="T11" fmla="*/ 0 h 4"/>
              <a:gd name="T12" fmla="*/ 2147483647 w 10"/>
              <a:gd name="T13" fmla="*/ 2147483647 h 4"/>
              <a:gd name="T14" fmla="*/ 2147483647 w 10"/>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3" y="4"/>
                </a:moveTo>
                <a:lnTo>
                  <a:pt x="2" y="4"/>
                </a:lnTo>
                <a:lnTo>
                  <a:pt x="0" y="3"/>
                </a:lnTo>
                <a:lnTo>
                  <a:pt x="1" y="2"/>
                </a:lnTo>
                <a:lnTo>
                  <a:pt x="7" y="0"/>
                </a:lnTo>
                <a:lnTo>
                  <a:pt x="10" y="0"/>
                </a:lnTo>
                <a:lnTo>
                  <a:pt x="4" y="3"/>
                </a:lnTo>
                <a:lnTo>
                  <a:pt x="3" y="4"/>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8" name="Freeform 88"/>
          <p:cNvSpPr>
            <a:spLocks/>
          </p:cNvSpPr>
          <p:nvPr/>
        </p:nvSpPr>
        <p:spPr bwMode="gray">
          <a:xfrm>
            <a:off x="3257957" y="1488951"/>
            <a:ext cx="19589" cy="8394"/>
          </a:xfrm>
          <a:custGeom>
            <a:avLst/>
            <a:gdLst>
              <a:gd name="T0" fmla="*/ 2147483647 w 11"/>
              <a:gd name="T1" fmla="*/ 2147483647 h 5"/>
              <a:gd name="T2" fmla="*/ 0 w 11"/>
              <a:gd name="T3" fmla="*/ 2147483647 h 5"/>
              <a:gd name="T4" fmla="*/ 0 w 11"/>
              <a:gd name="T5" fmla="*/ 0 h 5"/>
              <a:gd name="T6" fmla="*/ 2147483647 w 11"/>
              <a:gd name="T7" fmla="*/ 0 h 5"/>
              <a:gd name="T8" fmla="*/ 2147483647 w 11"/>
              <a:gd name="T9" fmla="*/ 2147483647 h 5"/>
              <a:gd name="T10" fmla="*/ 2147483647 w 11"/>
              <a:gd name="T11" fmla="*/ 2147483647 h 5"/>
              <a:gd name="T12" fmla="*/ 2147483647 w 11"/>
              <a:gd name="T13" fmla="*/ 2147483647 h 5"/>
              <a:gd name="T14" fmla="*/ 0 60000 65536"/>
              <a:gd name="T15" fmla="*/ 0 60000 65536"/>
              <a:gd name="T16" fmla="*/ 0 60000 65536"/>
              <a:gd name="T17" fmla="*/ 0 60000 65536"/>
              <a:gd name="T18" fmla="*/ 0 60000 65536"/>
              <a:gd name="T19" fmla="*/ 0 60000 65536"/>
              <a:gd name="T20" fmla="*/ 0 60000 65536"/>
              <a:gd name="T21" fmla="*/ 0 w 11"/>
              <a:gd name="T22" fmla="*/ 0 h 5"/>
              <a:gd name="T23" fmla="*/ 11 w 11"/>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5">
                <a:moveTo>
                  <a:pt x="2" y="5"/>
                </a:moveTo>
                <a:lnTo>
                  <a:pt x="0" y="4"/>
                </a:lnTo>
                <a:lnTo>
                  <a:pt x="0" y="0"/>
                </a:lnTo>
                <a:lnTo>
                  <a:pt x="3" y="0"/>
                </a:lnTo>
                <a:lnTo>
                  <a:pt x="11" y="3"/>
                </a:lnTo>
                <a:lnTo>
                  <a:pt x="11" y="5"/>
                </a:lnTo>
                <a:lnTo>
                  <a:pt x="2" y="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19" name="Freeform 89"/>
          <p:cNvSpPr>
            <a:spLocks/>
          </p:cNvSpPr>
          <p:nvPr/>
        </p:nvSpPr>
        <p:spPr bwMode="gray">
          <a:xfrm>
            <a:off x="3013088" y="1610671"/>
            <a:ext cx="303637" cy="166490"/>
          </a:xfrm>
          <a:custGeom>
            <a:avLst/>
            <a:gdLst>
              <a:gd name="T0" fmla="*/ 2147483647 w 166"/>
              <a:gd name="T1" fmla="*/ 2147483647 h 91"/>
              <a:gd name="T2" fmla="*/ 2147483647 w 166"/>
              <a:gd name="T3" fmla="*/ 2147483647 h 91"/>
              <a:gd name="T4" fmla="*/ 2147483647 w 166"/>
              <a:gd name="T5" fmla="*/ 2147483647 h 91"/>
              <a:gd name="T6" fmla="*/ 2147483647 w 166"/>
              <a:gd name="T7" fmla="*/ 2147483647 h 91"/>
              <a:gd name="T8" fmla="*/ 2147483647 w 166"/>
              <a:gd name="T9" fmla="*/ 2147483647 h 91"/>
              <a:gd name="T10" fmla="*/ 2147483647 w 166"/>
              <a:gd name="T11" fmla="*/ 2147483647 h 91"/>
              <a:gd name="T12" fmla="*/ 2147483647 w 166"/>
              <a:gd name="T13" fmla="*/ 2147483647 h 91"/>
              <a:gd name="T14" fmla="*/ 2147483647 w 166"/>
              <a:gd name="T15" fmla="*/ 2147483647 h 91"/>
              <a:gd name="T16" fmla="*/ 2147483647 w 166"/>
              <a:gd name="T17" fmla="*/ 2147483647 h 91"/>
              <a:gd name="T18" fmla="*/ 2147483647 w 166"/>
              <a:gd name="T19" fmla="*/ 2147483647 h 91"/>
              <a:gd name="T20" fmla="*/ 2147483647 w 166"/>
              <a:gd name="T21" fmla="*/ 2147483647 h 91"/>
              <a:gd name="T22" fmla="*/ 2147483647 w 166"/>
              <a:gd name="T23" fmla="*/ 2147483647 h 91"/>
              <a:gd name="T24" fmla="*/ 2147483647 w 166"/>
              <a:gd name="T25" fmla="*/ 2147483647 h 91"/>
              <a:gd name="T26" fmla="*/ 2147483647 w 166"/>
              <a:gd name="T27" fmla="*/ 2147483647 h 91"/>
              <a:gd name="T28" fmla="*/ 2147483647 w 166"/>
              <a:gd name="T29" fmla="*/ 2147483647 h 91"/>
              <a:gd name="T30" fmla="*/ 2147483647 w 166"/>
              <a:gd name="T31" fmla="*/ 2147483647 h 91"/>
              <a:gd name="T32" fmla="*/ 2147483647 w 166"/>
              <a:gd name="T33" fmla="*/ 2147483647 h 91"/>
              <a:gd name="T34" fmla="*/ 2147483647 w 166"/>
              <a:gd name="T35" fmla="*/ 2147483647 h 91"/>
              <a:gd name="T36" fmla="*/ 2147483647 w 166"/>
              <a:gd name="T37" fmla="*/ 2147483647 h 91"/>
              <a:gd name="T38" fmla="*/ 2147483647 w 166"/>
              <a:gd name="T39" fmla="*/ 2147483647 h 91"/>
              <a:gd name="T40" fmla="*/ 2147483647 w 166"/>
              <a:gd name="T41" fmla="*/ 2147483647 h 91"/>
              <a:gd name="T42" fmla="*/ 2147483647 w 166"/>
              <a:gd name="T43" fmla="*/ 2147483647 h 91"/>
              <a:gd name="T44" fmla="*/ 2147483647 w 166"/>
              <a:gd name="T45" fmla="*/ 2147483647 h 91"/>
              <a:gd name="T46" fmla="*/ 2147483647 w 166"/>
              <a:gd name="T47" fmla="*/ 2147483647 h 91"/>
              <a:gd name="T48" fmla="*/ 2147483647 w 166"/>
              <a:gd name="T49" fmla="*/ 2147483647 h 91"/>
              <a:gd name="T50" fmla="*/ 2147483647 w 166"/>
              <a:gd name="T51" fmla="*/ 2147483647 h 91"/>
              <a:gd name="T52" fmla="*/ 2147483647 w 166"/>
              <a:gd name="T53" fmla="*/ 2147483647 h 91"/>
              <a:gd name="T54" fmla="*/ 2147483647 w 166"/>
              <a:gd name="T55" fmla="*/ 2147483647 h 91"/>
              <a:gd name="T56" fmla="*/ 2147483647 w 166"/>
              <a:gd name="T57" fmla="*/ 2147483647 h 91"/>
              <a:gd name="T58" fmla="*/ 2147483647 w 166"/>
              <a:gd name="T59" fmla="*/ 2147483647 h 91"/>
              <a:gd name="T60" fmla="*/ 2147483647 w 166"/>
              <a:gd name="T61" fmla="*/ 2147483647 h 91"/>
              <a:gd name="T62" fmla="*/ 2147483647 w 166"/>
              <a:gd name="T63" fmla="*/ 2147483647 h 91"/>
              <a:gd name="T64" fmla="*/ 2147483647 w 166"/>
              <a:gd name="T65" fmla="*/ 2147483647 h 91"/>
              <a:gd name="T66" fmla="*/ 0 w 166"/>
              <a:gd name="T67" fmla="*/ 2147483647 h 91"/>
              <a:gd name="T68" fmla="*/ 2147483647 w 166"/>
              <a:gd name="T69" fmla="*/ 2147483647 h 91"/>
              <a:gd name="T70" fmla="*/ 2147483647 w 166"/>
              <a:gd name="T71" fmla="*/ 2147483647 h 91"/>
              <a:gd name="T72" fmla="*/ 2147483647 w 166"/>
              <a:gd name="T73" fmla="*/ 2147483647 h 91"/>
              <a:gd name="T74" fmla="*/ 2147483647 w 166"/>
              <a:gd name="T75" fmla="*/ 0 h 91"/>
              <a:gd name="T76" fmla="*/ 2147483647 w 166"/>
              <a:gd name="T77" fmla="*/ 2147483647 h 91"/>
              <a:gd name="T78" fmla="*/ 2147483647 w 166"/>
              <a:gd name="T79" fmla="*/ 2147483647 h 91"/>
              <a:gd name="T80" fmla="*/ 2147483647 w 166"/>
              <a:gd name="T81" fmla="*/ 2147483647 h 91"/>
              <a:gd name="T82" fmla="*/ 2147483647 w 166"/>
              <a:gd name="T83" fmla="*/ 2147483647 h 91"/>
              <a:gd name="T84" fmla="*/ 2147483647 w 166"/>
              <a:gd name="T85" fmla="*/ 2147483647 h 91"/>
              <a:gd name="T86" fmla="*/ 2147483647 w 166"/>
              <a:gd name="T87" fmla="*/ 2147483647 h 91"/>
              <a:gd name="T88" fmla="*/ 2147483647 w 166"/>
              <a:gd name="T89" fmla="*/ 2147483647 h 91"/>
              <a:gd name="T90" fmla="*/ 2147483647 w 166"/>
              <a:gd name="T91" fmla="*/ 2147483647 h 91"/>
              <a:gd name="T92" fmla="*/ 2147483647 w 166"/>
              <a:gd name="T93" fmla="*/ 2147483647 h 91"/>
              <a:gd name="T94" fmla="*/ 2147483647 w 166"/>
              <a:gd name="T95" fmla="*/ 2147483647 h 91"/>
              <a:gd name="T96" fmla="*/ 2147483647 w 166"/>
              <a:gd name="T97" fmla="*/ 2147483647 h 91"/>
              <a:gd name="T98" fmla="*/ 2147483647 w 166"/>
              <a:gd name="T99" fmla="*/ 2147483647 h 91"/>
              <a:gd name="T100" fmla="*/ 2147483647 w 166"/>
              <a:gd name="T101" fmla="*/ 2147483647 h 91"/>
              <a:gd name="T102" fmla="*/ 2147483647 w 166"/>
              <a:gd name="T103" fmla="*/ 2147483647 h 91"/>
              <a:gd name="T104" fmla="*/ 2147483647 w 166"/>
              <a:gd name="T105" fmla="*/ 2147483647 h 91"/>
              <a:gd name="T106" fmla="*/ 2147483647 w 166"/>
              <a:gd name="T107" fmla="*/ 2147483647 h 91"/>
              <a:gd name="T108" fmla="*/ 2147483647 w 166"/>
              <a:gd name="T109" fmla="*/ 2147483647 h 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6"/>
              <a:gd name="T166" fmla="*/ 0 h 91"/>
              <a:gd name="T167" fmla="*/ 166 w 166"/>
              <a:gd name="T168" fmla="*/ 91 h 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6" h="91">
                <a:moveTo>
                  <a:pt x="115" y="2"/>
                </a:moveTo>
                <a:lnTo>
                  <a:pt x="118" y="4"/>
                </a:lnTo>
                <a:lnTo>
                  <a:pt x="118" y="6"/>
                </a:lnTo>
                <a:lnTo>
                  <a:pt x="126" y="10"/>
                </a:lnTo>
                <a:lnTo>
                  <a:pt x="126" y="22"/>
                </a:lnTo>
                <a:lnTo>
                  <a:pt x="129" y="30"/>
                </a:lnTo>
                <a:lnTo>
                  <a:pt x="135" y="36"/>
                </a:lnTo>
                <a:lnTo>
                  <a:pt x="133" y="45"/>
                </a:lnTo>
                <a:lnTo>
                  <a:pt x="145" y="52"/>
                </a:lnTo>
                <a:lnTo>
                  <a:pt x="148" y="51"/>
                </a:lnTo>
                <a:lnTo>
                  <a:pt x="153" y="52"/>
                </a:lnTo>
                <a:lnTo>
                  <a:pt x="154" y="58"/>
                </a:lnTo>
                <a:lnTo>
                  <a:pt x="166" y="65"/>
                </a:lnTo>
                <a:lnTo>
                  <a:pt x="166" y="68"/>
                </a:lnTo>
                <a:lnTo>
                  <a:pt x="165" y="69"/>
                </a:lnTo>
                <a:lnTo>
                  <a:pt x="161" y="69"/>
                </a:lnTo>
                <a:lnTo>
                  <a:pt x="158" y="70"/>
                </a:lnTo>
                <a:lnTo>
                  <a:pt x="154" y="69"/>
                </a:lnTo>
                <a:lnTo>
                  <a:pt x="151" y="72"/>
                </a:lnTo>
                <a:lnTo>
                  <a:pt x="145" y="70"/>
                </a:lnTo>
                <a:lnTo>
                  <a:pt x="143" y="72"/>
                </a:lnTo>
                <a:lnTo>
                  <a:pt x="145" y="77"/>
                </a:lnTo>
                <a:lnTo>
                  <a:pt x="151" y="75"/>
                </a:lnTo>
                <a:lnTo>
                  <a:pt x="154" y="76"/>
                </a:lnTo>
                <a:lnTo>
                  <a:pt x="156" y="82"/>
                </a:lnTo>
                <a:lnTo>
                  <a:pt x="150" y="83"/>
                </a:lnTo>
                <a:lnTo>
                  <a:pt x="142" y="86"/>
                </a:lnTo>
                <a:lnTo>
                  <a:pt x="134" y="85"/>
                </a:lnTo>
                <a:lnTo>
                  <a:pt x="129" y="86"/>
                </a:lnTo>
                <a:lnTo>
                  <a:pt x="126" y="82"/>
                </a:lnTo>
                <a:lnTo>
                  <a:pt x="118" y="80"/>
                </a:lnTo>
                <a:lnTo>
                  <a:pt x="116" y="76"/>
                </a:lnTo>
                <a:lnTo>
                  <a:pt x="112" y="76"/>
                </a:lnTo>
                <a:lnTo>
                  <a:pt x="111" y="81"/>
                </a:lnTo>
                <a:lnTo>
                  <a:pt x="105" y="84"/>
                </a:lnTo>
                <a:lnTo>
                  <a:pt x="94" y="84"/>
                </a:lnTo>
                <a:lnTo>
                  <a:pt x="84" y="89"/>
                </a:lnTo>
                <a:lnTo>
                  <a:pt x="78" y="89"/>
                </a:lnTo>
                <a:lnTo>
                  <a:pt x="54" y="91"/>
                </a:lnTo>
                <a:lnTo>
                  <a:pt x="48" y="86"/>
                </a:lnTo>
                <a:lnTo>
                  <a:pt x="48" y="80"/>
                </a:lnTo>
                <a:lnTo>
                  <a:pt x="45" y="77"/>
                </a:lnTo>
                <a:lnTo>
                  <a:pt x="32" y="77"/>
                </a:lnTo>
                <a:lnTo>
                  <a:pt x="23" y="76"/>
                </a:lnTo>
                <a:lnTo>
                  <a:pt x="12" y="69"/>
                </a:lnTo>
                <a:lnTo>
                  <a:pt x="12" y="65"/>
                </a:lnTo>
                <a:lnTo>
                  <a:pt x="21" y="62"/>
                </a:lnTo>
                <a:lnTo>
                  <a:pt x="42" y="60"/>
                </a:lnTo>
                <a:lnTo>
                  <a:pt x="53" y="61"/>
                </a:lnTo>
                <a:lnTo>
                  <a:pt x="64" y="60"/>
                </a:lnTo>
                <a:lnTo>
                  <a:pt x="65" y="58"/>
                </a:lnTo>
                <a:lnTo>
                  <a:pt x="55" y="54"/>
                </a:lnTo>
                <a:lnTo>
                  <a:pt x="51" y="54"/>
                </a:lnTo>
                <a:lnTo>
                  <a:pt x="42" y="51"/>
                </a:lnTo>
                <a:lnTo>
                  <a:pt x="29" y="55"/>
                </a:lnTo>
                <a:lnTo>
                  <a:pt x="20" y="55"/>
                </a:lnTo>
                <a:lnTo>
                  <a:pt x="10" y="52"/>
                </a:lnTo>
                <a:lnTo>
                  <a:pt x="5" y="45"/>
                </a:lnTo>
                <a:lnTo>
                  <a:pt x="13" y="42"/>
                </a:lnTo>
                <a:lnTo>
                  <a:pt x="24" y="42"/>
                </a:lnTo>
                <a:lnTo>
                  <a:pt x="29" y="37"/>
                </a:lnTo>
                <a:lnTo>
                  <a:pt x="25" y="36"/>
                </a:lnTo>
                <a:lnTo>
                  <a:pt x="12" y="37"/>
                </a:lnTo>
                <a:lnTo>
                  <a:pt x="9" y="39"/>
                </a:lnTo>
                <a:lnTo>
                  <a:pt x="7" y="38"/>
                </a:lnTo>
                <a:lnTo>
                  <a:pt x="7" y="35"/>
                </a:lnTo>
                <a:lnTo>
                  <a:pt x="1" y="34"/>
                </a:lnTo>
                <a:lnTo>
                  <a:pt x="0" y="27"/>
                </a:lnTo>
                <a:lnTo>
                  <a:pt x="7" y="24"/>
                </a:lnTo>
                <a:lnTo>
                  <a:pt x="7" y="21"/>
                </a:lnTo>
                <a:lnTo>
                  <a:pt x="1" y="19"/>
                </a:lnTo>
                <a:lnTo>
                  <a:pt x="5" y="13"/>
                </a:lnTo>
                <a:lnTo>
                  <a:pt x="12" y="11"/>
                </a:lnTo>
                <a:lnTo>
                  <a:pt x="16" y="10"/>
                </a:lnTo>
                <a:lnTo>
                  <a:pt x="29" y="3"/>
                </a:lnTo>
                <a:lnTo>
                  <a:pt x="36" y="0"/>
                </a:lnTo>
                <a:lnTo>
                  <a:pt x="42" y="2"/>
                </a:lnTo>
                <a:lnTo>
                  <a:pt x="44" y="6"/>
                </a:lnTo>
                <a:lnTo>
                  <a:pt x="39" y="11"/>
                </a:lnTo>
                <a:lnTo>
                  <a:pt x="40" y="15"/>
                </a:lnTo>
                <a:lnTo>
                  <a:pt x="44" y="12"/>
                </a:lnTo>
                <a:lnTo>
                  <a:pt x="47" y="14"/>
                </a:lnTo>
                <a:lnTo>
                  <a:pt x="50" y="12"/>
                </a:lnTo>
                <a:lnTo>
                  <a:pt x="50" y="9"/>
                </a:lnTo>
                <a:lnTo>
                  <a:pt x="53" y="7"/>
                </a:lnTo>
                <a:lnTo>
                  <a:pt x="68" y="12"/>
                </a:lnTo>
                <a:lnTo>
                  <a:pt x="69" y="17"/>
                </a:lnTo>
                <a:lnTo>
                  <a:pt x="64" y="20"/>
                </a:lnTo>
                <a:lnTo>
                  <a:pt x="64" y="21"/>
                </a:lnTo>
                <a:lnTo>
                  <a:pt x="70" y="21"/>
                </a:lnTo>
                <a:lnTo>
                  <a:pt x="72" y="18"/>
                </a:lnTo>
                <a:lnTo>
                  <a:pt x="75" y="16"/>
                </a:lnTo>
                <a:lnTo>
                  <a:pt x="80" y="18"/>
                </a:lnTo>
                <a:lnTo>
                  <a:pt x="81" y="16"/>
                </a:lnTo>
                <a:lnTo>
                  <a:pt x="79" y="11"/>
                </a:lnTo>
                <a:lnTo>
                  <a:pt x="78" y="8"/>
                </a:lnTo>
                <a:lnTo>
                  <a:pt x="84" y="8"/>
                </a:lnTo>
                <a:lnTo>
                  <a:pt x="92" y="15"/>
                </a:lnTo>
                <a:lnTo>
                  <a:pt x="94" y="22"/>
                </a:lnTo>
                <a:lnTo>
                  <a:pt x="96" y="32"/>
                </a:lnTo>
                <a:lnTo>
                  <a:pt x="100" y="34"/>
                </a:lnTo>
                <a:lnTo>
                  <a:pt x="107" y="27"/>
                </a:lnTo>
                <a:lnTo>
                  <a:pt x="103" y="24"/>
                </a:lnTo>
                <a:lnTo>
                  <a:pt x="101" y="16"/>
                </a:lnTo>
                <a:lnTo>
                  <a:pt x="102" y="12"/>
                </a:lnTo>
                <a:lnTo>
                  <a:pt x="100" y="6"/>
                </a:lnTo>
                <a:lnTo>
                  <a:pt x="100" y="1"/>
                </a:lnTo>
                <a:lnTo>
                  <a:pt x="103" y="1"/>
                </a:lnTo>
                <a:lnTo>
                  <a:pt x="106" y="3"/>
                </a:lnTo>
                <a:lnTo>
                  <a:pt x="110" y="3"/>
                </a:lnTo>
                <a:lnTo>
                  <a:pt x="115" y="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220" name="Freeform 90"/>
          <p:cNvSpPr>
            <a:spLocks/>
          </p:cNvSpPr>
          <p:nvPr/>
        </p:nvSpPr>
        <p:spPr bwMode="gray">
          <a:xfrm>
            <a:off x="3029877" y="1483356"/>
            <a:ext cx="208488" cy="83944"/>
          </a:xfrm>
          <a:custGeom>
            <a:avLst/>
            <a:gdLst>
              <a:gd name="T0" fmla="*/ 2147483647 w 114"/>
              <a:gd name="T1" fmla="*/ 0 h 46"/>
              <a:gd name="T2" fmla="*/ 2147483647 w 114"/>
              <a:gd name="T3" fmla="*/ 2147483647 h 46"/>
              <a:gd name="T4" fmla="*/ 2147483647 w 114"/>
              <a:gd name="T5" fmla="*/ 2147483647 h 46"/>
              <a:gd name="T6" fmla="*/ 2147483647 w 114"/>
              <a:gd name="T7" fmla="*/ 2147483647 h 46"/>
              <a:gd name="T8" fmla="*/ 2147483647 w 114"/>
              <a:gd name="T9" fmla="*/ 2147483647 h 46"/>
              <a:gd name="T10" fmla="*/ 2147483647 w 114"/>
              <a:gd name="T11" fmla="*/ 2147483647 h 46"/>
              <a:gd name="T12" fmla="*/ 2147483647 w 114"/>
              <a:gd name="T13" fmla="*/ 2147483647 h 46"/>
              <a:gd name="T14" fmla="*/ 2147483647 w 114"/>
              <a:gd name="T15" fmla="*/ 2147483647 h 46"/>
              <a:gd name="T16" fmla="*/ 2147483647 w 114"/>
              <a:gd name="T17" fmla="*/ 2147483647 h 46"/>
              <a:gd name="T18" fmla="*/ 2147483647 w 114"/>
              <a:gd name="T19" fmla="*/ 2147483647 h 46"/>
              <a:gd name="T20" fmla="*/ 2147483647 w 114"/>
              <a:gd name="T21" fmla="*/ 2147483647 h 46"/>
              <a:gd name="T22" fmla="*/ 2147483647 w 114"/>
              <a:gd name="T23" fmla="*/ 2147483647 h 46"/>
              <a:gd name="T24" fmla="*/ 2147483647 w 114"/>
              <a:gd name="T25" fmla="*/ 2147483647 h 46"/>
              <a:gd name="T26" fmla="*/ 2147483647 w 114"/>
              <a:gd name="T27" fmla="*/ 2147483647 h 46"/>
              <a:gd name="T28" fmla="*/ 2147483647 w 114"/>
              <a:gd name="T29" fmla="*/ 2147483647 h 46"/>
              <a:gd name="T30" fmla="*/ 2147483647 w 114"/>
              <a:gd name="T31" fmla="*/ 2147483647 h 46"/>
              <a:gd name="T32" fmla="*/ 2147483647 w 114"/>
              <a:gd name="T33" fmla="*/ 2147483647 h 46"/>
              <a:gd name="T34" fmla="*/ 2147483647 w 114"/>
              <a:gd name="T35" fmla="*/ 2147483647 h 46"/>
              <a:gd name="T36" fmla="*/ 2147483647 w 114"/>
              <a:gd name="T37" fmla="*/ 2147483647 h 46"/>
              <a:gd name="T38" fmla="*/ 2147483647 w 114"/>
              <a:gd name="T39" fmla="*/ 2147483647 h 46"/>
              <a:gd name="T40" fmla="*/ 2147483647 w 114"/>
              <a:gd name="T41" fmla="*/ 2147483647 h 46"/>
              <a:gd name="T42" fmla="*/ 2147483647 w 114"/>
              <a:gd name="T43" fmla="*/ 2147483647 h 46"/>
              <a:gd name="T44" fmla="*/ 2147483647 w 114"/>
              <a:gd name="T45" fmla="*/ 2147483647 h 46"/>
              <a:gd name="T46" fmla="*/ 2147483647 w 114"/>
              <a:gd name="T47" fmla="*/ 2147483647 h 46"/>
              <a:gd name="T48" fmla="*/ 2147483647 w 114"/>
              <a:gd name="T49" fmla="*/ 2147483647 h 46"/>
              <a:gd name="T50" fmla="*/ 0 w 114"/>
              <a:gd name="T51" fmla="*/ 2147483647 h 46"/>
              <a:gd name="T52" fmla="*/ 2147483647 w 114"/>
              <a:gd name="T53" fmla="*/ 2147483647 h 46"/>
              <a:gd name="T54" fmla="*/ 2147483647 w 114"/>
              <a:gd name="T55" fmla="*/ 2147483647 h 46"/>
              <a:gd name="T56" fmla="*/ 2147483647 w 114"/>
              <a:gd name="T57" fmla="*/ 2147483647 h 46"/>
              <a:gd name="T58" fmla="*/ 2147483647 w 114"/>
              <a:gd name="T59" fmla="*/ 2147483647 h 46"/>
              <a:gd name="T60" fmla="*/ 2147483647 w 114"/>
              <a:gd name="T61" fmla="*/ 2147483647 h 46"/>
              <a:gd name="T62" fmla="*/ 2147483647 w 114"/>
              <a:gd name="T63" fmla="*/ 2147483647 h 46"/>
              <a:gd name="T64" fmla="*/ 2147483647 w 114"/>
              <a:gd name="T65" fmla="*/ 2147483647 h 46"/>
              <a:gd name="T66" fmla="*/ 2147483647 w 114"/>
              <a:gd name="T67" fmla="*/ 2147483647 h 46"/>
              <a:gd name="T68" fmla="*/ 2147483647 w 114"/>
              <a:gd name="T69" fmla="*/ 2147483647 h 46"/>
              <a:gd name="T70" fmla="*/ 2147483647 w 114"/>
              <a:gd name="T71" fmla="*/ 2147483647 h 46"/>
              <a:gd name="T72" fmla="*/ 2147483647 w 114"/>
              <a:gd name="T73" fmla="*/ 2147483647 h 46"/>
              <a:gd name="T74" fmla="*/ 2147483647 w 114"/>
              <a:gd name="T75" fmla="*/ 2147483647 h 46"/>
              <a:gd name="T76" fmla="*/ 2147483647 w 114"/>
              <a:gd name="T77" fmla="*/ 2147483647 h 46"/>
              <a:gd name="T78" fmla="*/ 2147483647 w 114"/>
              <a:gd name="T79" fmla="*/ 2147483647 h 46"/>
              <a:gd name="T80" fmla="*/ 2147483647 w 114"/>
              <a:gd name="T81" fmla="*/ 2147483647 h 46"/>
              <a:gd name="T82" fmla="*/ 2147483647 w 114"/>
              <a:gd name="T83" fmla="*/ 2147483647 h 46"/>
              <a:gd name="T84" fmla="*/ 2147483647 w 114"/>
              <a:gd name="T85" fmla="*/ 2147483647 h 46"/>
              <a:gd name="T86" fmla="*/ 2147483647 w 114"/>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
              <a:gd name="T133" fmla="*/ 0 h 46"/>
              <a:gd name="T134" fmla="*/ 114 w 114"/>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 h="46">
                <a:moveTo>
                  <a:pt x="76" y="2"/>
                </a:moveTo>
                <a:lnTo>
                  <a:pt x="79" y="0"/>
                </a:lnTo>
                <a:lnTo>
                  <a:pt x="85" y="0"/>
                </a:lnTo>
                <a:lnTo>
                  <a:pt x="85" y="6"/>
                </a:lnTo>
                <a:lnTo>
                  <a:pt x="89" y="8"/>
                </a:lnTo>
                <a:lnTo>
                  <a:pt x="88" y="13"/>
                </a:lnTo>
                <a:lnTo>
                  <a:pt x="92" y="13"/>
                </a:lnTo>
                <a:lnTo>
                  <a:pt x="94" y="18"/>
                </a:lnTo>
                <a:lnTo>
                  <a:pt x="96" y="17"/>
                </a:lnTo>
                <a:lnTo>
                  <a:pt x="100" y="17"/>
                </a:lnTo>
                <a:lnTo>
                  <a:pt x="100" y="20"/>
                </a:lnTo>
                <a:lnTo>
                  <a:pt x="103" y="20"/>
                </a:lnTo>
                <a:lnTo>
                  <a:pt x="102" y="15"/>
                </a:lnTo>
                <a:lnTo>
                  <a:pt x="106" y="15"/>
                </a:lnTo>
                <a:lnTo>
                  <a:pt x="114" y="18"/>
                </a:lnTo>
                <a:lnTo>
                  <a:pt x="113" y="23"/>
                </a:lnTo>
                <a:lnTo>
                  <a:pt x="109" y="31"/>
                </a:lnTo>
                <a:lnTo>
                  <a:pt x="97" y="34"/>
                </a:lnTo>
                <a:lnTo>
                  <a:pt x="94" y="32"/>
                </a:lnTo>
                <a:lnTo>
                  <a:pt x="91" y="34"/>
                </a:lnTo>
                <a:lnTo>
                  <a:pt x="86" y="34"/>
                </a:lnTo>
                <a:lnTo>
                  <a:pt x="86" y="32"/>
                </a:lnTo>
                <a:lnTo>
                  <a:pt x="81" y="31"/>
                </a:lnTo>
                <a:lnTo>
                  <a:pt x="79" y="34"/>
                </a:lnTo>
                <a:lnTo>
                  <a:pt x="65" y="39"/>
                </a:lnTo>
                <a:lnTo>
                  <a:pt x="62" y="43"/>
                </a:lnTo>
                <a:lnTo>
                  <a:pt x="47" y="46"/>
                </a:lnTo>
                <a:lnTo>
                  <a:pt x="40" y="46"/>
                </a:lnTo>
                <a:lnTo>
                  <a:pt x="32" y="39"/>
                </a:lnTo>
                <a:lnTo>
                  <a:pt x="41" y="38"/>
                </a:lnTo>
                <a:lnTo>
                  <a:pt x="44" y="35"/>
                </a:lnTo>
                <a:lnTo>
                  <a:pt x="48" y="35"/>
                </a:lnTo>
                <a:lnTo>
                  <a:pt x="58" y="34"/>
                </a:lnTo>
                <a:lnTo>
                  <a:pt x="61" y="30"/>
                </a:lnTo>
                <a:lnTo>
                  <a:pt x="61" y="29"/>
                </a:lnTo>
                <a:lnTo>
                  <a:pt x="54" y="30"/>
                </a:lnTo>
                <a:lnTo>
                  <a:pt x="50" y="31"/>
                </a:lnTo>
                <a:lnTo>
                  <a:pt x="45" y="30"/>
                </a:lnTo>
                <a:lnTo>
                  <a:pt x="40" y="32"/>
                </a:lnTo>
                <a:lnTo>
                  <a:pt x="35" y="31"/>
                </a:lnTo>
                <a:lnTo>
                  <a:pt x="35" y="28"/>
                </a:lnTo>
                <a:lnTo>
                  <a:pt x="40" y="27"/>
                </a:lnTo>
                <a:lnTo>
                  <a:pt x="37" y="26"/>
                </a:lnTo>
                <a:lnTo>
                  <a:pt x="28" y="28"/>
                </a:lnTo>
                <a:lnTo>
                  <a:pt x="32" y="31"/>
                </a:lnTo>
                <a:lnTo>
                  <a:pt x="26" y="33"/>
                </a:lnTo>
                <a:lnTo>
                  <a:pt x="22" y="31"/>
                </a:lnTo>
                <a:lnTo>
                  <a:pt x="20" y="33"/>
                </a:lnTo>
                <a:lnTo>
                  <a:pt x="15" y="32"/>
                </a:lnTo>
                <a:lnTo>
                  <a:pt x="12" y="28"/>
                </a:lnTo>
                <a:lnTo>
                  <a:pt x="5" y="29"/>
                </a:lnTo>
                <a:lnTo>
                  <a:pt x="0" y="27"/>
                </a:lnTo>
                <a:lnTo>
                  <a:pt x="3" y="24"/>
                </a:lnTo>
                <a:lnTo>
                  <a:pt x="15" y="23"/>
                </a:lnTo>
                <a:lnTo>
                  <a:pt x="22" y="21"/>
                </a:lnTo>
                <a:lnTo>
                  <a:pt x="20" y="20"/>
                </a:lnTo>
                <a:lnTo>
                  <a:pt x="11" y="21"/>
                </a:lnTo>
                <a:lnTo>
                  <a:pt x="7" y="19"/>
                </a:lnTo>
                <a:lnTo>
                  <a:pt x="12" y="17"/>
                </a:lnTo>
                <a:lnTo>
                  <a:pt x="18" y="17"/>
                </a:lnTo>
                <a:lnTo>
                  <a:pt x="23" y="16"/>
                </a:lnTo>
                <a:lnTo>
                  <a:pt x="20" y="15"/>
                </a:lnTo>
                <a:lnTo>
                  <a:pt x="12" y="15"/>
                </a:lnTo>
                <a:lnTo>
                  <a:pt x="11" y="13"/>
                </a:lnTo>
                <a:lnTo>
                  <a:pt x="14" y="10"/>
                </a:lnTo>
                <a:lnTo>
                  <a:pt x="19" y="10"/>
                </a:lnTo>
                <a:lnTo>
                  <a:pt x="25" y="11"/>
                </a:lnTo>
                <a:lnTo>
                  <a:pt x="25" y="10"/>
                </a:lnTo>
                <a:lnTo>
                  <a:pt x="20" y="7"/>
                </a:lnTo>
                <a:lnTo>
                  <a:pt x="24" y="6"/>
                </a:lnTo>
                <a:lnTo>
                  <a:pt x="32" y="7"/>
                </a:lnTo>
                <a:lnTo>
                  <a:pt x="34" y="10"/>
                </a:lnTo>
                <a:lnTo>
                  <a:pt x="46" y="10"/>
                </a:lnTo>
                <a:lnTo>
                  <a:pt x="57" y="18"/>
                </a:lnTo>
                <a:lnTo>
                  <a:pt x="59" y="21"/>
                </a:lnTo>
                <a:lnTo>
                  <a:pt x="69" y="22"/>
                </a:lnTo>
                <a:lnTo>
                  <a:pt x="77" y="25"/>
                </a:lnTo>
                <a:lnTo>
                  <a:pt x="82" y="23"/>
                </a:lnTo>
                <a:lnTo>
                  <a:pt x="81" y="19"/>
                </a:lnTo>
                <a:lnTo>
                  <a:pt x="73" y="19"/>
                </a:lnTo>
                <a:lnTo>
                  <a:pt x="71" y="17"/>
                </a:lnTo>
                <a:lnTo>
                  <a:pt x="79" y="14"/>
                </a:lnTo>
                <a:lnTo>
                  <a:pt x="77" y="11"/>
                </a:lnTo>
                <a:lnTo>
                  <a:pt x="68" y="10"/>
                </a:lnTo>
                <a:lnTo>
                  <a:pt x="67" y="8"/>
                </a:lnTo>
                <a:lnTo>
                  <a:pt x="69" y="7"/>
                </a:lnTo>
                <a:lnTo>
                  <a:pt x="76" y="6"/>
                </a:lnTo>
                <a:lnTo>
                  <a:pt x="76" y="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221" name="Freeform 91"/>
          <p:cNvSpPr>
            <a:spLocks/>
          </p:cNvSpPr>
          <p:nvPr/>
        </p:nvSpPr>
        <p:spPr bwMode="gray">
          <a:xfrm>
            <a:off x="3672134" y="2224865"/>
            <a:ext cx="12593" cy="22385"/>
          </a:xfrm>
          <a:custGeom>
            <a:avLst/>
            <a:gdLst>
              <a:gd name="T0" fmla="*/ 2147483647 w 7"/>
              <a:gd name="T1" fmla="*/ 2147483647 h 12"/>
              <a:gd name="T2" fmla="*/ 2147483647 w 7"/>
              <a:gd name="T3" fmla="*/ 0 h 12"/>
              <a:gd name="T4" fmla="*/ 2147483647 w 7"/>
              <a:gd name="T5" fmla="*/ 2147483647 h 12"/>
              <a:gd name="T6" fmla="*/ 2147483647 w 7"/>
              <a:gd name="T7" fmla="*/ 2147483647 h 12"/>
              <a:gd name="T8" fmla="*/ 2147483647 w 7"/>
              <a:gd name="T9" fmla="*/ 2147483647 h 12"/>
              <a:gd name="T10" fmla="*/ 0 w 7"/>
              <a:gd name="T11" fmla="*/ 2147483647 h 12"/>
              <a:gd name="T12" fmla="*/ 2147483647 w 7"/>
              <a:gd name="T13" fmla="*/ 2147483647 h 12"/>
              <a:gd name="T14" fmla="*/ 2147483647 w 7"/>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2"/>
              <a:gd name="T26" fmla="*/ 7 w 7"/>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2">
                <a:moveTo>
                  <a:pt x="4" y="1"/>
                </a:moveTo>
                <a:lnTo>
                  <a:pt x="7" y="0"/>
                </a:lnTo>
                <a:lnTo>
                  <a:pt x="7" y="3"/>
                </a:lnTo>
                <a:lnTo>
                  <a:pt x="5" y="9"/>
                </a:lnTo>
                <a:lnTo>
                  <a:pt x="2" y="12"/>
                </a:lnTo>
                <a:lnTo>
                  <a:pt x="0" y="9"/>
                </a:lnTo>
                <a:lnTo>
                  <a:pt x="3" y="6"/>
                </a:lnTo>
                <a:lnTo>
                  <a:pt x="4"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22" name="Freeform 92"/>
          <p:cNvSpPr>
            <a:spLocks/>
          </p:cNvSpPr>
          <p:nvPr/>
        </p:nvSpPr>
        <p:spPr bwMode="gray">
          <a:xfrm>
            <a:off x="3638550" y="2331194"/>
            <a:ext cx="18190" cy="13991"/>
          </a:xfrm>
          <a:custGeom>
            <a:avLst/>
            <a:gdLst>
              <a:gd name="T0" fmla="*/ 0 w 10"/>
              <a:gd name="T1" fmla="*/ 2147483647 h 8"/>
              <a:gd name="T2" fmla="*/ 2147483647 w 10"/>
              <a:gd name="T3" fmla="*/ 0 h 8"/>
              <a:gd name="T4" fmla="*/ 2147483647 w 10"/>
              <a:gd name="T5" fmla="*/ 0 h 8"/>
              <a:gd name="T6" fmla="*/ 2147483647 w 10"/>
              <a:gd name="T7" fmla="*/ 2147483647 h 8"/>
              <a:gd name="T8" fmla="*/ 2147483647 w 10"/>
              <a:gd name="T9" fmla="*/ 2147483647 h 8"/>
              <a:gd name="T10" fmla="*/ 2147483647 w 10"/>
              <a:gd name="T11" fmla="*/ 2147483647 h 8"/>
              <a:gd name="T12" fmla="*/ 2147483647 w 10"/>
              <a:gd name="T13" fmla="*/ 2147483647 h 8"/>
              <a:gd name="T14" fmla="*/ 0 w 10"/>
              <a:gd name="T15" fmla="*/ 2147483647 h 8"/>
              <a:gd name="T16" fmla="*/ 0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0" y="2"/>
                </a:moveTo>
                <a:lnTo>
                  <a:pt x="3" y="0"/>
                </a:lnTo>
                <a:lnTo>
                  <a:pt x="7" y="0"/>
                </a:lnTo>
                <a:lnTo>
                  <a:pt x="10" y="4"/>
                </a:lnTo>
                <a:lnTo>
                  <a:pt x="10" y="8"/>
                </a:lnTo>
                <a:lnTo>
                  <a:pt x="6" y="8"/>
                </a:lnTo>
                <a:lnTo>
                  <a:pt x="4" y="5"/>
                </a:lnTo>
                <a:lnTo>
                  <a:pt x="0"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23" name="Freeform 93"/>
          <p:cNvSpPr>
            <a:spLocks/>
          </p:cNvSpPr>
          <p:nvPr/>
        </p:nvSpPr>
        <p:spPr bwMode="gray">
          <a:xfrm>
            <a:off x="3404876" y="1446979"/>
            <a:ext cx="47574" cy="8394"/>
          </a:xfrm>
          <a:custGeom>
            <a:avLst/>
            <a:gdLst>
              <a:gd name="T0" fmla="*/ 0 w 26"/>
              <a:gd name="T1" fmla="*/ 2147483647 h 5"/>
              <a:gd name="T2" fmla="*/ 2147483647 w 26"/>
              <a:gd name="T3" fmla="*/ 0 h 5"/>
              <a:gd name="T4" fmla="*/ 2147483647 w 26"/>
              <a:gd name="T5" fmla="*/ 2147483647 h 5"/>
              <a:gd name="T6" fmla="*/ 2147483647 w 26"/>
              <a:gd name="T7" fmla="*/ 0 h 5"/>
              <a:gd name="T8" fmla="*/ 2147483647 w 26"/>
              <a:gd name="T9" fmla="*/ 0 h 5"/>
              <a:gd name="T10" fmla="*/ 2147483647 w 26"/>
              <a:gd name="T11" fmla="*/ 2147483647 h 5"/>
              <a:gd name="T12" fmla="*/ 2147483647 w 26"/>
              <a:gd name="T13" fmla="*/ 2147483647 h 5"/>
              <a:gd name="T14" fmla="*/ 0 w 26"/>
              <a:gd name="T15" fmla="*/ 2147483647 h 5"/>
              <a:gd name="T16" fmla="*/ 0 w 26"/>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
              <a:gd name="T29" fmla="*/ 26 w 2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
                <a:moveTo>
                  <a:pt x="0" y="1"/>
                </a:moveTo>
                <a:lnTo>
                  <a:pt x="4" y="0"/>
                </a:lnTo>
                <a:lnTo>
                  <a:pt x="14" y="1"/>
                </a:lnTo>
                <a:lnTo>
                  <a:pt x="21" y="0"/>
                </a:lnTo>
                <a:lnTo>
                  <a:pt x="26" y="0"/>
                </a:lnTo>
                <a:lnTo>
                  <a:pt x="21" y="5"/>
                </a:lnTo>
                <a:lnTo>
                  <a:pt x="4" y="4"/>
                </a:lnTo>
                <a:lnTo>
                  <a:pt x="0" y="4"/>
                </a:lnTo>
                <a:lnTo>
                  <a:pt x="0"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24" name="Freeform 94"/>
          <p:cNvSpPr>
            <a:spLocks/>
          </p:cNvSpPr>
          <p:nvPr/>
        </p:nvSpPr>
        <p:spPr bwMode="gray">
          <a:xfrm>
            <a:off x="3686126" y="1737986"/>
            <a:ext cx="20989" cy="8394"/>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1"/>
                </a:lnTo>
                <a:lnTo>
                  <a:pt x="3" y="4"/>
                </a:lnTo>
                <a:lnTo>
                  <a:pt x="0" y="4"/>
                </a:lnTo>
                <a:lnTo>
                  <a:pt x="0" y="3"/>
                </a:lnTo>
                <a:lnTo>
                  <a:pt x="8"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25" name="Freeform 95"/>
          <p:cNvSpPr>
            <a:spLocks/>
          </p:cNvSpPr>
          <p:nvPr/>
        </p:nvSpPr>
        <p:spPr bwMode="gray">
          <a:xfrm>
            <a:off x="3662339" y="1737986"/>
            <a:ext cx="16791" cy="8394"/>
          </a:xfrm>
          <a:custGeom>
            <a:avLst/>
            <a:gdLst>
              <a:gd name="T0" fmla="*/ 2147483647 w 9"/>
              <a:gd name="T1" fmla="*/ 0 h 4"/>
              <a:gd name="T2" fmla="*/ 2147483647 w 9"/>
              <a:gd name="T3" fmla="*/ 2147483647 h 4"/>
              <a:gd name="T4" fmla="*/ 2147483647 w 9"/>
              <a:gd name="T5" fmla="*/ 2147483647 h 4"/>
              <a:gd name="T6" fmla="*/ 0 w 9"/>
              <a:gd name="T7" fmla="*/ 2147483647 h 4"/>
              <a:gd name="T8" fmla="*/ 2147483647 w 9"/>
              <a:gd name="T9" fmla="*/ 2147483647 h 4"/>
              <a:gd name="T10" fmla="*/ 2147483647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9" y="0"/>
                </a:moveTo>
                <a:lnTo>
                  <a:pt x="9" y="2"/>
                </a:lnTo>
                <a:lnTo>
                  <a:pt x="3" y="4"/>
                </a:lnTo>
                <a:lnTo>
                  <a:pt x="0" y="3"/>
                </a:lnTo>
                <a:lnTo>
                  <a:pt x="2" y="1"/>
                </a:lnTo>
                <a:lnTo>
                  <a:pt x="9" y="0"/>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26" name="Freeform 96"/>
          <p:cNvSpPr>
            <a:spLocks/>
          </p:cNvSpPr>
          <p:nvPr/>
        </p:nvSpPr>
        <p:spPr bwMode="gray">
          <a:xfrm>
            <a:off x="3711311" y="1747779"/>
            <a:ext cx="9795" cy="8394"/>
          </a:xfrm>
          <a:custGeom>
            <a:avLst/>
            <a:gdLst>
              <a:gd name="T0" fmla="*/ 2147483647 w 5"/>
              <a:gd name="T1" fmla="*/ 2147483647 h 5"/>
              <a:gd name="T2" fmla="*/ 0 w 5"/>
              <a:gd name="T3" fmla="*/ 2147483647 h 5"/>
              <a:gd name="T4" fmla="*/ 2147483647 w 5"/>
              <a:gd name="T5" fmla="*/ 0 h 5"/>
              <a:gd name="T6" fmla="*/ 2147483647 w 5"/>
              <a:gd name="T7" fmla="*/ 2147483647 h 5"/>
              <a:gd name="T8" fmla="*/ 2147483647 w 5"/>
              <a:gd name="T9" fmla="*/ 2147483647 h 5"/>
              <a:gd name="T10" fmla="*/ 2147483647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1" y="5"/>
                </a:moveTo>
                <a:lnTo>
                  <a:pt x="0" y="2"/>
                </a:lnTo>
                <a:lnTo>
                  <a:pt x="1" y="0"/>
                </a:lnTo>
                <a:lnTo>
                  <a:pt x="3" y="1"/>
                </a:lnTo>
                <a:lnTo>
                  <a:pt x="5" y="2"/>
                </a:lnTo>
                <a:lnTo>
                  <a:pt x="1" y="5"/>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27" name="Freeform 97"/>
          <p:cNvSpPr>
            <a:spLocks/>
          </p:cNvSpPr>
          <p:nvPr/>
        </p:nvSpPr>
        <p:spPr bwMode="gray">
          <a:xfrm>
            <a:off x="3672132" y="1750577"/>
            <a:ext cx="25186" cy="15390"/>
          </a:xfrm>
          <a:custGeom>
            <a:avLst/>
            <a:gdLst>
              <a:gd name="T0" fmla="*/ 2147483647 w 14"/>
              <a:gd name="T1" fmla="*/ 2147483647 h 8"/>
              <a:gd name="T2" fmla="*/ 2147483647 w 14"/>
              <a:gd name="T3" fmla="*/ 0 h 8"/>
              <a:gd name="T4" fmla="*/ 2147483647 w 14"/>
              <a:gd name="T5" fmla="*/ 0 h 8"/>
              <a:gd name="T6" fmla="*/ 2147483647 w 14"/>
              <a:gd name="T7" fmla="*/ 2147483647 h 8"/>
              <a:gd name="T8" fmla="*/ 2147483647 w 14"/>
              <a:gd name="T9" fmla="*/ 2147483647 h 8"/>
              <a:gd name="T10" fmla="*/ 0 w 14"/>
              <a:gd name="T11" fmla="*/ 2147483647 h 8"/>
              <a:gd name="T12" fmla="*/ 0 w 14"/>
              <a:gd name="T13" fmla="*/ 2147483647 h 8"/>
              <a:gd name="T14" fmla="*/ 2147483647 w 14"/>
              <a:gd name="T15" fmla="*/ 2147483647 h 8"/>
              <a:gd name="T16" fmla="*/ 2147483647 w 14"/>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8"/>
              <a:gd name="T29" fmla="*/ 14 w 1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8">
                <a:moveTo>
                  <a:pt x="6" y="1"/>
                </a:moveTo>
                <a:lnTo>
                  <a:pt x="10" y="0"/>
                </a:lnTo>
                <a:lnTo>
                  <a:pt x="13" y="0"/>
                </a:lnTo>
                <a:lnTo>
                  <a:pt x="14" y="4"/>
                </a:lnTo>
                <a:lnTo>
                  <a:pt x="7" y="8"/>
                </a:lnTo>
                <a:lnTo>
                  <a:pt x="0" y="8"/>
                </a:lnTo>
                <a:lnTo>
                  <a:pt x="0" y="6"/>
                </a:lnTo>
                <a:lnTo>
                  <a:pt x="6" y="4"/>
                </a:lnTo>
                <a:lnTo>
                  <a:pt x="6"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28" name="Freeform 98"/>
          <p:cNvSpPr>
            <a:spLocks/>
          </p:cNvSpPr>
          <p:nvPr/>
        </p:nvSpPr>
        <p:spPr bwMode="gray">
          <a:xfrm>
            <a:off x="3684727" y="1772965"/>
            <a:ext cx="5597" cy="6995"/>
          </a:xfrm>
          <a:custGeom>
            <a:avLst/>
            <a:gdLst>
              <a:gd name="T0" fmla="*/ 0 w 3"/>
              <a:gd name="T1" fmla="*/ 2147483647 h 4"/>
              <a:gd name="T2" fmla="*/ 0 w 3"/>
              <a:gd name="T3" fmla="*/ 0 h 4"/>
              <a:gd name="T4" fmla="*/ 2147483647 w 3"/>
              <a:gd name="T5" fmla="*/ 0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3"/>
                </a:moveTo>
                <a:lnTo>
                  <a:pt x="0" y="0"/>
                </a:lnTo>
                <a:lnTo>
                  <a:pt x="3" y="0"/>
                </a:lnTo>
                <a:lnTo>
                  <a:pt x="3" y="4"/>
                </a:lnTo>
                <a:lnTo>
                  <a:pt x="0" y="3"/>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29" name="Freeform 99"/>
          <p:cNvSpPr>
            <a:spLocks/>
          </p:cNvSpPr>
          <p:nvPr/>
        </p:nvSpPr>
        <p:spPr bwMode="gray">
          <a:xfrm>
            <a:off x="3553196" y="1789753"/>
            <a:ext cx="9795" cy="6995"/>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4" y="0"/>
                </a:moveTo>
                <a:lnTo>
                  <a:pt x="5" y="2"/>
                </a:lnTo>
                <a:lnTo>
                  <a:pt x="2" y="4"/>
                </a:lnTo>
                <a:lnTo>
                  <a:pt x="0" y="3"/>
                </a:lnTo>
                <a:lnTo>
                  <a:pt x="0" y="1"/>
                </a:lnTo>
                <a:lnTo>
                  <a:pt x="4" y="0"/>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30" name="Freeform 100"/>
          <p:cNvSpPr>
            <a:spLocks/>
          </p:cNvSpPr>
          <p:nvPr/>
        </p:nvSpPr>
        <p:spPr bwMode="gray">
          <a:xfrm>
            <a:off x="3596575" y="1855509"/>
            <a:ext cx="12593" cy="12592"/>
          </a:xfrm>
          <a:custGeom>
            <a:avLst/>
            <a:gdLst>
              <a:gd name="T0" fmla="*/ 2147483647 w 7"/>
              <a:gd name="T1" fmla="*/ 0 h 7"/>
              <a:gd name="T2" fmla="*/ 2147483647 w 7"/>
              <a:gd name="T3" fmla="*/ 2147483647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0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1" y="0"/>
                </a:moveTo>
                <a:lnTo>
                  <a:pt x="4" y="3"/>
                </a:lnTo>
                <a:lnTo>
                  <a:pt x="7" y="4"/>
                </a:lnTo>
                <a:lnTo>
                  <a:pt x="7" y="7"/>
                </a:lnTo>
                <a:lnTo>
                  <a:pt x="4" y="7"/>
                </a:lnTo>
                <a:lnTo>
                  <a:pt x="0" y="2"/>
                </a:lnTo>
                <a:lnTo>
                  <a:pt x="1" y="0"/>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31" name="Freeform 101"/>
          <p:cNvSpPr>
            <a:spLocks/>
          </p:cNvSpPr>
          <p:nvPr/>
        </p:nvSpPr>
        <p:spPr bwMode="gray">
          <a:xfrm>
            <a:off x="3586780" y="1856908"/>
            <a:ext cx="8395" cy="18188"/>
          </a:xfrm>
          <a:custGeom>
            <a:avLst/>
            <a:gdLst>
              <a:gd name="T0" fmla="*/ 0 w 5"/>
              <a:gd name="T1" fmla="*/ 2147483647 h 10"/>
              <a:gd name="T2" fmla="*/ 2147483647 w 5"/>
              <a:gd name="T3" fmla="*/ 0 h 10"/>
              <a:gd name="T4" fmla="*/ 2147483647 w 5"/>
              <a:gd name="T5" fmla="*/ 2147483647 h 10"/>
              <a:gd name="T6" fmla="*/ 2147483647 w 5"/>
              <a:gd name="T7" fmla="*/ 2147483647 h 10"/>
              <a:gd name="T8" fmla="*/ 2147483647 w 5"/>
              <a:gd name="T9" fmla="*/ 2147483647 h 10"/>
              <a:gd name="T10" fmla="*/ 0 w 5"/>
              <a:gd name="T11" fmla="*/ 2147483647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0" y="2"/>
                </a:moveTo>
                <a:lnTo>
                  <a:pt x="2" y="0"/>
                </a:lnTo>
                <a:lnTo>
                  <a:pt x="3" y="2"/>
                </a:lnTo>
                <a:lnTo>
                  <a:pt x="5" y="10"/>
                </a:lnTo>
                <a:lnTo>
                  <a:pt x="2" y="10"/>
                </a:lnTo>
                <a:lnTo>
                  <a:pt x="0" y="2"/>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32" name="Freeform 102"/>
          <p:cNvSpPr>
            <a:spLocks/>
          </p:cNvSpPr>
          <p:nvPr/>
        </p:nvSpPr>
        <p:spPr bwMode="gray">
          <a:xfrm>
            <a:off x="3551799" y="1868100"/>
            <a:ext cx="109141" cy="114724"/>
          </a:xfrm>
          <a:custGeom>
            <a:avLst/>
            <a:gdLst>
              <a:gd name="T0" fmla="*/ 2147483647 w 60"/>
              <a:gd name="T1" fmla="*/ 2147483647 h 63"/>
              <a:gd name="T2" fmla="*/ 2147483647 w 60"/>
              <a:gd name="T3" fmla="*/ 0 h 63"/>
              <a:gd name="T4" fmla="*/ 2147483647 w 60"/>
              <a:gd name="T5" fmla="*/ 2147483647 h 63"/>
              <a:gd name="T6" fmla="*/ 2147483647 w 60"/>
              <a:gd name="T7" fmla="*/ 2147483647 h 63"/>
              <a:gd name="T8" fmla="*/ 2147483647 w 60"/>
              <a:gd name="T9" fmla="*/ 2147483647 h 63"/>
              <a:gd name="T10" fmla="*/ 2147483647 w 60"/>
              <a:gd name="T11" fmla="*/ 2147483647 h 63"/>
              <a:gd name="T12" fmla="*/ 2147483647 w 60"/>
              <a:gd name="T13" fmla="*/ 2147483647 h 63"/>
              <a:gd name="T14" fmla="*/ 2147483647 w 60"/>
              <a:gd name="T15" fmla="*/ 2147483647 h 63"/>
              <a:gd name="T16" fmla="*/ 2147483647 w 60"/>
              <a:gd name="T17" fmla="*/ 2147483647 h 63"/>
              <a:gd name="T18" fmla="*/ 2147483647 w 60"/>
              <a:gd name="T19" fmla="*/ 2147483647 h 63"/>
              <a:gd name="T20" fmla="*/ 2147483647 w 60"/>
              <a:gd name="T21" fmla="*/ 2147483647 h 63"/>
              <a:gd name="T22" fmla="*/ 2147483647 w 60"/>
              <a:gd name="T23" fmla="*/ 2147483647 h 63"/>
              <a:gd name="T24" fmla="*/ 2147483647 w 60"/>
              <a:gd name="T25" fmla="*/ 2147483647 h 63"/>
              <a:gd name="T26" fmla="*/ 2147483647 w 60"/>
              <a:gd name="T27" fmla="*/ 2147483647 h 63"/>
              <a:gd name="T28" fmla="*/ 2147483647 w 60"/>
              <a:gd name="T29" fmla="*/ 2147483647 h 63"/>
              <a:gd name="T30" fmla="*/ 2147483647 w 60"/>
              <a:gd name="T31" fmla="*/ 2147483647 h 63"/>
              <a:gd name="T32" fmla="*/ 2147483647 w 60"/>
              <a:gd name="T33" fmla="*/ 2147483647 h 63"/>
              <a:gd name="T34" fmla="*/ 2147483647 w 60"/>
              <a:gd name="T35" fmla="*/ 2147483647 h 63"/>
              <a:gd name="T36" fmla="*/ 2147483647 w 60"/>
              <a:gd name="T37" fmla="*/ 2147483647 h 63"/>
              <a:gd name="T38" fmla="*/ 2147483647 w 60"/>
              <a:gd name="T39" fmla="*/ 2147483647 h 63"/>
              <a:gd name="T40" fmla="*/ 2147483647 w 60"/>
              <a:gd name="T41" fmla="*/ 2147483647 h 63"/>
              <a:gd name="T42" fmla="*/ 2147483647 w 60"/>
              <a:gd name="T43" fmla="*/ 2147483647 h 63"/>
              <a:gd name="T44" fmla="*/ 2147483647 w 60"/>
              <a:gd name="T45" fmla="*/ 2147483647 h 63"/>
              <a:gd name="T46" fmla="*/ 2147483647 w 60"/>
              <a:gd name="T47" fmla="*/ 2147483647 h 63"/>
              <a:gd name="T48" fmla="*/ 2147483647 w 60"/>
              <a:gd name="T49" fmla="*/ 2147483647 h 63"/>
              <a:gd name="T50" fmla="*/ 0 w 60"/>
              <a:gd name="T51" fmla="*/ 2147483647 h 63"/>
              <a:gd name="T52" fmla="*/ 2147483647 w 60"/>
              <a:gd name="T53" fmla="*/ 2147483647 h 63"/>
              <a:gd name="T54" fmla="*/ 2147483647 w 60"/>
              <a:gd name="T55" fmla="*/ 2147483647 h 63"/>
              <a:gd name="T56" fmla="*/ 2147483647 w 60"/>
              <a:gd name="T57" fmla="*/ 2147483647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
              <a:gd name="T88" fmla="*/ 0 h 63"/>
              <a:gd name="T89" fmla="*/ 60 w 60"/>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 h="63">
                <a:moveTo>
                  <a:pt x="10" y="4"/>
                </a:moveTo>
                <a:lnTo>
                  <a:pt x="12" y="0"/>
                </a:lnTo>
                <a:lnTo>
                  <a:pt x="15" y="1"/>
                </a:lnTo>
                <a:lnTo>
                  <a:pt x="17" y="9"/>
                </a:lnTo>
                <a:lnTo>
                  <a:pt x="21" y="14"/>
                </a:lnTo>
                <a:lnTo>
                  <a:pt x="24" y="12"/>
                </a:lnTo>
                <a:lnTo>
                  <a:pt x="32" y="16"/>
                </a:lnTo>
                <a:lnTo>
                  <a:pt x="36" y="21"/>
                </a:lnTo>
                <a:lnTo>
                  <a:pt x="47" y="26"/>
                </a:lnTo>
                <a:lnTo>
                  <a:pt x="49" y="34"/>
                </a:lnTo>
                <a:lnTo>
                  <a:pt x="47" y="42"/>
                </a:lnTo>
                <a:lnTo>
                  <a:pt x="59" y="45"/>
                </a:lnTo>
                <a:lnTo>
                  <a:pt x="60" y="47"/>
                </a:lnTo>
                <a:lnTo>
                  <a:pt x="59" y="53"/>
                </a:lnTo>
                <a:lnTo>
                  <a:pt x="47" y="53"/>
                </a:lnTo>
                <a:lnTo>
                  <a:pt x="42" y="50"/>
                </a:lnTo>
                <a:lnTo>
                  <a:pt x="41" y="45"/>
                </a:lnTo>
                <a:lnTo>
                  <a:pt x="38" y="42"/>
                </a:lnTo>
                <a:lnTo>
                  <a:pt x="34" y="43"/>
                </a:lnTo>
                <a:lnTo>
                  <a:pt x="30" y="50"/>
                </a:lnTo>
                <a:lnTo>
                  <a:pt x="26" y="51"/>
                </a:lnTo>
                <a:lnTo>
                  <a:pt x="19" y="60"/>
                </a:lnTo>
                <a:lnTo>
                  <a:pt x="14" y="63"/>
                </a:lnTo>
                <a:lnTo>
                  <a:pt x="13" y="51"/>
                </a:lnTo>
                <a:lnTo>
                  <a:pt x="1" y="50"/>
                </a:lnTo>
                <a:lnTo>
                  <a:pt x="0" y="47"/>
                </a:lnTo>
                <a:lnTo>
                  <a:pt x="9" y="27"/>
                </a:lnTo>
                <a:lnTo>
                  <a:pt x="9" y="9"/>
                </a:lnTo>
                <a:lnTo>
                  <a:pt x="10" y="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33" name="Freeform 103"/>
          <p:cNvSpPr>
            <a:spLocks/>
          </p:cNvSpPr>
          <p:nvPr/>
        </p:nvSpPr>
        <p:spPr bwMode="gray">
          <a:xfrm>
            <a:off x="3609168" y="1987023"/>
            <a:ext cx="27985" cy="25183"/>
          </a:xfrm>
          <a:custGeom>
            <a:avLst/>
            <a:gdLst>
              <a:gd name="T0" fmla="*/ 2147483647 w 15"/>
              <a:gd name="T1" fmla="*/ 0 h 14"/>
              <a:gd name="T2" fmla="*/ 2147483647 w 15"/>
              <a:gd name="T3" fmla="*/ 2147483647 h 14"/>
              <a:gd name="T4" fmla="*/ 2147483647 w 15"/>
              <a:gd name="T5" fmla="*/ 2147483647 h 14"/>
              <a:gd name="T6" fmla="*/ 0 w 15"/>
              <a:gd name="T7" fmla="*/ 2147483647 h 14"/>
              <a:gd name="T8" fmla="*/ 0 w 15"/>
              <a:gd name="T9" fmla="*/ 2147483647 h 14"/>
              <a:gd name="T10" fmla="*/ 2147483647 w 15"/>
              <a:gd name="T11" fmla="*/ 0 h 14"/>
              <a:gd name="T12" fmla="*/ 2147483647 w 15"/>
              <a:gd name="T13" fmla="*/ 0 h 14"/>
              <a:gd name="T14" fmla="*/ 0 60000 65536"/>
              <a:gd name="T15" fmla="*/ 0 60000 65536"/>
              <a:gd name="T16" fmla="*/ 0 60000 65536"/>
              <a:gd name="T17" fmla="*/ 0 60000 65536"/>
              <a:gd name="T18" fmla="*/ 0 60000 65536"/>
              <a:gd name="T19" fmla="*/ 0 60000 65536"/>
              <a:gd name="T20" fmla="*/ 0 60000 65536"/>
              <a:gd name="T21" fmla="*/ 0 w 15"/>
              <a:gd name="T22" fmla="*/ 0 h 14"/>
              <a:gd name="T23" fmla="*/ 15 w 15"/>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4">
                <a:moveTo>
                  <a:pt x="15" y="0"/>
                </a:moveTo>
                <a:lnTo>
                  <a:pt x="14" y="5"/>
                </a:lnTo>
                <a:lnTo>
                  <a:pt x="6" y="13"/>
                </a:lnTo>
                <a:lnTo>
                  <a:pt x="0" y="14"/>
                </a:lnTo>
                <a:lnTo>
                  <a:pt x="0" y="5"/>
                </a:lnTo>
                <a:lnTo>
                  <a:pt x="6" y="0"/>
                </a:lnTo>
                <a:lnTo>
                  <a:pt x="15"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34" name="Freeform 104"/>
          <p:cNvSpPr>
            <a:spLocks/>
          </p:cNvSpPr>
          <p:nvPr/>
        </p:nvSpPr>
        <p:spPr bwMode="gray">
          <a:xfrm>
            <a:off x="3666536" y="2010805"/>
            <a:ext cx="16791" cy="30780"/>
          </a:xfrm>
          <a:custGeom>
            <a:avLst/>
            <a:gdLst>
              <a:gd name="T0" fmla="*/ 2147483647 w 9"/>
              <a:gd name="T1" fmla="*/ 0 h 17"/>
              <a:gd name="T2" fmla="*/ 2147483647 w 9"/>
              <a:gd name="T3" fmla="*/ 2147483647 h 17"/>
              <a:gd name="T4" fmla="*/ 2147483647 w 9"/>
              <a:gd name="T5" fmla="*/ 2147483647 h 17"/>
              <a:gd name="T6" fmla="*/ 2147483647 w 9"/>
              <a:gd name="T7" fmla="*/ 2147483647 h 17"/>
              <a:gd name="T8" fmla="*/ 0 w 9"/>
              <a:gd name="T9" fmla="*/ 2147483647 h 17"/>
              <a:gd name="T10" fmla="*/ 2147483647 w 9"/>
              <a:gd name="T11" fmla="*/ 2147483647 h 17"/>
              <a:gd name="T12" fmla="*/ 2147483647 w 9"/>
              <a:gd name="T13" fmla="*/ 2147483647 h 17"/>
              <a:gd name="T14" fmla="*/ 2147483647 w 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7"/>
              <a:gd name="T26" fmla="*/ 9 w 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7">
                <a:moveTo>
                  <a:pt x="8" y="0"/>
                </a:moveTo>
                <a:lnTo>
                  <a:pt x="9" y="7"/>
                </a:lnTo>
                <a:lnTo>
                  <a:pt x="6" y="12"/>
                </a:lnTo>
                <a:lnTo>
                  <a:pt x="5" y="17"/>
                </a:lnTo>
                <a:lnTo>
                  <a:pt x="0" y="13"/>
                </a:lnTo>
                <a:lnTo>
                  <a:pt x="1" y="4"/>
                </a:lnTo>
                <a:lnTo>
                  <a:pt x="3" y="1"/>
                </a:lnTo>
                <a:lnTo>
                  <a:pt x="8"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35" name="Freeform 105"/>
          <p:cNvSpPr>
            <a:spLocks/>
          </p:cNvSpPr>
          <p:nvPr/>
        </p:nvSpPr>
        <p:spPr bwMode="gray">
          <a:xfrm>
            <a:off x="3693121" y="1971633"/>
            <a:ext cx="15392" cy="12592"/>
          </a:xfrm>
          <a:custGeom>
            <a:avLst/>
            <a:gdLst>
              <a:gd name="T0" fmla="*/ 0 w 8"/>
              <a:gd name="T1" fmla="*/ 0 h 7"/>
              <a:gd name="T2" fmla="*/ 2147483647 w 8"/>
              <a:gd name="T3" fmla="*/ 0 h 7"/>
              <a:gd name="T4" fmla="*/ 2147483647 w 8"/>
              <a:gd name="T5" fmla="*/ 2147483647 h 7"/>
              <a:gd name="T6" fmla="*/ 2147483647 w 8"/>
              <a:gd name="T7" fmla="*/ 2147483647 h 7"/>
              <a:gd name="T8" fmla="*/ 2147483647 w 8"/>
              <a:gd name="T9" fmla="*/ 2147483647 h 7"/>
              <a:gd name="T10" fmla="*/ 0 w 8"/>
              <a:gd name="T11" fmla="*/ 0 h 7"/>
              <a:gd name="T12" fmla="*/ 0 60000 65536"/>
              <a:gd name="T13" fmla="*/ 0 60000 65536"/>
              <a:gd name="T14" fmla="*/ 0 60000 65536"/>
              <a:gd name="T15" fmla="*/ 0 60000 65536"/>
              <a:gd name="T16" fmla="*/ 0 60000 65536"/>
              <a:gd name="T17" fmla="*/ 0 60000 65536"/>
              <a:gd name="T18" fmla="*/ 0 w 8"/>
              <a:gd name="T19" fmla="*/ 0 h 7"/>
              <a:gd name="T20" fmla="*/ 8 w 8"/>
              <a:gd name="T21" fmla="*/ 7 h 7"/>
            </a:gdLst>
            <a:ahLst/>
            <a:cxnLst>
              <a:cxn ang="T12">
                <a:pos x="T0" y="T1"/>
              </a:cxn>
              <a:cxn ang="T13">
                <a:pos x="T2" y="T3"/>
              </a:cxn>
              <a:cxn ang="T14">
                <a:pos x="T4" y="T5"/>
              </a:cxn>
              <a:cxn ang="T15">
                <a:pos x="T6" y="T7"/>
              </a:cxn>
              <a:cxn ang="T16">
                <a:pos x="T8" y="T9"/>
              </a:cxn>
              <a:cxn ang="T17">
                <a:pos x="T10" y="T11"/>
              </a:cxn>
            </a:cxnLst>
            <a:rect l="T18" t="T19" r="T20" b="T21"/>
            <a:pathLst>
              <a:path w="8" h="7">
                <a:moveTo>
                  <a:pt x="0" y="0"/>
                </a:moveTo>
                <a:lnTo>
                  <a:pt x="5" y="0"/>
                </a:lnTo>
                <a:lnTo>
                  <a:pt x="8" y="3"/>
                </a:lnTo>
                <a:lnTo>
                  <a:pt x="5" y="7"/>
                </a:lnTo>
                <a:lnTo>
                  <a:pt x="2" y="5"/>
                </a:lnTo>
                <a:lnTo>
                  <a:pt x="0"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36" name="Freeform 106"/>
          <p:cNvSpPr>
            <a:spLocks/>
          </p:cNvSpPr>
          <p:nvPr/>
        </p:nvSpPr>
        <p:spPr bwMode="gray">
          <a:xfrm>
            <a:off x="3709912" y="1960440"/>
            <a:ext cx="15392" cy="12592"/>
          </a:xfrm>
          <a:custGeom>
            <a:avLst/>
            <a:gdLst>
              <a:gd name="T0" fmla="*/ 2147483647 w 8"/>
              <a:gd name="T1" fmla="*/ 2147483647 h 7"/>
              <a:gd name="T2" fmla="*/ 0 w 8"/>
              <a:gd name="T3" fmla="*/ 2147483647 h 7"/>
              <a:gd name="T4" fmla="*/ 2147483647 w 8"/>
              <a:gd name="T5" fmla="*/ 0 h 7"/>
              <a:gd name="T6" fmla="*/ 2147483647 w 8"/>
              <a:gd name="T7" fmla="*/ 2147483647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1" y="4"/>
                </a:moveTo>
                <a:lnTo>
                  <a:pt x="0" y="2"/>
                </a:lnTo>
                <a:lnTo>
                  <a:pt x="2" y="0"/>
                </a:lnTo>
                <a:lnTo>
                  <a:pt x="8" y="4"/>
                </a:lnTo>
                <a:lnTo>
                  <a:pt x="8" y="7"/>
                </a:lnTo>
                <a:lnTo>
                  <a:pt x="4" y="7"/>
                </a:lnTo>
                <a:lnTo>
                  <a:pt x="1" y="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37" name="Freeform 107"/>
          <p:cNvSpPr>
            <a:spLocks/>
          </p:cNvSpPr>
          <p:nvPr/>
        </p:nvSpPr>
        <p:spPr bwMode="gray">
          <a:xfrm>
            <a:off x="3702915" y="1945048"/>
            <a:ext cx="6996" cy="8394"/>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3"/>
                </a:moveTo>
                <a:lnTo>
                  <a:pt x="2" y="5"/>
                </a:lnTo>
                <a:lnTo>
                  <a:pt x="0" y="2"/>
                </a:lnTo>
                <a:lnTo>
                  <a:pt x="2" y="0"/>
                </a:lnTo>
                <a:lnTo>
                  <a:pt x="4" y="3"/>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38" name="Rectangle 108"/>
          <p:cNvSpPr>
            <a:spLocks noChangeArrowheads="1"/>
          </p:cNvSpPr>
          <p:nvPr/>
        </p:nvSpPr>
        <p:spPr bwMode="gray">
          <a:xfrm>
            <a:off x="3549000" y="1725396"/>
            <a:ext cx="11194" cy="1399"/>
          </a:xfrm>
          <a:prstGeom prst="rect">
            <a:avLst/>
          </a:prstGeom>
          <a:solidFill>
            <a:srgbClr val="92D050"/>
          </a:solid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766" hangingPunct="1">
              <a:spcBef>
                <a:spcPct val="50000"/>
              </a:spcBef>
              <a:defRPr/>
            </a:pPr>
            <a:endParaRPr lang="en-GB" altLang="en-US" sz="900" kern="1200">
              <a:solidFill>
                <a:srgbClr val="000000"/>
              </a:solidFill>
              <a:ea typeface="MS PGothic" charset="-128"/>
              <a:cs typeface="+mn-cs"/>
            </a:endParaRPr>
          </a:p>
        </p:txBody>
      </p:sp>
      <p:sp>
        <p:nvSpPr>
          <p:cNvPr id="48239" name="Freeform 109"/>
          <p:cNvSpPr>
            <a:spLocks/>
          </p:cNvSpPr>
          <p:nvPr/>
        </p:nvSpPr>
        <p:spPr bwMode="gray">
          <a:xfrm>
            <a:off x="3494427" y="1479159"/>
            <a:ext cx="11194" cy="12592"/>
          </a:xfrm>
          <a:custGeom>
            <a:avLst/>
            <a:gdLst>
              <a:gd name="T0" fmla="*/ 2147483647 w 6"/>
              <a:gd name="T1" fmla="*/ 0 h 7"/>
              <a:gd name="T2" fmla="*/ 2147483647 w 6"/>
              <a:gd name="T3" fmla="*/ 0 h 7"/>
              <a:gd name="T4" fmla="*/ 2147483647 w 6"/>
              <a:gd name="T5" fmla="*/ 2147483647 h 7"/>
              <a:gd name="T6" fmla="*/ 2147483647 w 6"/>
              <a:gd name="T7" fmla="*/ 2147483647 h 7"/>
              <a:gd name="T8" fmla="*/ 2147483647 w 6"/>
              <a:gd name="T9" fmla="*/ 2147483647 h 7"/>
              <a:gd name="T10" fmla="*/ 0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1" y="0"/>
                </a:moveTo>
                <a:lnTo>
                  <a:pt x="5" y="0"/>
                </a:lnTo>
                <a:lnTo>
                  <a:pt x="6" y="6"/>
                </a:lnTo>
                <a:lnTo>
                  <a:pt x="3" y="7"/>
                </a:lnTo>
                <a:lnTo>
                  <a:pt x="1" y="7"/>
                </a:lnTo>
                <a:lnTo>
                  <a:pt x="0" y="1"/>
                </a:lnTo>
                <a:lnTo>
                  <a:pt x="1"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40" name="Freeform 110"/>
          <p:cNvSpPr>
            <a:spLocks/>
          </p:cNvSpPr>
          <p:nvPr/>
        </p:nvSpPr>
        <p:spPr bwMode="gray">
          <a:xfrm>
            <a:off x="3488832" y="1452577"/>
            <a:ext cx="18190" cy="13991"/>
          </a:xfrm>
          <a:custGeom>
            <a:avLst/>
            <a:gdLst>
              <a:gd name="T0" fmla="*/ 2147483647 w 10"/>
              <a:gd name="T1" fmla="*/ 0 h 8"/>
              <a:gd name="T2" fmla="*/ 2147483647 w 10"/>
              <a:gd name="T3" fmla="*/ 2147483647 h 8"/>
              <a:gd name="T4" fmla="*/ 2147483647 w 10"/>
              <a:gd name="T5" fmla="*/ 2147483647 h 8"/>
              <a:gd name="T6" fmla="*/ 2147483647 w 10"/>
              <a:gd name="T7" fmla="*/ 2147483647 h 8"/>
              <a:gd name="T8" fmla="*/ 0 w 10"/>
              <a:gd name="T9" fmla="*/ 2147483647 h 8"/>
              <a:gd name="T10" fmla="*/ 2147483647 w 10"/>
              <a:gd name="T11" fmla="*/ 0 h 8"/>
              <a:gd name="T12" fmla="*/ 0 60000 65536"/>
              <a:gd name="T13" fmla="*/ 0 60000 65536"/>
              <a:gd name="T14" fmla="*/ 0 60000 65536"/>
              <a:gd name="T15" fmla="*/ 0 60000 65536"/>
              <a:gd name="T16" fmla="*/ 0 60000 65536"/>
              <a:gd name="T17" fmla="*/ 0 60000 65536"/>
              <a:gd name="T18" fmla="*/ 0 w 10"/>
              <a:gd name="T19" fmla="*/ 0 h 8"/>
              <a:gd name="T20" fmla="*/ 10 w 10"/>
              <a:gd name="T21" fmla="*/ 8 h 8"/>
            </a:gdLst>
            <a:ahLst/>
            <a:cxnLst>
              <a:cxn ang="T12">
                <a:pos x="T0" y="T1"/>
              </a:cxn>
              <a:cxn ang="T13">
                <a:pos x="T2" y="T3"/>
              </a:cxn>
              <a:cxn ang="T14">
                <a:pos x="T4" y="T5"/>
              </a:cxn>
              <a:cxn ang="T15">
                <a:pos x="T6" y="T7"/>
              </a:cxn>
              <a:cxn ang="T16">
                <a:pos x="T8" y="T9"/>
              </a:cxn>
              <a:cxn ang="T17">
                <a:pos x="T10" y="T11"/>
              </a:cxn>
            </a:cxnLst>
            <a:rect l="T18" t="T19" r="T20" b="T21"/>
            <a:pathLst>
              <a:path w="10" h="8">
                <a:moveTo>
                  <a:pt x="1" y="0"/>
                </a:moveTo>
                <a:lnTo>
                  <a:pt x="7" y="2"/>
                </a:lnTo>
                <a:lnTo>
                  <a:pt x="10" y="6"/>
                </a:lnTo>
                <a:lnTo>
                  <a:pt x="7" y="8"/>
                </a:lnTo>
                <a:lnTo>
                  <a:pt x="0" y="5"/>
                </a:lnTo>
                <a:lnTo>
                  <a:pt x="1"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41" name="Freeform 111"/>
          <p:cNvSpPr>
            <a:spLocks/>
          </p:cNvSpPr>
          <p:nvPr/>
        </p:nvSpPr>
        <p:spPr bwMode="gray">
          <a:xfrm>
            <a:off x="3484635" y="1462368"/>
            <a:ext cx="8395" cy="5596"/>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1"/>
                </a:moveTo>
                <a:lnTo>
                  <a:pt x="3" y="0"/>
                </a:lnTo>
                <a:lnTo>
                  <a:pt x="5" y="2"/>
                </a:lnTo>
                <a:lnTo>
                  <a:pt x="3" y="3"/>
                </a:lnTo>
                <a:lnTo>
                  <a:pt x="0" y="1"/>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42" name="Freeform 112"/>
          <p:cNvSpPr>
            <a:spLocks/>
          </p:cNvSpPr>
          <p:nvPr/>
        </p:nvSpPr>
        <p:spPr bwMode="gray">
          <a:xfrm>
            <a:off x="3560192" y="1392417"/>
            <a:ext cx="26586" cy="6995"/>
          </a:xfrm>
          <a:custGeom>
            <a:avLst/>
            <a:gdLst>
              <a:gd name="T0" fmla="*/ 0 w 14"/>
              <a:gd name="T1" fmla="*/ 2147483647 h 4"/>
              <a:gd name="T2" fmla="*/ 2147483647 w 14"/>
              <a:gd name="T3" fmla="*/ 2147483647 h 4"/>
              <a:gd name="T4" fmla="*/ 2147483647 w 14"/>
              <a:gd name="T5" fmla="*/ 0 h 4"/>
              <a:gd name="T6" fmla="*/ 2147483647 w 14"/>
              <a:gd name="T7" fmla="*/ 2147483647 h 4"/>
              <a:gd name="T8" fmla="*/ 2147483647 w 14"/>
              <a:gd name="T9" fmla="*/ 2147483647 h 4"/>
              <a:gd name="T10" fmla="*/ 0 w 14"/>
              <a:gd name="T11" fmla="*/ 2147483647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0" y="4"/>
                </a:moveTo>
                <a:lnTo>
                  <a:pt x="4" y="2"/>
                </a:lnTo>
                <a:lnTo>
                  <a:pt x="12" y="0"/>
                </a:lnTo>
                <a:lnTo>
                  <a:pt x="14" y="1"/>
                </a:lnTo>
                <a:lnTo>
                  <a:pt x="8" y="4"/>
                </a:lnTo>
                <a:lnTo>
                  <a:pt x="0" y="4"/>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43" name="Freeform 113"/>
          <p:cNvSpPr>
            <a:spLocks/>
          </p:cNvSpPr>
          <p:nvPr/>
        </p:nvSpPr>
        <p:spPr bwMode="gray">
          <a:xfrm>
            <a:off x="3404878" y="1578493"/>
            <a:ext cx="89552" cy="81146"/>
          </a:xfrm>
          <a:custGeom>
            <a:avLst/>
            <a:gdLst>
              <a:gd name="T0" fmla="*/ 2147483647 w 49"/>
              <a:gd name="T1" fmla="*/ 2147483647 h 45"/>
              <a:gd name="T2" fmla="*/ 2147483647 w 49"/>
              <a:gd name="T3" fmla="*/ 2147483647 h 45"/>
              <a:gd name="T4" fmla="*/ 0 w 49"/>
              <a:gd name="T5" fmla="*/ 2147483647 h 45"/>
              <a:gd name="T6" fmla="*/ 2147483647 w 49"/>
              <a:gd name="T7" fmla="*/ 2147483647 h 45"/>
              <a:gd name="T8" fmla="*/ 0 w 49"/>
              <a:gd name="T9" fmla="*/ 2147483647 h 45"/>
              <a:gd name="T10" fmla="*/ 2147483647 w 49"/>
              <a:gd name="T11" fmla="*/ 2147483647 h 45"/>
              <a:gd name="T12" fmla="*/ 2147483647 w 49"/>
              <a:gd name="T13" fmla="*/ 2147483647 h 45"/>
              <a:gd name="T14" fmla="*/ 2147483647 w 49"/>
              <a:gd name="T15" fmla="*/ 2147483647 h 45"/>
              <a:gd name="T16" fmla="*/ 2147483647 w 49"/>
              <a:gd name="T17" fmla="*/ 2147483647 h 45"/>
              <a:gd name="T18" fmla="*/ 2147483647 w 49"/>
              <a:gd name="T19" fmla="*/ 2147483647 h 45"/>
              <a:gd name="T20" fmla="*/ 2147483647 w 49"/>
              <a:gd name="T21" fmla="*/ 2147483647 h 45"/>
              <a:gd name="T22" fmla="*/ 2147483647 w 49"/>
              <a:gd name="T23" fmla="*/ 0 h 45"/>
              <a:gd name="T24" fmla="*/ 2147483647 w 49"/>
              <a:gd name="T25" fmla="*/ 2147483647 h 45"/>
              <a:gd name="T26" fmla="*/ 2147483647 w 49"/>
              <a:gd name="T27" fmla="*/ 2147483647 h 45"/>
              <a:gd name="T28" fmla="*/ 2147483647 w 49"/>
              <a:gd name="T29" fmla="*/ 2147483647 h 45"/>
              <a:gd name="T30" fmla="*/ 2147483647 w 49"/>
              <a:gd name="T31" fmla="*/ 2147483647 h 45"/>
              <a:gd name="T32" fmla="*/ 2147483647 w 49"/>
              <a:gd name="T33" fmla="*/ 2147483647 h 45"/>
              <a:gd name="T34" fmla="*/ 2147483647 w 49"/>
              <a:gd name="T35" fmla="*/ 2147483647 h 45"/>
              <a:gd name="T36" fmla="*/ 2147483647 w 49"/>
              <a:gd name="T37" fmla="*/ 2147483647 h 45"/>
              <a:gd name="T38" fmla="*/ 2147483647 w 49"/>
              <a:gd name="T39" fmla="*/ 2147483647 h 45"/>
              <a:gd name="T40" fmla="*/ 2147483647 w 49"/>
              <a:gd name="T41" fmla="*/ 2147483647 h 45"/>
              <a:gd name="T42" fmla="*/ 2147483647 w 49"/>
              <a:gd name="T43" fmla="*/ 2147483647 h 45"/>
              <a:gd name="T44" fmla="*/ 2147483647 w 49"/>
              <a:gd name="T45" fmla="*/ 2147483647 h 45"/>
              <a:gd name="T46" fmla="*/ 2147483647 w 49"/>
              <a:gd name="T47" fmla="*/ 2147483647 h 45"/>
              <a:gd name="T48" fmla="*/ 2147483647 w 49"/>
              <a:gd name="T49" fmla="*/ 2147483647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5"/>
              <a:gd name="T77" fmla="*/ 49 w 49"/>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5">
                <a:moveTo>
                  <a:pt x="5" y="45"/>
                </a:moveTo>
                <a:lnTo>
                  <a:pt x="4" y="35"/>
                </a:lnTo>
                <a:lnTo>
                  <a:pt x="0" y="28"/>
                </a:lnTo>
                <a:lnTo>
                  <a:pt x="1" y="26"/>
                </a:lnTo>
                <a:lnTo>
                  <a:pt x="0" y="10"/>
                </a:lnTo>
                <a:lnTo>
                  <a:pt x="3" y="9"/>
                </a:lnTo>
                <a:lnTo>
                  <a:pt x="7" y="10"/>
                </a:lnTo>
                <a:lnTo>
                  <a:pt x="7" y="8"/>
                </a:lnTo>
                <a:lnTo>
                  <a:pt x="2" y="5"/>
                </a:lnTo>
                <a:lnTo>
                  <a:pt x="10" y="1"/>
                </a:lnTo>
                <a:lnTo>
                  <a:pt x="16" y="2"/>
                </a:lnTo>
                <a:lnTo>
                  <a:pt x="25" y="0"/>
                </a:lnTo>
                <a:lnTo>
                  <a:pt x="32" y="4"/>
                </a:lnTo>
                <a:lnTo>
                  <a:pt x="36" y="3"/>
                </a:lnTo>
                <a:lnTo>
                  <a:pt x="49" y="4"/>
                </a:lnTo>
                <a:lnTo>
                  <a:pt x="49" y="9"/>
                </a:lnTo>
                <a:lnTo>
                  <a:pt x="33" y="31"/>
                </a:lnTo>
                <a:lnTo>
                  <a:pt x="28" y="30"/>
                </a:lnTo>
                <a:lnTo>
                  <a:pt x="22" y="30"/>
                </a:lnTo>
                <a:lnTo>
                  <a:pt x="17" y="29"/>
                </a:lnTo>
                <a:lnTo>
                  <a:pt x="13" y="30"/>
                </a:lnTo>
                <a:lnTo>
                  <a:pt x="19" y="36"/>
                </a:lnTo>
                <a:lnTo>
                  <a:pt x="13" y="45"/>
                </a:lnTo>
                <a:lnTo>
                  <a:pt x="8" y="45"/>
                </a:lnTo>
                <a:lnTo>
                  <a:pt x="5" y="4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244" name="Freeform 114"/>
          <p:cNvSpPr>
            <a:spLocks/>
          </p:cNvSpPr>
          <p:nvPr/>
        </p:nvSpPr>
        <p:spPr bwMode="gray">
          <a:xfrm>
            <a:off x="3382490" y="1472164"/>
            <a:ext cx="296641" cy="95137"/>
          </a:xfrm>
          <a:custGeom>
            <a:avLst/>
            <a:gdLst>
              <a:gd name="T0" fmla="*/ 2147483647 w 163"/>
              <a:gd name="T1" fmla="*/ 2147483647 h 52"/>
              <a:gd name="T2" fmla="*/ 2147483647 w 163"/>
              <a:gd name="T3" fmla="*/ 2147483647 h 52"/>
              <a:gd name="T4" fmla="*/ 2147483647 w 163"/>
              <a:gd name="T5" fmla="*/ 2147483647 h 52"/>
              <a:gd name="T6" fmla="*/ 2147483647 w 163"/>
              <a:gd name="T7" fmla="*/ 2147483647 h 52"/>
              <a:gd name="T8" fmla="*/ 2147483647 w 163"/>
              <a:gd name="T9" fmla="*/ 2147483647 h 52"/>
              <a:gd name="T10" fmla="*/ 2147483647 w 163"/>
              <a:gd name="T11" fmla="*/ 2147483647 h 52"/>
              <a:gd name="T12" fmla="*/ 2147483647 w 163"/>
              <a:gd name="T13" fmla="*/ 2147483647 h 52"/>
              <a:gd name="T14" fmla="*/ 2147483647 w 163"/>
              <a:gd name="T15" fmla="*/ 2147483647 h 52"/>
              <a:gd name="T16" fmla="*/ 2147483647 w 163"/>
              <a:gd name="T17" fmla="*/ 2147483647 h 52"/>
              <a:gd name="T18" fmla="*/ 2147483647 w 163"/>
              <a:gd name="T19" fmla="*/ 2147483647 h 52"/>
              <a:gd name="T20" fmla="*/ 2147483647 w 163"/>
              <a:gd name="T21" fmla="*/ 2147483647 h 52"/>
              <a:gd name="T22" fmla="*/ 2147483647 w 163"/>
              <a:gd name="T23" fmla="*/ 2147483647 h 52"/>
              <a:gd name="T24" fmla="*/ 2147483647 w 163"/>
              <a:gd name="T25" fmla="*/ 2147483647 h 52"/>
              <a:gd name="T26" fmla="*/ 2147483647 w 163"/>
              <a:gd name="T27" fmla="*/ 2147483647 h 52"/>
              <a:gd name="T28" fmla="*/ 2147483647 w 163"/>
              <a:gd name="T29" fmla="*/ 2147483647 h 52"/>
              <a:gd name="T30" fmla="*/ 2147483647 w 163"/>
              <a:gd name="T31" fmla="*/ 2147483647 h 52"/>
              <a:gd name="T32" fmla="*/ 2147483647 w 163"/>
              <a:gd name="T33" fmla="*/ 2147483647 h 52"/>
              <a:gd name="T34" fmla="*/ 2147483647 w 163"/>
              <a:gd name="T35" fmla="*/ 2147483647 h 52"/>
              <a:gd name="T36" fmla="*/ 2147483647 w 163"/>
              <a:gd name="T37" fmla="*/ 2147483647 h 52"/>
              <a:gd name="T38" fmla="*/ 2147483647 w 163"/>
              <a:gd name="T39" fmla="*/ 2147483647 h 52"/>
              <a:gd name="T40" fmla="*/ 2147483647 w 163"/>
              <a:gd name="T41" fmla="*/ 2147483647 h 52"/>
              <a:gd name="T42" fmla="*/ 2147483647 w 163"/>
              <a:gd name="T43" fmla="*/ 2147483647 h 52"/>
              <a:gd name="T44" fmla="*/ 2147483647 w 163"/>
              <a:gd name="T45" fmla="*/ 2147483647 h 52"/>
              <a:gd name="T46" fmla="*/ 2147483647 w 163"/>
              <a:gd name="T47" fmla="*/ 2147483647 h 52"/>
              <a:gd name="T48" fmla="*/ 2147483647 w 163"/>
              <a:gd name="T49" fmla="*/ 2147483647 h 52"/>
              <a:gd name="T50" fmla="*/ 0 w 163"/>
              <a:gd name="T51" fmla="*/ 2147483647 h 52"/>
              <a:gd name="T52" fmla="*/ 2147483647 w 163"/>
              <a:gd name="T53" fmla="*/ 0 h 52"/>
              <a:gd name="T54" fmla="*/ 2147483647 w 163"/>
              <a:gd name="T55" fmla="*/ 2147483647 h 52"/>
              <a:gd name="T56" fmla="*/ 2147483647 w 163"/>
              <a:gd name="T57" fmla="*/ 2147483647 h 52"/>
              <a:gd name="T58" fmla="*/ 2147483647 w 163"/>
              <a:gd name="T59" fmla="*/ 2147483647 h 52"/>
              <a:gd name="T60" fmla="*/ 2147483647 w 163"/>
              <a:gd name="T61" fmla="*/ 2147483647 h 52"/>
              <a:gd name="T62" fmla="*/ 2147483647 w 163"/>
              <a:gd name="T63" fmla="*/ 2147483647 h 52"/>
              <a:gd name="T64" fmla="*/ 2147483647 w 163"/>
              <a:gd name="T65" fmla="*/ 2147483647 h 52"/>
              <a:gd name="T66" fmla="*/ 2147483647 w 163"/>
              <a:gd name="T67" fmla="*/ 2147483647 h 52"/>
              <a:gd name="T68" fmla="*/ 2147483647 w 163"/>
              <a:gd name="T69" fmla="*/ 2147483647 h 52"/>
              <a:gd name="T70" fmla="*/ 2147483647 w 163"/>
              <a:gd name="T71" fmla="*/ 2147483647 h 52"/>
              <a:gd name="T72" fmla="*/ 2147483647 w 163"/>
              <a:gd name="T73" fmla="*/ 2147483647 h 52"/>
              <a:gd name="T74" fmla="*/ 2147483647 w 163"/>
              <a:gd name="T75" fmla="*/ 2147483647 h 52"/>
              <a:gd name="T76" fmla="*/ 2147483647 w 163"/>
              <a:gd name="T77" fmla="*/ 2147483647 h 52"/>
              <a:gd name="T78" fmla="*/ 2147483647 w 163"/>
              <a:gd name="T79" fmla="*/ 2147483647 h 52"/>
              <a:gd name="T80" fmla="*/ 2147483647 w 163"/>
              <a:gd name="T81" fmla="*/ 2147483647 h 52"/>
              <a:gd name="T82" fmla="*/ 2147483647 w 163"/>
              <a:gd name="T83" fmla="*/ 2147483647 h 52"/>
              <a:gd name="T84" fmla="*/ 2147483647 w 163"/>
              <a:gd name="T85" fmla="*/ 2147483647 h 52"/>
              <a:gd name="T86" fmla="*/ 2147483647 w 163"/>
              <a:gd name="T87" fmla="*/ 2147483647 h 52"/>
              <a:gd name="T88" fmla="*/ 2147483647 w 163"/>
              <a:gd name="T89" fmla="*/ 2147483647 h 52"/>
              <a:gd name="T90" fmla="*/ 2147483647 w 163"/>
              <a:gd name="T91" fmla="*/ 2147483647 h 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3"/>
              <a:gd name="T139" fmla="*/ 0 h 52"/>
              <a:gd name="T140" fmla="*/ 163 w 163"/>
              <a:gd name="T141" fmla="*/ 52 h 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3" h="52">
                <a:moveTo>
                  <a:pt x="111" y="29"/>
                </a:moveTo>
                <a:lnTo>
                  <a:pt x="115" y="27"/>
                </a:lnTo>
                <a:lnTo>
                  <a:pt x="126" y="22"/>
                </a:lnTo>
                <a:lnTo>
                  <a:pt x="129" y="24"/>
                </a:lnTo>
                <a:lnTo>
                  <a:pt x="134" y="23"/>
                </a:lnTo>
                <a:lnTo>
                  <a:pt x="143" y="23"/>
                </a:lnTo>
                <a:lnTo>
                  <a:pt x="149" y="25"/>
                </a:lnTo>
                <a:lnTo>
                  <a:pt x="150" y="27"/>
                </a:lnTo>
                <a:lnTo>
                  <a:pt x="157" y="26"/>
                </a:lnTo>
                <a:lnTo>
                  <a:pt x="161" y="29"/>
                </a:lnTo>
                <a:lnTo>
                  <a:pt x="161" y="33"/>
                </a:lnTo>
                <a:lnTo>
                  <a:pt x="156" y="35"/>
                </a:lnTo>
                <a:lnTo>
                  <a:pt x="155" y="37"/>
                </a:lnTo>
                <a:lnTo>
                  <a:pt x="162" y="38"/>
                </a:lnTo>
                <a:lnTo>
                  <a:pt x="163" y="42"/>
                </a:lnTo>
                <a:lnTo>
                  <a:pt x="158" y="43"/>
                </a:lnTo>
                <a:lnTo>
                  <a:pt x="155" y="40"/>
                </a:lnTo>
                <a:lnTo>
                  <a:pt x="152" y="42"/>
                </a:lnTo>
                <a:lnTo>
                  <a:pt x="155" y="46"/>
                </a:lnTo>
                <a:lnTo>
                  <a:pt x="152" y="49"/>
                </a:lnTo>
                <a:lnTo>
                  <a:pt x="145" y="48"/>
                </a:lnTo>
                <a:lnTo>
                  <a:pt x="142" y="52"/>
                </a:lnTo>
                <a:lnTo>
                  <a:pt x="132" y="49"/>
                </a:lnTo>
                <a:lnTo>
                  <a:pt x="130" y="42"/>
                </a:lnTo>
                <a:lnTo>
                  <a:pt x="126" y="42"/>
                </a:lnTo>
                <a:lnTo>
                  <a:pt x="123" y="50"/>
                </a:lnTo>
                <a:lnTo>
                  <a:pt x="115" y="49"/>
                </a:lnTo>
                <a:lnTo>
                  <a:pt x="113" y="45"/>
                </a:lnTo>
                <a:lnTo>
                  <a:pt x="109" y="44"/>
                </a:lnTo>
                <a:lnTo>
                  <a:pt x="108" y="48"/>
                </a:lnTo>
                <a:lnTo>
                  <a:pt x="99" y="50"/>
                </a:lnTo>
                <a:lnTo>
                  <a:pt x="80" y="50"/>
                </a:lnTo>
                <a:lnTo>
                  <a:pt x="82" y="46"/>
                </a:lnTo>
                <a:lnTo>
                  <a:pt x="78" y="43"/>
                </a:lnTo>
                <a:lnTo>
                  <a:pt x="68" y="48"/>
                </a:lnTo>
                <a:lnTo>
                  <a:pt x="59" y="44"/>
                </a:lnTo>
                <a:lnTo>
                  <a:pt x="51" y="46"/>
                </a:lnTo>
                <a:lnTo>
                  <a:pt x="47" y="44"/>
                </a:lnTo>
                <a:lnTo>
                  <a:pt x="46" y="37"/>
                </a:lnTo>
                <a:lnTo>
                  <a:pt x="50" y="36"/>
                </a:lnTo>
                <a:lnTo>
                  <a:pt x="49" y="33"/>
                </a:lnTo>
                <a:lnTo>
                  <a:pt x="45" y="30"/>
                </a:lnTo>
                <a:lnTo>
                  <a:pt x="48" y="26"/>
                </a:lnTo>
                <a:lnTo>
                  <a:pt x="42" y="23"/>
                </a:lnTo>
                <a:lnTo>
                  <a:pt x="38" y="16"/>
                </a:lnTo>
                <a:lnTo>
                  <a:pt x="30" y="16"/>
                </a:lnTo>
                <a:lnTo>
                  <a:pt x="27" y="16"/>
                </a:lnTo>
                <a:lnTo>
                  <a:pt x="18" y="15"/>
                </a:lnTo>
                <a:lnTo>
                  <a:pt x="16" y="12"/>
                </a:lnTo>
                <a:lnTo>
                  <a:pt x="11" y="11"/>
                </a:lnTo>
                <a:lnTo>
                  <a:pt x="8" y="8"/>
                </a:lnTo>
                <a:lnTo>
                  <a:pt x="0" y="4"/>
                </a:lnTo>
                <a:lnTo>
                  <a:pt x="5" y="0"/>
                </a:lnTo>
                <a:lnTo>
                  <a:pt x="13" y="0"/>
                </a:lnTo>
                <a:lnTo>
                  <a:pt x="25" y="2"/>
                </a:lnTo>
                <a:lnTo>
                  <a:pt x="28" y="1"/>
                </a:lnTo>
                <a:lnTo>
                  <a:pt x="32" y="1"/>
                </a:lnTo>
                <a:lnTo>
                  <a:pt x="31" y="12"/>
                </a:lnTo>
                <a:lnTo>
                  <a:pt x="35" y="12"/>
                </a:lnTo>
                <a:lnTo>
                  <a:pt x="42" y="8"/>
                </a:lnTo>
                <a:lnTo>
                  <a:pt x="50" y="9"/>
                </a:lnTo>
                <a:lnTo>
                  <a:pt x="55" y="6"/>
                </a:lnTo>
                <a:lnTo>
                  <a:pt x="60" y="8"/>
                </a:lnTo>
                <a:lnTo>
                  <a:pt x="61" y="10"/>
                </a:lnTo>
                <a:lnTo>
                  <a:pt x="55" y="10"/>
                </a:lnTo>
                <a:lnTo>
                  <a:pt x="52" y="11"/>
                </a:lnTo>
                <a:lnTo>
                  <a:pt x="55" y="13"/>
                </a:lnTo>
                <a:lnTo>
                  <a:pt x="60" y="12"/>
                </a:lnTo>
                <a:lnTo>
                  <a:pt x="64" y="14"/>
                </a:lnTo>
                <a:lnTo>
                  <a:pt x="73" y="15"/>
                </a:lnTo>
                <a:lnTo>
                  <a:pt x="73" y="17"/>
                </a:lnTo>
                <a:lnTo>
                  <a:pt x="65" y="18"/>
                </a:lnTo>
                <a:lnTo>
                  <a:pt x="59" y="16"/>
                </a:lnTo>
                <a:lnTo>
                  <a:pt x="51" y="16"/>
                </a:lnTo>
                <a:lnTo>
                  <a:pt x="57" y="19"/>
                </a:lnTo>
                <a:lnTo>
                  <a:pt x="53" y="23"/>
                </a:lnTo>
                <a:lnTo>
                  <a:pt x="56" y="24"/>
                </a:lnTo>
                <a:lnTo>
                  <a:pt x="63" y="22"/>
                </a:lnTo>
                <a:lnTo>
                  <a:pt x="68" y="22"/>
                </a:lnTo>
                <a:lnTo>
                  <a:pt x="69" y="27"/>
                </a:lnTo>
                <a:lnTo>
                  <a:pt x="73" y="30"/>
                </a:lnTo>
                <a:lnTo>
                  <a:pt x="77" y="31"/>
                </a:lnTo>
                <a:lnTo>
                  <a:pt x="76" y="26"/>
                </a:lnTo>
                <a:lnTo>
                  <a:pt x="80" y="26"/>
                </a:lnTo>
                <a:lnTo>
                  <a:pt x="83" y="29"/>
                </a:lnTo>
                <a:lnTo>
                  <a:pt x="90" y="30"/>
                </a:lnTo>
                <a:lnTo>
                  <a:pt x="89" y="27"/>
                </a:lnTo>
                <a:lnTo>
                  <a:pt x="93" y="27"/>
                </a:lnTo>
                <a:lnTo>
                  <a:pt x="95" y="30"/>
                </a:lnTo>
                <a:lnTo>
                  <a:pt x="100" y="32"/>
                </a:lnTo>
                <a:lnTo>
                  <a:pt x="103" y="31"/>
                </a:lnTo>
                <a:lnTo>
                  <a:pt x="101" y="28"/>
                </a:lnTo>
                <a:lnTo>
                  <a:pt x="111" y="29"/>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245" name="Freeform 115"/>
          <p:cNvSpPr>
            <a:spLocks/>
          </p:cNvSpPr>
          <p:nvPr/>
        </p:nvSpPr>
        <p:spPr bwMode="gray">
          <a:xfrm>
            <a:off x="3396482" y="1286085"/>
            <a:ext cx="191697" cy="145504"/>
          </a:xfrm>
          <a:custGeom>
            <a:avLst/>
            <a:gdLst>
              <a:gd name="T0" fmla="*/ 2147483647 w 105"/>
              <a:gd name="T1" fmla="*/ 2147483647 h 80"/>
              <a:gd name="T2" fmla="*/ 2147483647 w 105"/>
              <a:gd name="T3" fmla="*/ 2147483647 h 80"/>
              <a:gd name="T4" fmla="*/ 2147483647 w 105"/>
              <a:gd name="T5" fmla="*/ 2147483647 h 80"/>
              <a:gd name="T6" fmla="*/ 2147483647 w 105"/>
              <a:gd name="T7" fmla="*/ 2147483647 h 80"/>
              <a:gd name="T8" fmla="*/ 2147483647 w 105"/>
              <a:gd name="T9" fmla="*/ 2147483647 h 80"/>
              <a:gd name="T10" fmla="*/ 2147483647 w 105"/>
              <a:gd name="T11" fmla="*/ 2147483647 h 80"/>
              <a:gd name="T12" fmla="*/ 2147483647 w 105"/>
              <a:gd name="T13" fmla="*/ 2147483647 h 80"/>
              <a:gd name="T14" fmla="*/ 2147483647 w 105"/>
              <a:gd name="T15" fmla="*/ 2147483647 h 80"/>
              <a:gd name="T16" fmla="*/ 2147483647 w 105"/>
              <a:gd name="T17" fmla="*/ 2147483647 h 80"/>
              <a:gd name="T18" fmla="*/ 2147483647 w 105"/>
              <a:gd name="T19" fmla="*/ 2147483647 h 80"/>
              <a:gd name="T20" fmla="*/ 2147483647 w 105"/>
              <a:gd name="T21" fmla="*/ 2147483647 h 80"/>
              <a:gd name="T22" fmla="*/ 2147483647 w 105"/>
              <a:gd name="T23" fmla="*/ 2147483647 h 80"/>
              <a:gd name="T24" fmla="*/ 2147483647 w 105"/>
              <a:gd name="T25" fmla="*/ 2147483647 h 80"/>
              <a:gd name="T26" fmla="*/ 2147483647 w 105"/>
              <a:gd name="T27" fmla="*/ 2147483647 h 80"/>
              <a:gd name="T28" fmla="*/ 2147483647 w 105"/>
              <a:gd name="T29" fmla="*/ 2147483647 h 80"/>
              <a:gd name="T30" fmla="*/ 2147483647 w 105"/>
              <a:gd name="T31" fmla="*/ 2147483647 h 80"/>
              <a:gd name="T32" fmla="*/ 2147483647 w 105"/>
              <a:gd name="T33" fmla="*/ 2147483647 h 80"/>
              <a:gd name="T34" fmla="*/ 2147483647 w 105"/>
              <a:gd name="T35" fmla="*/ 2147483647 h 80"/>
              <a:gd name="T36" fmla="*/ 2147483647 w 105"/>
              <a:gd name="T37" fmla="*/ 2147483647 h 80"/>
              <a:gd name="T38" fmla="*/ 2147483647 w 105"/>
              <a:gd name="T39" fmla="*/ 2147483647 h 80"/>
              <a:gd name="T40" fmla="*/ 2147483647 w 105"/>
              <a:gd name="T41" fmla="*/ 2147483647 h 80"/>
              <a:gd name="T42" fmla="*/ 2147483647 w 105"/>
              <a:gd name="T43" fmla="*/ 2147483647 h 80"/>
              <a:gd name="T44" fmla="*/ 2147483647 w 105"/>
              <a:gd name="T45" fmla="*/ 2147483647 h 80"/>
              <a:gd name="T46" fmla="*/ 2147483647 w 105"/>
              <a:gd name="T47" fmla="*/ 2147483647 h 80"/>
              <a:gd name="T48" fmla="*/ 2147483647 w 105"/>
              <a:gd name="T49" fmla="*/ 2147483647 h 80"/>
              <a:gd name="T50" fmla="*/ 2147483647 w 105"/>
              <a:gd name="T51" fmla="*/ 2147483647 h 80"/>
              <a:gd name="T52" fmla="*/ 2147483647 w 105"/>
              <a:gd name="T53" fmla="*/ 2147483647 h 80"/>
              <a:gd name="T54" fmla="*/ 2147483647 w 105"/>
              <a:gd name="T55" fmla="*/ 2147483647 h 80"/>
              <a:gd name="T56" fmla="*/ 2147483647 w 105"/>
              <a:gd name="T57" fmla="*/ 2147483647 h 80"/>
              <a:gd name="T58" fmla="*/ 2147483647 w 105"/>
              <a:gd name="T59" fmla="*/ 2147483647 h 80"/>
              <a:gd name="T60" fmla="*/ 2147483647 w 105"/>
              <a:gd name="T61" fmla="*/ 2147483647 h 80"/>
              <a:gd name="T62" fmla="*/ 2147483647 w 105"/>
              <a:gd name="T63" fmla="*/ 2147483647 h 80"/>
              <a:gd name="T64" fmla="*/ 2147483647 w 105"/>
              <a:gd name="T65" fmla="*/ 2147483647 h 80"/>
              <a:gd name="T66" fmla="*/ 2147483647 w 105"/>
              <a:gd name="T67" fmla="*/ 2147483647 h 80"/>
              <a:gd name="T68" fmla="*/ 2147483647 w 105"/>
              <a:gd name="T69" fmla="*/ 2147483647 h 80"/>
              <a:gd name="T70" fmla="*/ 2147483647 w 105"/>
              <a:gd name="T71" fmla="*/ 2147483647 h 80"/>
              <a:gd name="T72" fmla="*/ 2147483647 w 105"/>
              <a:gd name="T73" fmla="*/ 2147483647 h 80"/>
              <a:gd name="T74" fmla="*/ 2147483647 w 105"/>
              <a:gd name="T75" fmla="*/ 2147483647 h 80"/>
              <a:gd name="T76" fmla="*/ 2147483647 w 105"/>
              <a:gd name="T77" fmla="*/ 2147483647 h 80"/>
              <a:gd name="T78" fmla="*/ 2147483647 w 105"/>
              <a:gd name="T79" fmla="*/ 2147483647 h 80"/>
              <a:gd name="T80" fmla="*/ 2147483647 w 105"/>
              <a:gd name="T81" fmla="*/ 2147483647 h 80"/>
              <a:gd name="T82" fmla="*/ 2147483647 w 105"/>
              <a:gd name="T83" fmla="*/ 2147483647 h 80"/>
              <a:gd name="T84" fmla="*/ 2147483647 w 105"/>
              <a:gd name="T85" fmla="*/ 2147483647 h 80"/>
              <a:gd name="T86" fmla="*/ 2147483647 w 105"/>
              <a:gd name="T87" fmla="*/ 2147483647 h 80"/>
              <a:gd name="T88" fmla="*/ 2147483647 w 105"/>
              <a:gd name="T89" fmla="*/ 0 h 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5"/>
              <a:gd name="T136" fmla="*/ 0 h 80"/>
              <a:gd name="T137" fmla="*/ 105 w 105"/>
              <a:gd name="T138" fmla="*/ 80 h 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5" h="80">
                <a:moveTo>
                  <a:pt x="31" y="0"/>
                </a:moveTo>
                <a:lnTo>
                  <a:pt x="39" y="2"/>
                </a:lnTo>
                <a:lnTo>
                  <a:pt x="46" y="6"/>
                </a:lnTo>
                <a:lnTo>
                  <a:pt x="47" y="10"/>
                </a:lnTo>
                <a:lnTo>
                  <a:pt x="50" y="15"/>
                </a:lnTo>
                <a:lnTo>
                  <a:pt x="56" y="21"/>
                </a:lnTo>
                <a:lnTo>
                  <a:pt x="67" y="24"/>
                </a:lnTo>
                <a:lnTo>
                  <a:pt x="67" y="29"/>
                </a:lnTo>
                <a:lnTo>
                  <a:pt x="69" y="33"/>
                </a:lnTo>
                <a:lnTo>
                  <a:pt x="75" y="36"/>
                </a:lnTo>
                <a:lnTo>
                  <a:pt x="77" y="33"/>
                </a:lnTo>
                <a:lnTo>
                  <a:pt x="71" y="30"/>
                </a:lnTo>
                <a:lnTo>
                  <a:pt x="74" y="26"/>
                </a:lnTo>
                <a:lnTo>
                  <a:pt x="82" y="27"/>
                </a:lnTo>
                <a:lnTo>
                  <a:pt x="83" y="32"/>
                </a:lnTo>
                <a:lnTo>
                  <a:pt x="81" y="35"/>
                </a:lnTo>
                <a:lnTo>
                  <a:pt x="87" y="37"/>
                </a:lnTo>
                <a:lnTo>
                  <a:pt x="86" y="47"/>
                </a:lnTo>
                <a:lnTo>
                  <a:pt x="98" y="47"/>
                </a:lnTo>
                <a:lnTo>
                  <a:pt x="104" y="48"/>
                </a:lnTo>
                <a:lnTo>
                  <a:pt x="105" y="55"/>
                </a:lnTo>
                <a:lnTo>
                  <a:pt x="98" y="56"/>
                </a:lnTo>
                <a:lnTo>
                  <a:pt x="87" y="61"/>
                </a:lnTo>
                <a:lnTo>
                  <a:pt x="83" y="66"/>
                </a:lnTo>
                <a:lnTo>
                  <a:pt x="80" y="66"/>
                </a:lnTo>
                <a:lnTo>
                  <a:pt x="78" y="62"/>
                </a:lnTo>
                <a:lnTo>
                  <a:pt x="75" y="63"/>
                </a:lnTo>
                <a:lnTo>
                  <a:pt x="79" y="68"/>
                </a:lnTo>
                <a:lnTo>
                  <a:pt x="77" y="72"/>
                </a:lnTo>
                <a:lnTo>
                  <a:pt x="73" y="70"/>
                </a:lnTo>
                <a:lnTo>
                  <a:pt x="71" y="71"/>
                </a:lnTo>
                <a:lnTo>
                  <a:pt x="73" y="74"/>
                </a:lnTo>
                <a:lnTo>
                  <a:pt x="68" y="79"/>
                </a:lnTo>
                <a:lnTo>
                  <a:pt x="62" y="72"/>
                </a:lnTo>
                <a:lnTo>
                  <a:pt x="61" y="70"/>
                </a:lnTo>
                <a:lnTo>
                  <a:pt x="57" y="69"/>
                </a:lnTo>
                <a:lnTo>
                  <a:pt x="56" y="72"/>
                </a:lnTo>
                <a:lnTo>
                  <a:pt x="62" y="77"/>
                </a:lnTo>
                <a:lnTo>
                  <a:pt x="54" y="75"/>
                </a:lnTo>
                <a:lnTo>
                  <a:pt x="54" y="78"/>
                </a:lnTo>
                <a:lnTo>
                  <a:pt x="52" y="80"/>
                </a:lnTo>
                <a:lnTo>
                  <a:pt x="35" y="77"/>
                </a:lnTo>
                <a:lnTo>
                  <a:pt x="35" y="74"/>
                </a:lnTo>
                <a:lnTo>
                  <a:pt x="29" y="70"/>
                </a:lnTo>
                <a:lnTo>
                  <a:pt x="23" y="64"/>
                </a:lnTo>
                <a:lnTo>
                  <a:pt x="29" y="65"/>
                </a:lnTo>
                <a:lnTo>
                  <a:pt x="28" y="62"/>
                </a:lnTo>
                <a:lnTo>
                  <a:pt x="19" y="60"/>
                </a:lnTo>
                <a:lnTo>
                  <a:pt x="29" y="54"/>
                </a:lnTo>
                <a:lnTo>
                  <a:pt x="41" y="56"/>
                </a:lnTo>
                <a:lnTo>
                  <a:pt x="51" y="55"/>
                </a:lnTo>
                <a:lnTo>
                  <a:pt x="37" y="53"/>
                </a:lnTo>
                <a:lnTo>
                  <a:pt x="48" y="52"/>
                </a:lnTo>
                <a:lnTo>
                  <a:pt x="48" y="51"/>
                </a:lnTo>
                <a:lnTo>
                  <a:pt x="39" y="50"/>
                </a:lnTo>
                <a:lnTo>
                  <a:pt x="36" y="48"/>
                </a:lnTo>
                <a:lnTo>
                  <a:pt x="19" y="50"/>
                </a:lnTo>
                <a:lnTo>
                  <a:pt x="9" y="50"/>
                </a:lnTo>
                <a:lnTo>
                  <a:pt x="9" y="47"/>
                </a:lnTo>
                <a:lnTo>
                  <a:pt x="20" y="46"/>
                </a:lnTo>
                <a:lnTo>
                  <a:pt x="22" y="42"/>
                </a:lnTo>
                <a:lnTo>
                  <a:pt x="15" y="44"/>
                </a:lnTo>
                <a:lnTo>
                  <a:pt x="7" y="44"/>
                </a:lnTo>
                <a:lnTo>
                  <a:pt x="4" y="40"/>
                </a:lnTo>
                <a:lnTo>
                  <a:pt x="2" y="33"/>
                </a:lnTo>
                <a:lnTo>
                  <a:pt x="5" y="32"/>
                </a:lnTo>
                <a:lnTo>
                  <a:pt x="10" y="35"/>
                </a:lnTo>
                <a:lnTo>
                  <a:pt x="21" y="35"/>
                </a:lnTo>
                <a:lnTo>
                  <a:pt x="21" y="32"/>
                </a:lnTo>
                <a:lnTo>
                  <a:pt x="13" y="32"/>
                </a:lnTo>
                <a:lnTo>
                  <a:pt x="0" y="26"/>
                </a:lnTo>
                <a:lnTo>
                  <a:pt x="11" y="26"/>
                </a:lnTo>
                <a:lnTo>
                  <a:pt x="11" y="25"/>
                </a:lnTo>
                <a:lnTo>
                  <a:pt x="7" y="23"/>
                </a:lnTo>
                <a:lnTo>
                  <a:pt x="7" y="21"/>
                </a:lnTo>
                <a:lnTo>
                  <a:pt x="15" y="20"/>
                </a:lnTo>
                <a:lnTo>
                  <a:pt x="23" y="22"/>
                </a:lnTo>
                <a:lnTo>
                  <a:pt x="27" y="21"/>
                </a:lnTo>
                <a:lnTo>
                  <a:pt x="13" y="15"/>
                </a:lnTo>
                <a:lnTo>
                  <a:pt x="15" y="10"/>
                </a:lnTo>
                <a:lnTo>
                  <a:pt x="19" y="10"/>
                </a:lnTo>
                <a:lnTo>
                  <a:pt x="21" y="13"/>
                </a:lnTo>
                <a:lnTo>
                  <a:pt x="26" y="12"/>
                </a:lnTo>
                <a:lnTo>
                  <a:pt x="21" y="8"/>
                </a:lnTo>
                <a:lnTo>
                  <a:pt x="33" y="7"/>
                </a:lnTo>
                <a:lnTo>
                  <a:pt x="29" y="5"/>
                </a:lnTo>
                <a:lnTo>
                  <a:pt x="19" y="5"/>
                </a:lnTo>
                <a:lnTo>
                  <a:pt x="18" y="2"/>
                </a:lnTo>
                <a:lnTo>
                  <a:pt x="26" y="0"/>
                </a:lnTo>
                <a:lnTo>
                  <a:pt x="31"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46" name="Freeform 116"/>
          <p:cNvSpPr>
            <a:spLocks/>
          </p:cNvSpPr>
          <p:nvPr/>
        </p:nvSpPr>
        <p:spPr bwMode="gray">
          <a:xfrm>
            <a:off x="3743496" y="1771565"/>
            <a:ext cx="5597" cy="6995"/>
          </a:xfrm>
          <a:custGeom>
            <a:avLst/>
            <a:gdLst>
              <a:gd name="T0" fmla="*/ 2147483647 w 3"/>
              <a:gd name="T1" fmla="*/ 0 h 4"/>
              <a:gd name="T2" fmla="*/ 2147483647 w 3"/>
              <a:gd name="T3" fmla="*/ 2147483647 h 4"/>
              <a:gd name="T4" fmla="*/ 0 w 3"/>
              <a:gd name="T5" fmla="*/ 2147483647 h 4"/>
              <a:gd name="T6" fmla="*/ 0 w 3"/>
              <a:gd name="T7" fmla="*/ 2147483647 h 4"/>
              <a:gd name="T8" fmla="*/ 2147483647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0"/>
                </a:moveTo>
                <a:lnTo>
                  <a:pt x="3" y="4"/>
                </a:lnTo>
                <a:lnTo>
                  <a:pt x="0" y="3"/>
                </a:lnTo>
                <a:lnTo>
                  <a:pt x="0" y="1"/>
                </a:lnTo>
                <a:lnTo>
                  <a:pt x="3" y="0"/>
                </a:lnTo>
                <a:close/>
              </a:path>
            </a:pathLst>
          </a:custGeom>
          <a:solidFill>
            <a:srgbClr val="92D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47" name="Freeform 117"/>
          <p:cNvSpPr>
            <a:spLocks/>
          </p:cNvSpPr>
          <p:nvPr/>
        </p:nvSpPr>
        <p:spPr bwMode="gray">
          <a:xfrm>
            <a:off x="3758887" y="1789753"/>
            <a:ext cx="15392" cy="6995"/>
          </a:xfrm>
          <a:custGeom>
            <a:avLst/>
            <a:gdLst>
              <a:gd name="T0" fmla="*/ 2147483647 w 8"/>
              <a:gd name="T1" fmla="*/ 2147483647 h 4"/>
              <a:gd name="T2" fmla="*/ 0 w 8"/>
              <a:gd name="T3" fmla="*/ 2147483647 h 4"/>
              <a:gd name="T4" fmla="*/ 0 w 8"/>
              <a:gd name="T5" fmla="*/ 0 h 4"/>
              <a:gd name="T6" fmla="*/ 2147483647 w 8"/>
              <a:gd name="T7" fmla="*/ 0 h 4"/>
              <a:gd name="T8" fmla="*/ 2147483647 w 8"/>
              <a:gd name="T9" fmla="*/ 2147483647 h 4"/>
              <a:gd name="T10" fmla="*/ 2147483647 w 8"/>
              <a:gd name="T11" fmla="*/ 2147483647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3" y="4"/>
                </a:moveTo>
                <a:lnTo>
                  <a:pt x="0" y="2"/>
                </a:lnTo>
                <a:lnTo>
                  <a:pt x="0" y="0"/>
                </a:lnTo>
                <a:lnTo>
                  <a:pt x="5" y="0"/>
                </a:lnTo>
                <a:lnTo>
                  <a:pt x="8" y="4"/>
                </a:lnTo>
                <a:lnTo>
                  <a:pt x="3"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48" name="Freeform 118"/>
          <p:cNvSpPr>
            <a:spLocks/>
          </p:cNvSpPr>
          <p:nvPr/>
        </p:nvSpPr>
        <p:spPr bwMode="gray">
          <a:xfrm>
            <a:off x="3861032" y="2080760"/>
            <a:ext cx="9795" cy="11193"/>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6"/>
                </a:moveTo>
                <a:lnTo>
                  <a:pt x="0" y="3"/>
                </a:lnTo>
                <a:lnTo>
                  <a:pt x="4" y="0"/>
                </a:lnTo>
                <a:lnTo>
                  <a:pt x="5" y="2"/>
                </a:lnTo>
                <a:lnTo>
                  <a:pt x="4" y="5"/>
                </a:lnTo>
                <a:lnTo>
                  <a:pt x="0"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49" name="Freeform 119"/>
          <p:cNvSpPr>
            <a:spLocks/>
          </p:cNvSpPr>
          <p:nvPr/>
        </p:nvSpPr>
        <p:spPr bwMode="gray">
          <a:xfrm>
            <a:off x="3792469" y="1458173"/>
            <a:ext cx="12593" cy="4197"/>
          </a:xfrm>
          <a:custGeom>
            <a:avLst/>
            <a:gdLst>
              <a:gd name="T0" fmla="*/ 0 w 7"/>
              <a:gd name="T1" fmla="*/ 2147483646 h 3"/>
              <a:gd name="T2" fmla="*/ 2147483647 w 7"/>
              <a:gd name="T3" fmla="*/ 0 h 3"/>
              <a:gd name="T4" fmla="*/ 2147483647 w 7"/>
              <a:gd name="T5" fmla="*/ 0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3" y="0"/>
                </a:lnTo>
                <a:lnTo>
                  <a:pt x="6" y="0"/>
                </a:lnTo>
                <a:lnTo>
                  <a:pt x="7" y="2"/>
                </a:lnTo>
                <a:lnTo>
                  <a:pt x="3"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50" name="Freeform 120"/>
          <p:cNvSpPr>
            <a:spLocks/>
          </p:cNvSpPr>
          <p:nvPr/>
        </p:nvSpPr>
        <p:spPr bwMode="gray">
          <a:xfrm>
            <a:off x="3977169" y="2507477"/>
            <a:ext cx="18190" cy="34977"/>
          </a:xfrm>
          <a:custGeom>
            <a:avLst/>
            <a:gdLst>
              <a:gd name="T0" fmla="*/ 2147483647 w 10"/>
              <a:gd name="T1" fmla="*/ 2147483647 h 19"/>
              <a:gd name="T2" fmla="*/ 0 w 10"/>
              <a:gd name="T3" fmla="*/ 2147483647 h 19"/>
              <a:gd name="T4" fmla="*/ 2147483647 w 10"/>
              <a:gd name="T5" fmla="*/ 2147483647 h 19"/>
              <a:gd name="T6" fmla="*/ 2147483647 w 10"/>
              <a:gd name="T7" fmla="*/ 0 h 19"/>
              <a:gd name="T8" fmla="*/ 2147483647 w 10"/>
              <a:gd name="T9" fmla="*/ 2147483647 h 19"/>
              <a:gd name="T10" fmla="*/ 2147483647 w 10"/>
              <a:gd name="T11" fmla="*/ 2147483647 h 19"/>
              <a:gd name="T12" fmla="*/ 2147483647 w 10"/>
              <a:gd name="T13" fmla="*/ 2147483647 h 19"/>
              <a:gd name="T14" fmla="*/ 2147483647 w 10"/>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9"/>
              <a:gd name="T26" fmla="*/ 10 w 1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9">
                <a:moveTo>
                  <a:pt x="1" y="19"/>
                </a:moveTo>
                <a:lnTo>
                  <a:pt x="0" y="13"/>
                </a:lnTo>
                <a:lnTo>
                  <a:pt x="4" y="7"/>
                </a:lnTo>
                <a:lnTo>
                  <a:pt x="6" y="0"/>
                </a:lnTo>
                <a:lnTo>
                  <a:pt x="10" y="1"/>
                </a:lnTo>
                <a:lnTo>
                  <a:pt x="9" y="8"/>
                </a:lnTo>
                <a:lnTo>
                  <a:pt x="4" y="15"/>
                </a:lnTo>
                <a:lnTo>
                  <a:pt x="1" y="1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51" name="Freeform 121"/>
          <p:cNvSpPr>
            <a:spLocks/>
          </p:cNvSpPr>
          <p:nvPr/>
        </p:nvSpPr>
        <p:spPr bwMode="gray">
          <a:xfrm>
            <a:off x="3986965" y="2531260"/>
            <a:ext cx="15392" cy="15390"/>
          </a:xfrm>
          <a:custGeom>
            <a:avLst/>
            <a:gdLst>
              <a:gd name="T0" fmla="*/ 0 w 8"/>
              <a:gd name="T1" fmla="*/ 2147483647 h 8"/>
              <a:gd name="T2" fmla="*/ 2147483647 w 8"/>
              <a:gd name="T3" fmla="*/ 2147483647 h 8"/>
              <a:gd name="T4" fmla="*/ 2147483647 w 8"/>
              <a:gd name="T5" fmla="*/ 0 h 8"/>
              <a:gd name="T6" fmla="*/ 2147483647 w 8"/>
              <a:gd name="T7" fmla="*/ 0 h 8"/>
              <a:gd name="T8" fmla="*/ 2147483647 w 8"/>
              <a:gd name="T9" fmla="*/ 2147483647 h 8"/>
              <a:gd name="T10" fmla="*/ 2147483647 w 8"/>
              <a:gd name="T11" fmla="*/ 2147483647 h 8"/>
              <a:gd name="T12" fmla="*/ 0 w 8"/>
              <a:gd name="T13" fmla="*/ 2147483647 h 8"/>
              <a:gd name="T14" fmla="*/ 0 60000 65536"/>
              <a:gd name="T15" fmla="*/ 0 60000 65536"/>
              <a:gd name="T16" fmla="*/ 0 60000 65536"/>
              <a:gd name="T17" fmla="*/ 0 60000 65536"/>
              <a:gd name="T18" fmla="*/ 0 60000 65536"/>
              <a:gd name="T19" fmla="*/ 0 60000 65536"/>
              <a:gd name="T20" fmla="*/ 0 60000 65536"/>
              <a:gd name="T21" fmla="*/ 0 w 8"/>
              <a:gd name="T22" fmla="*/ 0 h 8"/>
              <a:gd name="T23" fmla="*/ 8 w 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8">
                <a:moveTo>
                  <a:pt x="0" y="8"/>
                </a:moveTo>
                <a:lnTo>
                  <a:pt x="1" y="5"/>
                </a:lnTo>
                <a:lnTo>
                  <a:pt x="3" y="0"/>
                </a:lnTo>
                <a:lnTo>
                  <a:pt x="8" y="0"/>
                </a:lnTo>
                <a:lnTo>
                  <a:pt x="8" y="4"/>
                </a:lnTo>
                <a:lnTo>
                  <a:pt x="3" y="8"/>
                </a:lnTo>
                <a:lnTo>
                  <a:pt x="0"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52" name="Freeform 122"/>
          <p:cNvSpPr>
            <a:spLocks/>
          </p:cNvSpPr>
          <p:nvPr/>
        </p:nvSpPr>
        <p:spPr bwMode="gray">
          <a:xfrm>
            <a:off x="3926797" y="2510276"/>
            <a:ext cx="36380" cy="25183"/>
          </a:xfrm>
          <a:custGeom>
            <a:avLst/>
            <a:gdLst>
              <a:gd name="T0" fmla="*/ 2147483647 w 20"/>
              <a:gd name="T1" fmla="*/ 2147483647 h 14"/>
              <a:gd name="T2" fmla="*/ 2147483647 w 20"/>
              <a:gd name="T3" fmla="*/ 2147483647 h 14"/>
              <a:gd name="T4" fmla="*/ 2147483647 w 20"/>
              <a:gd name="T5" fmla="*/ 2147483647 h 14"/>
              <a:gd name="T6" fmla="*/ 0 w 20"/>
              <a:gd name="T7" fmla="*/ 2147483647 h 14"/>
              <a:gd name="T8" fmla="*/ 0 w 20"/>
              <a:gd name="T9" fmla="*/ 0 h 14"/>
              <a:gd name="T10" fmla="*/ 2147483647 w 20"/>
              <a:gd name="T11" fmla="*/ 0 h 14"/>
              <a:gd name="T12" fmla="*/ 2147483647 w 20"/>
              <a:gd name="T13" fmla="*/ 2147483647 h 14"/>
              <a:gd name="T14" fmla="*/ 2147483647 w 20"/>
              <a:gd name="T15" fmla="*/ 2147483647 h 14"/>
              <a:gd name="T16" fmla="*/ 2147483647 w 2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20" y="8"/>
                </a:moveTo>
                <a:lnTo>
                  <a:pt x="18" y="14"/>
                </a:lnTo>
                <a:lnTo>
                  <a:pt x="10" y="13"/>
                </a:lnTo>
                <a:lnTo>
                  <a:pt x="0" y="7"/>
                </a:lnTo>
                <a:lnTo>
                  <a:pt x="0" y="0"/>
                </a:lnTo>
                <a:lnTo>
                  <a:pt x="4" y="0"/>
                </a:lnTo>
                <a:lnTo>
                  <a:pt x="4" y="5"/>
                </a:lnTo>
                <a:lnTo>
                  <a:pt x="7" y="9"/>
                </a:lnTo>
                <a:lnTo>
                  <a:pt x="20"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53" name="Freeform 123"/>
          <p:cNvSpPr>
            <a:spLocks/>
          </p:cNvSpPr>
          <p:nvPr/>
        </p:nvSpPr>
        <p:spPr bwMode="gray">
          <a:xfrm>
            <a:off x="3967375" y="2489290"/>
            <a:ext cx="12593" cy="13991"/>
          </a:xfrm>
          <a:custGeom>
            <a:avLst/>
            <a:gdLst>
              <a:gd name="T0" fmla="*/ 0 w 7"/>
              <a:gd name="T1" fmla="*/ 2147483647 h 7"/>
              <a:gd name="T2" fmla="*/ 2147483647 w 7"/>
              <a:gd name="T3" fmla="*/ 2147483647 h 7"/>
              <a:gd name="T4" fmla="*/ 2147483647 w 7"/>
              <a:gd name="T5" fmla="*/ 0 h 7"/>
              <a:gd name="T6" fmla="*/ 2147483647 w 7"/>
              <a:gd name="T7" fmla="*/ 0 h 7"/>
              <a:gd name="T8" fmla="*/ 2147483647 w 7"/>
              <a:gd name="T9" fmla="*/ 2147483647 h 7"/>
              <a:gd name="T10" fmla="*/ 2147483647 w 7"/>
              <a:gd name="T11" fmla="*/ 2147483647 h 7"/>
              <a:gd name="T12" fmla="*/ 2147483647 w 7"/>
              <a:gd name="T13" fmla="*/ 2147483647 h 7"/>
              <a:gd name="T14" fmla="*/ 0 w 7"/>
              <a:gd name="T15" fmla="*/ 2147483647 h 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7"/>
              <a:gd name="T26" fmla="*/ 7 w 7"/>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7">
                <a:moveTo>
                  <a:pt x="0" y="7"/>
                </a:moveTo>
                <a:lnTo>
                  <a:pt x="2" y="3"/>
                </a:lnTo>
                <a:lnTo>
                  <a:pt x="4" y="0"/>
                </a:lnTo>
                <a:lnTo>
                  <a:pt x="7" y="0"/>
                </a:lnTo>
                <a:lnTo>
                  <a:pt x="6" y="3"/>
                </a:lnTo>
                <a:lnTo>
                  <a:pt x="3" y="4"/>
                </a:lnTo>
                <a:lnTo>
                  <a:pt x="2" y="7"/>
                </a:lnTo>
                <a:lnTo>
                  <a:pt x="0" y="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54" name="Freeform 124"/>
          <p:cNvSpPr>
            <a:spLocks/>
          </p:cNvSpPr>
          <p:nvPr/>
        </p:nvSpPr>
        <p:spPr bwMode="gray">
          <a:xfrm>
            <a:off x="3935193" y="2427728"/>
            <a:ext cx="39179" cy="27981"/>
          </a:xfrm>
          <a:custGeom>
            <a:avLst/>
            <a:gdLst>
              <a:gd name="T0" fmla="*/ 0 w 22"/>
              <a:gd name="T1" fmla="*/ 2147483647 h 15"/>
              <a:gd name="T2" fmla="*/ 2147483647 w 22"/>
              <a:gd name="T3" fmla="*/ 0 h 15"/>
              <a:gd name="T4" fmla="*/ 2147483647 w 22"/>
              <a:gd name="T5" fmla="*/ 2147483647 h 15"/>
              <a:gd name="T6" fmla="*/ 2147483647 w 22"/>
              <a:gd name="T7" fmla="*/ 2147483647 h 15"/>
              <a:gd name="T8" fmla="*/ 2147483647 w 22"/>
              <a:gd name="T9" fmla="*/ 2147483647 h 15"/>
              <a:gd name="T10" fmla="*/ 2147483647 w 22"/>
              <a:gd name="T11" fmla="*/ 2147483647 h 15"/>
              <a:gd name="T12" fmla="*/ 2147483647 w 22"/>
              <a:gd name="T13" fmla="*/ 2147483647 h 15"/>
              <a:gd name="T14" fmla="*/ 0 w 22"/>
              <a:gd name="T15" fmla="*/ 2147483647 h 15"/>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5"/>
              <a:gd name="T26" fmla="*/ 22 w 22"/>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5">
                <a:moveTo>
                  <a:pt x="0" y="4"/>
                </a:moveTo>
                <a:lnTo>
                  <a:pt x="4" y="0"/>
                </a:lnTo>
                <a:lnTo>
                  <a:pt x="8" y="1"/>
                </a:lnTo>
                <a:lnTo>
                  <a:pt x="22" y="12"/>
                </a:lnTo>
                <a:lnTo>
                  <a:pt x="20" y="15"/>
                </a:lnTo>
                <a:lnTo>
                  <a:pt x="10" y="14"/>
                </a:lnTo>
                <a:lnTo>
                  <a:pt x="3" y="9"/>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55" name="Freeform 125"/>
          <p:cNvSpPr>
            <a:spLocks/>
          </p:cNvSpPr>
          <p:nvPr/>
        </p:nvSpPr>
        <p:spPr bwMode="gray">
          <a:xfrm>
            <a:off x="3502824" y="1591084"/>
            <a:ext cx="475744" cy="440708"/>
          </a:xfrm>
          <a:custGeom>
            <a:avLst/>
            <a:gdLst>
              <a:gd name="T0" fmla="*/ 2147483647 w 261"/>
              <a:gd name="T1" fmla="*/ 2147483647 h 242"/>
              <a:gd name="T2" fmla="*/ 2147483647 w 261"/>
              <a:gd name="T3" fmla="*/ 2147483647 h 242"/>
              <a:gd name="T4" fmla="*/ 2147483647 w 261"/>
              <a:gd name="T5" fmla="*/ 2147483647 h 242"/>
              <a:gd name="T6" fmla="*/ 2147483647 w 261"/>
              <a:gd name="T7" fmla="*/ 2147483647 h 242"/>
              <a:gd name="T8" fmla="*/ 2147483647 w 261"/>
              <a:gd name="T9" fmla="*/ 2147483647 h 242"/>
              <a:gd name="T10" fmla="*/ 2147483647 w 261"/>
              <a:gd name="T11" fmla="*/ 2147483647 h 242"/>
              <a:gd name="T12" fmla="*/ 2147483647 w 261"/>
              <a:gd name="T13" fmla="*/ 2147483647 h 242"/>
              <a:gd name="T14" fmla="*/ 2147483647 w 261"/>
              <a:gd name="T15" fmla="*/ 2147483647 h 242"/>
              <a:gd name="T16" fmla="*/ 2147483647 w 261"/>
              <a:gd name="T17" fmla="*/ 2147483647 h 242"/>
              <a:gd name="T18" fmla="*/ 2147483647 w 261"/>
              <a:gd name="T19" fmla="*/ 2147483647 h 242"/>
              <a:gd name="T20" fmla="*/ 2147483647 w 261"/>
              <a:gd name="T21" fmla="*/ 2147483647 h 242"/>
              <a:gd name="T22" fmla="*/ 2147483647 w 261"/>
              <a:gd name="T23" fmla="*/ 2147483647 h 242"/>
              <a:gd name="T24" fmla="*/ 2147483647 w 261"/>
              <a:gd name="T25" fmla="*/ 2147483647 h 242"/>
              <a:gd name="T26" fmla="*/ 2147483647 w 261"/>
              <a:gd name="T27" fmla="*/ 2147483647 h 242"/>
              <a:gd name="T28" fmla="*/ 2147483647 w 261"/>
              <a:gd name="T29" fmla="*/ 2147483647 h 242"/>
              <a:gd name="T30" fmla="*/ 2147483647 w 261"/>
              <a:gd name="T31" fmla="*/ 2147483647 h 242"/>
              <a:gd name="T32" fmla="*/ 2147483647 w 261"/>
              <a:gd name="T33" fmla="*/ 2147483647 h 242"/>
              <a:gd name="T34" fmla="*/ 2147483647 w 261"/>
              <a:gd name="T35" fmla="*/ 2147483647 h 242"/>
              <a:gd name="T36" fmla="*/ 2147483647 w 261"/>
              <a:gd name="T37" fmla="*/ 2147483647 h 242"/>
              <a:gd name="T38" fmla="*/ 2147483647 w 261"/>
              <a:gd name="T39" fmla="*/ 2147483647 h 242"/>
              <a:gd name="T40" fmla="*/ 2147483647 w 261"/>
              <a:gd name="T41" fmla="*/ 2147483647 h 242"/>
              <a:gd name="T42" fmla="*/ 2147483647 w 261"/>
              <a:gd name="T43" fmla="*/ 2147483647 h 242"/>
              <a:gd name="T44" fmla="*/ 2147483647 w 261"/>
              <a:gd name="T45" fmla="*/ 2147483647 h 242"/>
              <a:gd name="T46" fmla="*/ 2147483647 w 261"/>
              <a:gd name="T47" fmla="*/ 2147483647 h 242"/>
              <a:gd name="T48" fmla="*/ 2147483647 w 261"/>
              <a:gd name="T49" fmla="*/ 2147483647 h 242"/>
              <a:gd name="T50" fmla="*/ 2147483647 w 261"/>
              <a:gd name="T51" fmla="*/ 2147483647 h 242"/>
              <a:gd name="T52" fmla="*/ 2147483647 w 261"/>
              <a:gd name="T53" fmla="*/ 2147483647 h 242"/>
              <a:gd name="T54" fmla="*/ 2147483647 w 261"/>
              <a:gd name="T55" fmla="*/ 2147483647 h 242"/>
              <a:gd name="T56" fmla="*/ 2147483647 w 261"/>
              <a:gd name="T57" fmla="*/ 2147483647 h 242"/>
              <a:gd name="T58" fmla="*/ 2147483647 w 261"/>
              <a:gd name="T59" fmla="*/ 2147483647 h 242"/>
              <a:gd name="T60" fmla="*/ 2147483647 w 261"/>
              <a:gd name="T61" fmla="*/ 2147483647 h 242"/>
              <a:gd name="T62" fmla="*/ 2147483647 w 261"/>
              <a:gd name="T63" fmla="*/ 2147483647 h 242"/>
              <a:gd name="T64" fmla="*/ 2147483647 w 261"/>
              <a:gd name="T65" fmla="*/ 2147483647 h 242"/>
              <a:gd name="T66" fmla="*/ 2147483647 w 261"/>
              <a:gd name="T67" fmla="*/ 2147483647 h 242"/>
              <a:gd name="T68" fmla="*/ 2147483647 w 261"/>
              <a:gd name="T69" fmla="*/ 2147483647 h 242"/>
              <a:gd name="T70" fmla="*/ 2147483647 w 261"/>
              <a:gd name="T71" fmla="*/ 2147483647 h 242"/>
              <a:gd name="T72" fmla="*/ 2147483647 w 261"/>
              <a:gd name="T73" fmla="*/ 2147483647 h 242"/>
              <a:gd name="T74" fmla="*/ 2147483647 w 261"/>
              <a:gd name="T75" fmla="*/ 2147483647 h 242"/>
              <a:gd name="T76" fmla="*/ 2147483647 w 261"/>
              <a:gd name="T77" fmla="*/ 2147483647 h 242"/>
              <a:gd name="T78" fmla="*/ 2147483647 w 261"/>
              <a:gd name="T79" fmla="*/ 2147483647 h 242"/>
              <a:gd name="T80" fmla="*/ 2147483647 w 261"/>
              <a:gd name="T81" fmla="*/ 2147483647 h 242"/>
              <a:gd name="T82" fmla="*/ 2147483647 w 261"/>
              <a:gd name="T83" fmla="*/ 2147483647 h 242"/>
              <a:gd name="T84" fmla="*/ 2147483647 w 261"/>
              <a:gd name="T85" fmla="*/ 2147483647 h 242"/>
              <a:gd name="T86" fmla="*/ 2147483647 w 261"/>
              <a:gd name="T87" fmla="*/ 2147483647 h 242"/>
              <a:gd name="T88" fmla="*/ 2147483647 w 261"/>
              <a:gd name="T89" fmla="*/ 2147483647 h 242"/>
              <a:gd name="T90" fmla="*/ 2147483647 w 261"/>
              <a:gd name="T91" fmla="*/ 2147483647 h 242"/>
              <a:gd name="T92" fmla="*/ 2147483647 w 261"/>
              <a:gd name="T93" fmla="*/ 2147483647 h 242"/>
              <a:gd name="T94" fmla="*/ 2147483647 w 261"/>
              <a:gd name="T95" fmla="*/ 2147483647 h 242"/>
              <a:gd name="T96" fmla="*/ 2147483647 w 261"/>
              <a:gd name="T97" fmla="*/ 2147483647 h 242"/>
              <a:gd name="T98" fmla="*/ 2147483647 w 261"/>
              <a:gd name="T99" fmla="*/ 2147483647 h 242"/>
              <a:gd name="T100" fmla="*/ 2147483647 w 261"/>
              <a:gd name="T101" fmla="*/ 2147483647 h 242"/>
              <a:gd name="T102" fmla="*/ 2147483647 w 261"/>
              <a:gd name="T103" fmla="*/ 2147483647 h 242"/>
              <a:gd name="T104" fmla="*/ 2147483647 w 261"/>
              <a:gd name="T105" fmla="*/ 2147483647 h 242"/>
              <a:gd name="T106" fmla="*/ 2147483647 w 261"/>
              <a:gd name="T107" fmla="*/ 2147483647 h 242"/>
              <a:gd name="T108" fmla="*/ 2147483647 w 261"/>
              <a:gd name="T109" fmla="*/ 0 h 2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1"/>
              <a:gd name="T166" fmla="*/ 0 h 242"/>
              <a:gd name="T167" fmla="*/ 261 w 261"/>
              <a:gd name="T168" fmla="*/ 242 h 2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1" h="242">
                <a:moveTo>
                  <a:pt x="46" y="2"/>
                </a:moveTo>
                <a:lnTo>
                  <a:pt x="49" y="3"/>
                </a:lnTo>
                <a:lnTo>
                  <a:pt x="44" y="9"/>
                </a:lnTo>
                <a:lnTo>
                  <a:pt x="42" y="11"/>
                </a:lnTo>
                <a:lnTo>
                  <a:pt x="33" y="22"/>
                </a:lnTo>
                <a:lnTo>
                  <a:pt x="34" y="24"/>
                </a:lnTo>
                <a:lnTo>
                  <a:pt x="34" y="40"/>
                </a:lnTo>
                <a:lnTo>
                  <a:pt x="42" y="44"/>
                </a:lnTo>
                <a:lnTo>
                  <a:pt x="42" y="53"/>
                </a:lnTo>
                <a:lnTo>
                  <a:pt x="47" y="53"/>
                </a:lnTo>
                <a:lnTo>
                  <a:pt x="48" y="47"/>
                </a:lnTo>
                <a:lnTo>
                  <a:pt x="43" y="41"/>
                </a:lnTo>
                <a:lnTo>
                  <a:pt x="42" y="34"/>
                </a:lnTo>
                <a:lnTo>
                  <a:pt x="46" y="32"/>
                </a:lnTo>
                <a:lnTo>
                  <a:pt x="53" y="34"/>
                </a:lnTo>
                <a:lnTo>
                  <a:pt x="54" y="32"/>
                </a:lnTo>
                <a:lnTo>
                  <a:pt x="46" y="28"/>
                </a:lnTo>
                <a:lnTo>
                  <a:pt x="44" y="17"/>
                </a:lnTo>
                <a:lnTo>
                  <a:pt x="52" y="14"/>
                </a:lnTo>
                <a:lnTo>
                  <a:pt x="49" y="11"/>
                </a:lnTo>
                <a:lnTo>
                  <a:pt x="53" y="9"/>
                </a:lnTo>
                <a:lnTo>
                  <a:pt x="57" y="11"/>
                </a:lnTo>
                <a:lnTo>
                  <a:pt x="57" y="7"/>
                </a:lnTo>
                <a:lnTo>
                  <a:pt x="71" y="2"/>
                </a:lnTo>
                <a:lnTo>
                  <a:pt x="76" y="2"/>
                </a:lnTo>
                <a:lnTo>
                  <a:pt x="80" y="4"/>
                </a:lnTo>
                <a:lnTo>
                  <a:pt x="80" y="8"/>
                </a:lnTo>
                <a:lnTo>
                  <a:pt x="84" y="12"/>
                </a:lnTo>
                <a:lnTo>
                  <a:pt x="85" y="18"/>
                </a:lnTo>
                <a:lnTo>
                  <a:pt x="86" y="21"/>
                </a:lnTo>
                <a:lnTo>
                  <a:pt x="88" y="25"/>
                </a:lnTo>
                <a:lnTo>
                  <a:pt x="84" y="28"/>
                </a:lnTo>
                <a:lnTo>
                  <a:pt x="83" y="37"/>
                </a:lnTo>
                <a:lnTo>
                  <a:pt x="86" y="37"/>
                </a:lnTo>
                <a:lnTo>
                  <a:pt x="87" y="33"/>
                </a:lnTo>
                <a:lnTo>
                  <a:pt x="92" y="31"/>
                </a:lnTo>
                <a:lnTo>
                  <a:pt x="98" y="31"/>
                </a:lnTo>
                <a:lnTo>
                  <a:pt x="99" y="35"/>
                </a:lnTo>
                <a:lnTo>
                  <a:pt x="102" y="39"/>
                </a:lnTo>
                <a:lnTo>
                  <a:pt x="107" y="39"/>
                </a:lnTo>
                <a:lnTo>
                  <a:pt x="108" y="33"/>
                </a:lnTo>
                <a:lnTo>
                  <a:pt x="111" y="33"/>
                </a:lnTo>
                <a:lnTo>
                  <a:pt x="112" y="31"/>
                </a:lnTo>
                <a:lnTo>
                  <a:pt x="105" y="29"/>
                </a:lnTo>
                <a:lnTo>
                  <a:pt x="109" y="25"/>
                </a:lnTo>
                <a:lnTo>
                  <a:pt x="120" y="25"/>
                </a:lnTo>
                <a:lnTo>
                  <a:pt x="124" y="26"/>
                </a:lnTo>
                <a:lnTo>
                  <a:pt x="128" y="26"/>
                </a:lnTo>
                <a:lnTo>
                  <a:pt x="137" y="29"/>
                </a:lnTo>
                <a:lnTo>
                  <a:pt x="133" y="36"/>
                </a:lnTo>
                <a:lnTo>
                  <a:pt x="136" y="40"/>
                </a:lnTo>
                <a:lnTo>
                  <a:pt x="141" y="36"/>
                </a:lnTo>
                <a:lnTo>
                  <a:pt x="145" y="37"/>
                </a:lnTo>
                <a:lnTo>
                  <a:pt x="138" y="43"/>
                </a:lnTo>
                <a:lnTo>
                  <a:pt x="137" y="48"/>
                </a:lnTo>
                <a:lnTo>
                  <a:pt x="141" y="49"/>
                </a:lnTo>
                <a:lnTo>
                  <a:pt x="145" y="44"/>
                </a:lnTo>
                <a:lnTo>
                  <a:pt x="149" y="45"/>
                </a:lnTo>
                <a:lnTo>
                  <a:pt x="146" y="49"/>
                </a:lnTo>
                <a:lnTo>
                  <a:pt x="149" y="51"/>
                </a:lnTo>
                <a:lnTo>
                  <a:pt x="151" y="50"/>
                </a:lnTo>
                <a:lnTo>
                  <a:pt x="153" y="51"/>
                </a:lnTo>
                <a:lnTo>
                  <a:pt x="157" y="49"/>
                </a:lnTo>
                <a:lnTo>
                  <a:pt x="158" y="44"/>
                </a:lnTo>
                <a:lnTo>
                  <a:pt x="166" y="44"/>
                </a:lnTo>
                <a:lnTo>
                  <a:pt x="171" y="48"/>
                </a:lnTo>
                <a:lnTo>
                  <a:pt x="173" y="56"/>
                </a:lnTo>
                <a:lnTo>
                  <a:pt x="162" y="59"/>
                </a:lnTo>
                <a:lnTo>
                  <a:pt x="165" y="63"/>
                </a:lnTo>
                <a:lnTo>
                  <a:pt x="172" y="59"/>
                </a:lnTo>
                <a:lnTo>
                  <a:pt x="173" y="61"/>
                </a:lnTo>
                <a:lnTo>
                  <a:pt x="170" y="64"/>
                </a:lnTo>
                <a:lnTo>
                  <a:pt x="169" y="69"/>
                </a:lnTo>
                <a:lnTo>
                  <a:pt x="173" y="69"/>
                </a:lnTo>
                <a:lnTo>
                  <a:pt x="178" y="62"/>
                </a:lnTo>
                <a:lnTo>
                  <a:pt x="186" y="61"/>
                </a:lnTo>
                <a:lnTo>
                  <a:pt x="196" y="66"/>
                </a:lnTo>
                <a:lnTo>
                  <a:pt x="190" y="72"/>
                </a:lnTo>
                <a:lnTo>
                  <a:pt x="181" y="74"/>
                </a:lnTo>
                <a:lnTo>
                  <a:pt x="190" y="76"/>
                </a:lnTo>
                <a:lnTo>
                  <a:pt x="190" y="78"/>
                </a:lnTo>
                <a:lnTo>
                  <a:pt x="196" y="76"/>
                </a:lnTo>
                <a:lnTo>
                  <a:pt x="200" y="72"/>
                </a:lnTo>
                <a:lnTo>
                  <a:pt x="209" y="79"/>
                </a:lnTo>
                <a:lnTo>
                  <a:pt x="207" y="82"/>
                </a:lnTo>
                <a:lnTo>
                  <a:pt x="203" y="82"/>
                </a:lnTo>
                <a:lnTo>
                  <a:pt x="199" y="84"/>
                </a:lnTo>
                <a:lnTo>
                  <a:pt x="211" y="87"/>
                </a:lnTo>
                <a:lnTo>
                  <a:pt x="213" y="90"/>
                </a:lnTo>
                <a:lnTo>
                  <a:pt x="198" y="91"/>
                </a:lnTo>
                <a:lnTo>
                  <a:pt x="202" y="93"/>
                </a:lnTo>
                <a:lnTo>
                  <a:pt x="201" y="97"/>
                </a:lnTo>
                <a:lnTo>
                  <a:pt x="190" y="94"/>
                </a:lnTo>
                <a:lnTo>
                  <a:pt x="189" y="97"/>
                </a:lnTo>
                <a:lnTo>
                  <a:pt x="201" y="100"/>
                </a:lnTo>
                <a:lnTo>
                  <a:pt x="209" y="105"/>
                </a:lnTo>
                <a:lnTo>
                  <a:pt x="214" y="113"/>
                </a:lnTo>
                <a:lnTo>
                  <a:pt x="220" y="110"/>
                </a:lnTo>
                <a:lnTo>
                  <a:pt x="227" y="110"/>
                </a:lnTo>
                <a:lnTo>
                  <a:pt x="227" y="113"/>
                </a:lnTo>
                <a:lnTo>
                  <a:pt x="231" y="114"/>
                </a:lnTo>
                <a:lnTo>
                  <a:pt x="235" y="117"/>
                </a:lnTo>
                <a:lnTo>
                  <a:pt x="234" y="122"/>
                </a:lnTo>
                <a:lnTo>
                  <a:pt x="243" y="121"/>
                </a:lnTo>
                <a:lnTo>
                  <a:pt x="246" y="124"/>
                </a:lnTo>
                <a:lnTo>
                  <a:pt x="243" y="126"/>
                </a:lnTo>
                <a:lnTo>
                  <a:pt x="244" y="128"/>
                </a:lnTo>
                <a:lnTo>
                  <a:pt x="253" y="123"/>
                </a:lnTo>
                <a:lnTo>
                  <a:pt x="258" y="125"/>
                </a:lnTo>
                <a:lnTo>
                  <a:pt x="257" y="127"/>
                </a:lnTo>
                <a:lnTo>
                  <a:pt x="261" y="129"/>
                </a:lnTo>
                <a:lnTo>
                  <a:pt x="260" y="138"/>
                </a:lnTo>
                <a:lnTo>
                  <a:pt x="252" y="139"/>
                </a:lnTo>
                <a:lnTo>
                  <a:pt x="254" y="153"/>
                </a:lnTo>
                <a:lnTo>
                  <a:pt x="247" y="158"/>
                </a:lnTo>
                <a:lnTo>
                  <a:pt x="242" y="153"/>
                </a:lnTo>
                <a:lnTo>
                  <a:pt x="242" y="159"/>
                </a:lnTo>
                <a:lnTo>
                  <a:pt x="245" y="168"/>
                </a:lnTo>
                <a:lnTo>
                  <a:pt x="242" y="174"/>
                </a:lnTo>
                <a:lnTo>
                  <a:pt x="237" y="168"/>
                </a:lnTo>
                <a:lnTo>
                  <a:pt x="234" y="167"/>
                </a:lnTo>
                <a:lnTo>
                  <a:pt x="230" y="164"/>
                </a:lnTo>
                <a:lnTo>
                  <a:pt x="224" y="155"/>
                </a:lnTo>
                <a:lnTo>
                  <a:pt x="228" y="147"/>
                </a:lnTo>
                <a:lnTo>
                  <a:pt x="227" y="144"/>
                </a:lnTo>
                <a:lnTo>
                  <a:pt x="219" y="144"/>
                </a:lnTo>
                <a:lnTo>
                  <a:pt x="217" y="140"/>
                </a:lnTo>
                <a:lnTo>
                  <a:pt x="211" y="132"/>
                </a:lnTo>
                <a:lnTo>
                  <a:pt x="203" y="136"/>
                </a:lnTo>
                <a:lnTo>
                  <a:pt x="206" y="144"/>
                </a:lnTo>
                <a:lnTo>
                  <a:pt x="208" y="148"/>
                </a:lnTo>
                <a:lnTo>
                  <a:pt x="204" y="151"/>
                </a:lnTo>
                <a:lnTo>
                  <a:pt x="198" y="145"/>
                </a:lnTo>
                <a:lnTo>
                  <a:pt x="196" y="150"/>
                </a:lnTo>
                <a:lnTo>
                  <a:pt x="203" y="158"/>
                </a:lnTo>
                <a:lnTo>
                  <a:pt x="207" y="161"/>
                </a:lnTo>
                <a:lnTo>
                  <a:pt x="209" y="166"/>
                </a:lnTo>
                <a:lnTo>
                  <a:pt x="215" y="175"/>
                </a:lnTo>
                <a:lnTo>
                  <a:pt x="220" y="176"/>
                </a:lnTo>
                <a:lnTo>
                  <a:pt x="227" y="186"/>
                </a:lnTo>
                <a:lnTo>
                  <a:pt x="227" y="190"/>
                </a:lnTo>
                <a:lnTo>
                  <a:pt x="230" y="193"/>
                </a:lnTo>
                <a:lnTo>
                  <a:pt x="230" y="197"/>
                </a:lnTo>
                <a:lnTo>
                  <a:pt x="234" y="203"/>
                </a:lnTo>
                <a:lnTo>
                  <a:pt x="234" y="209"/>
                </a:lnTo>
                <a:lnTo>
                  <a:pt x="228" y="208"/>
                </a:lnTo>
                <a:lnTo>
                  <a:pt x="227" y="211"/>
                </a:lnTo>
                <a:lnTo>
                  <a:pt x="232" y="215"/>
                </a:lnTo>
                <a:lnTo>
                  <a:pt x="229" y="220"/>
                </a:lnTo>
                <a:lnTo>
                  <a:pt x="229" y="227"/>
                </a:lnTo>
                <a:lnTo>
                  <a:pt x="225" y="227"/>
                </a:lnTo>
                <a:lnTo>
                  <a:pt x="219" y="217"/>
                </a:lnTo>
                <a:lnTo>
                  <a:pt x="213" y="209"/>
                </a:lnTo>
                <a:lnTo>
                  <a:pt x="207" y="210"/>
                </a:lnTo>
                <a:lnTo>
                  <a:pt x="203" y="205"/>
                </a:lnTo>
                <a:lnTo>
                  <a:pt x="200" y="205"/>
                </a:lnTo>
                <a:lnTo>
                  <a:pt x="195" y="198"/>
                </a:lnTo>
                <a:lnTo>
                  <a:pt x="192" y="199"/>
                </a:lnTo>
                <a:lnTo>
                  <a:pt x="191" y="204"/>
                </a:lnTo>
                <a:lnTo>
                  <a:pt x="201" y="217"/>
                </a:lnTo>
                <a:lnTo>
                  <a:pt x="206" y="225"/>
                </a:lnTo>
                <a:lnTo>
                  <a:pt x="216" y="232"/>
                </a:lnTo>
                <a:lnTo>
                  <a:pt x="219" y="240"/>
                </a:lnTo>
                <a:lnTo>
                  <a:pt x="214" y="242"/>
                </a:lnTo>
                <a:lnTo>
                  <a:pt x="199" y="237"/>
                </a:lnTo>
                <a:lnTo>
                  <a:pt x="194" y="237"/>
                </a:lnTo>
                <a:lnTo>
                  <a:pt x="186" y="231"/>
                </a:lnTo>
                <a:lnTo>
                  <a:pt x="187" y="223"/>
                </a:lnTo>
                <a:lnTo>
                  <a:pt x="182" y="222"/>
                </a:lnTo>
                <a:lnTo>
                  <a:pt x="177" y="223"/>
                </a:lnTo>
                <a:lnTo>
                  <a:pt x="169" y="215"/>
                </a:lnTo>
                <a:lnTo>
                  <a:pt x="165" y="213"/>
                </a:lnTo>
                <a:lnTo>
                  <a:pt x="164" y="207"/>
                </a:lnTo>
                <a:lnTo>
                  <a:pt x="168" y="207"/>
                </a:lnTo>
                <a:lnTo>
                  <a:pt x="166" y="202"/>
                </a:lnTo>
                <a:lnTo>
                  <a:pt x="160" y="201"/>
                </a:lnTo>
                <a:lnTo>
                  <a:pt x="153" y="194"/>
                </a:lnTo>
                <a:lnTo>
                  <a:pt x="152" y="183"/>
                </a:lnTo>
                <a:lnTo>
                  <a:pt x="145" y="183"/>
                </a:lnTo>
                <a:lnTo>
                  <a:pt x="143" y="181"/>
                </a:lnTo>
                <a:lnTo>
                  <a:pt x="139" y="180"/>
                </a:lnTo>
                <a:lnTo>
                  <a:pt x="140" y="185"/>
                </a:lnTo>
                <a:lnTo>
                  <a:pt x="138" y="188"/>
                </a:lnTo>
                <a:lnTo>
                  <a:pt x="131" y="180"/>
                </a:lnTo>
                <a:lnTo>
                  <a:pt x="128" y="181"/>
                </a:lnTo>
                <a:lnTo>
                  <a:pt x="123" y="189"/>
                </a:lnTo>
                <a:lnTo>
                  <a:pt x="114" y="188"/>
                </a:lnTo>
                <a:lnTo>
                  <a:pt x="106" y="182"/>
                </a:lnTo>
                <a:lnTo>
                  <a:pt x="107" y="173"/>
                </a:lnTo>
                <a:lnTo>
                  <a:pt x="112" y="168"/>
                </a:lnTo>
                <a:lnTo>
                  <a:pt x="112" y="164"/>
                </a:lnTo>
                <a:lnTo>
                  <a:pt x="116" y="161"/>
                </a:lnTo>
                <a:lnTo>
                  <a:pt x="120" y="163"/>
                </a:lnTo>
                <a:lnTo>
                  <a:pt x="124" y="166"/>
                </a:lnTo>
                <a:lnTo>
                  <a:pt x="135" y="165"/>
                </a:lnTo>
                <a:lnTo>
                  <a:pt x="143" y="160"/>
                </a:lnTo>
                <a:lnTo>
                  <a:pt x="147" y="162"/>
                </a:lnTo>
                <a:lnTo>
                  <a:pt x="147" y="156"/>
                </a:lnTo>
                <a:lnTo>
                  <a:pt x="141" y="150"/>
                </a:lnTo>
                <a:lnTo>
                  <a:pt x="139" y="143"/>
                </a:lnTo>
                <a:lnTo>
                  <a:pt x="152" y="132"/>
                </a:lnTo>
                <a:lnTo>
                  <a:pt x="155" y="127"/>
                </a:lnTo>
                <a:lnTo>
                  <a:pt x="160" y="126"/>
                </a:lnTo>
                <a:lnTo>
                  <a:pt x="160" y="118"/>
                </a:lnTo>
                <a:lnTo>
                  <a:pt x="157" y="115"/>
                </a:lnTo>
                <a:lnTo>
                  <a:pt x="156" y="112"/>
                </a:lnTo>
                <a:lnTo>
                  <a:pt x="155" y="109"/>
                </a:lnTo>
                <a:lnTo>
                  <a:pt x="149" y="105"/>
                </a:lnTo>
                <a:lnTo>
                  <a:pt x="147" y="100"/>
                </a:lnTo>
                <a:lnTo>
                  <a:pt x="141" y="101"/>
                </a:lnTo>
                <a:lnTo>
                  <a:pt x="137" y="96"/>
                </a:lnTo>
                <a:lnTo>
                  <a:pt x="139" y="93"/>
                </a:lnTo>
                <a:lnTo>
                  <a:pt x="135" y="93"/>
                </a:lnTo>
                <a:lnTo>
                  <a:pt x="129" y="97"/>
                </a:lnTo>
                <a:lnTo>
                  <a:pt x="125" y="98"/>
                </a:lnTo>
                <a:lnTo>
                  <a:pt x="120" y="98"/>
                </a:lnTo>
                <a:lnTo>
                  <a:pt x="120" y="94"/>
                </a:lnTo>
                <a:lnTo>
                  <a:pt x="131" y="91"/>
                </a:lnTo>
                <a:lnTo>
                  <a:pt x="130" y="89"/>
                </a:lnTo>
                <a:lnTo>
                  <a:pt x="120" y="85"/>
                </a:lnTo>
                <a:lnTo>
                  <a:pt x="117" y="80"/>
                </a:lnTo>
                <a:lnTo>
                  <a:pt x="113" y="78"/>
                </a:lnTo>
                <a:lnTo>
                  <a:pt x="114" y="73"/>
                </a:lnTo>
                <a:lnTo>
                  <a:pt x="109" y="68"/>
                </a:lnTo>
                <a:lnTo>
                  <a:pt x="105" y="68"/>
                </a:lnTo>
                <a:lnTo>
                  <a:pt x="101" y="63"/>
                </a:lnTo>
                <a:lnTo>
                  <a:pt x="96" y="65"/>
                </a:lnTo>
                <a:lnTo>
                  <a:pt x="96" y="68"/>
                </a:lnTo>
                <a:lnTo>
                  <a:pt x="104" y="73"/>
                </a:lnTo>
                <a:lnTo>
                  <a:pt x="102" y="76"/>
                </a:lnTo>
                <a:lnTo>
                  <a:pt x="94" y="77"/>
                </a:lnTo>
                <a:lnTo>
                  <a:pt x="87" y="73"/>
                </a:lnTo>
                <a:lnTo>
                  <a:pt x="82" y="75"/>
                </a:lnTo>
                <a:lnTo>
                  <a:pt x="84" y="76"/>
                </a:lnTo>
                <a:lnTo>
                  <a:pt x="82" y="79"/>
                </a:lnTo>
                <a:lnTo>
                  <a:pt x="76" y="76"/>
                </a:lnTo>
                <a:lnTo>
                  <a:pt x="72" y="73"/>
                </a:lnTo>
                <a:lnTo>
                  <a:pt x="69" y="71"/>
                </a:lnTo>
                <a:lnTo>
                  <a:pt x="67" y="73"/>
                </a:lnTo>
                <a:lnTo>
                  <a:pt x="69" y="75"/>
                </a:lnTo>
                <a:lnTo>
                  <a:pt x="72" y="77"/>
                </a:lnTo>
                <a:lnTo>
                  <a:pt x="72" y="80"/>
                </a:lnTo>
                <a:lnTo>
                  <a:pt x="67" y="78"/>
                </a:lnTo>
                <a:lnTo>
                  <a:pt x="63" y="77"/>
                </a:lnTo>
                <a:lnTo>
                  <a:pt x="59" y="77"/>
                </a:lnTo>
                <a:lnTo>
                  <a:pt x="53" y="74"/>
                </a:lnTo>
                <a:lnTo>
                  <a:pt x="47" y="74"/>
                </a:lnTo>
                <a:lnTo>
                  <a:pt x="40" y="75"/>
                </a:lnTo>
                <a:lnTo>
                  <a:pt x="35" y="73"/>
                </a:lnTo>
                <a:lnTo>
                  <a:pt x="34" y="69"/>
                </a:lnTo>
                <a:lnTo>
                  <a:pt x="31" y="68"/>
                </a:lnTo>
                <a:lnTo>
                  <a:pt x="26" y="72"/>
                </a:lnTo>
                <a:lnTo>
                  <a:pt x="21" y="72"/>
                </a:lnTo>
                <a:lnTo>
                  <a:pt x="17" y="68"/>
                </a:lnTo>
                <a:lnTo>
                  <a:pt x="6" y="60"/>
                </a:lnTo>
                <a:lnTo>
                  <a:pt x="5" y="55"/>
                </a:lnTo>
                <a:lnTo>
                  <a:pt x="9" y="54"/>
                </a:lnTo>
                <a:lnTo>
                  <a:pt x="15" y="56"/>
                </a:lnTo>
                <a:lnTo>
                  <a:pt x="20" y="56"/>
                </a:lnTo>
                <a:lnTo>
                  <a:pt x="25" y="57"/>
                </a:lnTo>
                <a:lnTo>
                  <a:pt x="24" y="54"/>
                </a:lnTo>
                <a:lnTo>
                  <a:pt x="15" y="52"/>
                </a:lnTo>
                <a:lnTo>
                  <a:pt x="4" y="50"/>
                </a:lnTo>
                <a:lnTo>
                  <a:pt x="0" y="45"/>
                </a:lnTo>
                <a:lnTo>
                  <a:pt x="2" y="41"/>
                </a:lnTo>
                <a:lnTo>
                  <a:pt x="1" y="36"/>
                </a:lnTo>
                <a:lnTo>
                  <a:pt x="4" y="33"/>
                </a:lnTo>
                <a:lnTo>
                  <a:pt x="0" y="30"/>
                </a:lnTo>
                <a:lnTo>
                  <a:pt x="2" y="27"/>
                </a:lnTo>
                <a:lnTo>
                  <a:pt x="7" y="23"/>
                </a:lnTo>
                <a:lnTo>
                  <a:pt x="7" y="16"/>
                </a:lnTo>
                <a:lnTo>
                  <a:pt x="15" y="8"/>
                </a:lnTo>
                <a:lnTo>
                  <a:pt x="17" y="8"/>
                </a:lnTo>
                <a:lnTo>
                  <a:pt x="28" y="0"/>
                </a:lnTo>
                <a:lnTo>
                  <a:pt x="36" y="0"/>
                </a:lnTo>
                <a:lnTo>
                  <a:pt x="39" y="1"/>
                </a:lnTo>
                <a:lnTo>
                  <a:pt x="46" y="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256" name="Freeform 126"/>
          <p:cNvSpPr>
            <a:spLocks/>
          </p:cNvSpPr>
          <p:nvPr/>
        </p:nvSpPr>
        <p:spPr bwMode="gray">
          <a:xfrm>
            <a:off x="3659541" y="1596679"/>
            <a:ext cx="79757" cy="39174"/>
          </a:xfrm>
          <a:custGeom>
            <a:avLst/>
            <a:gdLst>
              <a:gd name="T0" fmla="*/ 0 w 44"/>
              <a:gd name="T1" fmla="*/ 2147483647 h 22"/>
              <a:gd name="T2" fmla="*/ 2147483647 w 44"/>
              <a:gd name="T3" fmla="*/ 0 h 22"/>
              <a:gd name="T4" fmla="*/ 2147483647 w 44"/>
              <a:gd name="T5" fmla="*/ 2147483647 h 22"/>
              <a:gd name="T6" fmla="*/ 2147483647 w 44"/>
              <a:gd name="T7" fmla="*/ 0 h 22"/>
              <a:gd name="T8" fmla="*/ 2147483647 w 44"/>
              <a:gd name="T9" fmla="*/ 2147483647 h 22"/>
              <a:gd name="T10" fmla="*/ 2147483647 w 44"/>
              <a:gd name="T11" fmla="*/ 2147483647 h 22"/>
              <a:gd name="T12" fmla="*/ 2147483647 w 44"/>
              <a:gd name="T13" fmla="*/ 2147483647 h 22"/>
              <a:gd name="T14" fmla="*/ 2147483647 w 44"/>
              <a:gd name="T15" fmla="*/ 2147483647 h 22"/>
              <a:gd name="T16" fmla="*/ 2147483647 w 44"/>
              <a:gd name="T17" fmla="*/ 2147483647 h 22"/>
              <a:gd name="T18" fmla="*/ 2147483647 w 44"/>
              <a:gd name="T19" fmla="*/ 2147483647 h 22"/>
              <a:gd name="T20" fmla="*/ 2147483647 w 44"/>
              <a:gd name="T21" fmla="*/ 2147483647 h 22"/>
              <a:gd name="T22" fmla="*/ 2147483647 w 44"/>
              <a:gd name="T23" fmla="*/ 2147483647 h 22"/>
              <a:gd name="T24" fmla="*/ 2147483647 w 44"/>
              <a:gd name="T25" fmla="*/ 2147483647 h 22"/>
              <a:gd name="T26" fmla="*/ 2147483647 w 44"/>
              <a:gd name="T27" fmla="*/ 2147483647 h 22"/>
              <a:gd name="T28" fmla="*/ 2147483647 w 44"/>
              <a:gd name="T29" fmla="*/ 2147483647 h 22"/>
              <a:gd name="T30" fmla="*/ 2147483647 w 44"/>
              <a:gd name="T31" fmla="*/ 2147483647 h 22"/>
              <a:gd name="T32" fmla="*/ 2147483647 w 44"/>
              <a:gd name="T33" fmla="*/ 2147483647 h 22"/>
              <a:gd name="T34" fmla="*/ 0 w 44"/>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22"/>
              <a:gd name="T56" fmla="*/ 44 w 4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22">
                <a:moveTo>
                  <a:pt x="0" y="2"/>
                </a:moveTo>
                <a:lnTo>
                  <a:pt x="6" y="0"/>
                </a:lnTo>
                <a:lnTo>
                  <a:pt x="8" y="2"/>
                </a:lnTo>
                <a:lnTo>
                  <a:pt x="21" y="0"/>
                </a:lnTo>
                <a:lnTo>
                  <a:pt x="30" y="5"/>
                </a:lnTo>
                <a:lnTo>
                  <a:pt x="34" y="6"/>
                </a:lnTo>
                <a:lnTo>
                  <a:pt x="38" y="9"/>
                </a:lnTo>
                <a:lnTo>
                  <a:pt x="37" y="14"/>
                </a:lnTo>
                <a:lnTo>
                  <a:pt x="44" y="17"/>
                </a:lnTo>
                <a:lnTo>
                  <a:pt x="42" y="20"/>
                </a:lnTo>
                <a:lnTo>
                  <a:pt x="30" y="17"/>
                </a:lnTo>
                <a:lnTo>
                  <a:pt x="15" y="18"/>
                </a:lnTo>
                <a:lnTo>
                  <a:pt x="14" y="20"/>
                </a:lnTo>
                <a:lnTo>
                  <a:pt x="10" y="22"/>
                </a:lnTo>
                <a:lnTo>
                  <a:pt x="6" y="20"/>
                </a:lnTo>
                <a:lnTo>
                  <a:pt x="4" y="9"/>
                </a:lnTo>
                <a:lnTo>
                  <a:pt x="2" y="7"/>
                </a:lnTo>
                <a:lnTo>
                  <a:pt x="0" y="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57" name="Freeform 127"/>
          <p:cNvSpPr>
            <a:spLocks/>
          </p:cNvSpPr>
          <p:nvPr/>
        </p:nvSpPr>
        <p:spPr bwMode="gray">
          <a:xfrm>
            <a:off x="3714109" y="1784155"/>
            <a:ext cx="36380" cy="30780"/>
          </a:xfrm>
          <a:custGeom>
            <a:avLst/>
            <a:gdLst>
              <a:gd name="T0" fmla="*/ 2147483647 w 20"/>
              <a:gd name="T1" fmla="*/ 0 h 17"/>
              <a:gd name="T2" fmla="*/ 2147483647 w 20"/>
              <a:gd name="T3" fmla="*/ 2147483647 h 17"/>
              <a:gd name="T4" fmla="*/ 2147483647 w 20"/>
              <a:gd name="T5" fmla="*/ 2147483647 h 17"/>
              <a:gd name="T6" fmla="*/ 2147483647 w 20"/>
              <a:gd name="T7" fmla="*/ 2147483647 h 17"/>
              <a:gd name="T8" fmla="*/ 2147483647 w 20"/>
              <a:gd name="T9" fmla="*/ 2147483647 h 17"/>
              <a:gd name="T10" fmla="*/ 2147483647 w 20"/>
              <a:gd name="T11" fmla="*/ 2147483647 h 17"/>
              <a:gd name="T12" fmla="*/ 2147483647 w 20"/>
              <a:gd name="T13" fmla="*/ 2147483647 h 17"/>
              <a:gd name="T14" fmla="*/ 2147483647 w 20"/>
              <a:gd name="T15" fmla="*/ 2147483647 h 17"/>
              <a:gd name="T16" fmla="*/ 0 w 20"/>
              <a:gd name="T17" fmla="*/ 2147483647 h 17"/>
              <a:gd name="T18" fmla="*/ 2147483647 w 20"/>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7"/>
              <a:gd name="T32" fmla="*/ 20 w 2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7">
                <a:moveTo>
                  <a:pt x="8" y="0"/>
                </a:moveTo>
                <a:lnTo>
                  <a:pt x="18" y="1"/>
                </a:lnTo>
                <a:lnTo>
                  <a:pt x="18" y="6"/>
                </a:lnTo>
                <a:lnTo>
                  <a:pt x="19" y="8"/>
                </a:lnTo>
                <a:lnTo>
                  <a:pt x="20" y="11"/>
                </a:lnTo>
                <a:lnTo>
                  <a:pt x="12" y="16"/>
                </a:lnTo>
                <a:lnTo>
                  <a:pt x="4" y="17"/>
                </a:lnTo>
                <a:lnTo>
                  <a:pt x="1" y="15"/>
                </a:lnTo>
                <a:lnTo>
                  <a:pt x="0" y="6"/>
                </a:lnTo>
                <a:lnTo>
                  <a:pt x="8"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58" name="Freeform 128"/>
          <p:cNvSpPr>
            <a:spLocks/>
          </p:cNvSpPr>
          <p:nvPr/>
        </p:nvSpPr>
        <p:spPr bwMode="gray">
          <a:xfrm>
            <a:off x="3469241" y="1179757"/>
            <a:ext cx="521919" cy="323186"/>
          </a:xfrm>
          <a:custGeom>
            <a:avLst/>
            <a:gdLst>
              <a:gd name="T0" fmla="*/ 2147483647 w 286"/>
              <a:gd name="T1" fmla="*/ 2147483647 h 177"/>
              <a:gd name="T2" fmla="*/ 2147483647 w 286"/>
              <a:gd name="T3" fmla="*/ 2147483647 h 177"/>
              <a:gd name="T4" fmla="*/ 2147483647 w 286"/>
              <a:gd name="T5" fmla="*/ 2147483647 h 177"/>
              <a:gd name="T6" fmla="*/ 2147483647 w 286"/>
              <a:gd name="T7" fmla="*/ 2147483647 h 177"/>
              <a:gd name="T8" fmla="*/ 2147483647 w 286"/>
              <a:gd name="T9" fmla="*/ 2147483647 h 177"/>
              <a:gd name="T10" fmla="*/ 2147483647 w 286"/>
              <a:gd name="T11" fmla="*/ 2147483647 h 177"/>
              <a:gd name="T12" fmla="*/ 2147483647 w 286"/>
              <a:gd name="T13" fmla="*/ 2147483647 h 177"/>
              <a:gd name="T14" fmla="*/ 2147483647 w 286"/>
              <a:gd name="T15" fmla="*/ 2147483647 h 177"/>
              <a:gd name="T16" fmla="*/ 2147483647 w 286"/>
              <a:gd name="T17" fmla="*/ 2147483647 h 177"/>
              <a:gd name="T18" fmla="*/ 2147483647 w 286"/>
              <a:gd name="T19" fmla="*/ 2147483647 h 177"/>
              <a:gd name="T20" fmla="*/ 2147483647 w 286"/>
              <a:gd name="T21" fmla="*/ 2147483647 h 177"/>
              <a:gd name="T22" fmla="*/ 2147483647 w 286"/>
              <a:gd name="T23" fmla="*/ 2147483647 h 177"/>
              <a:gd name="T24" fmla="*/ 2147483647 w 286"/>
              <a:gd name="T25" fmla="*/ 2147483647 h 177"/>
              <a:gd name="T26" fmla="*/ 2147483647 w 286"/>
              <a:gd name="T27" fmla="*/ 2147483647 h 177"/>
              <a:gd name="T28" fmla="*/ 2147483647 w 286"/>
              <a:gd name="T29" fmla="*/ 2147483647 h 177"/>
              <a:gd name="T30" fmla="*/ 2147483647 w 286"/>
              <a:gd name="T31" fmla="*/ 2147483647 h 177"/>
              <a:gd name="T32" fmla="*/ 2147483647 w 286"/>
              <a:gd name="T33" fmla="*/ 2147483647 h 177"/>
              <a:gd name="T34" fmla="*/ 2147483647 w 286"/>
              <a:gd name="T35" fmla="*/ 2147483647 h 177"/>
              <a:gd name="T36" fmla="*/ 2147483647 w 286"/>
              <a:gd name="T37" fmla="*/ 2147483647 h 177"/>
              <a:gd name="T38" fmla="*/ 2147483647 w 286"/>
              <a:gd name="T39" fmla="*/ 2147483647 h 177"/>
              <a:gd name="T40" fmla="*/ 2147483647 w 286"/>
              <a:gd name="T41" fmla="*/ 2147483647 h 177"/>
              <a:gd name="T42" fmla="*/ 2147483647 w 286"/>
              <a:gd name="T43" fmla="*/ 2147483647 h 177"/>
              <a:gd name="T44" fmla="*/ 2147483647 w 286"/>
              <a:gd name="T45" fmla="*/ 2147483647 h 177"/>
              <a:gd name="T46" fmla="*/ 2147483647 w 286"/>
              <a:gd name="T47" fmla="*/ 2147483647 h 177"/>
              <a:gd name="T48" fmla="*/ 2147483647 w 286"/>
              <a:gd name="T49" fmla="*/ 2147483647 h 177"/>
              <a:gd name="T50" fmla="*/ 2147483647 w 286"/>
              <a:gd name="T51" fmla="*/ 2147483647 h 177"/>
              <a:gd name="T52" fmla="*/ 2147483647 w 286"/>
              <a:gd name="T53" fmla="*/ 2147483647 h 177"/>
              <a:gd name="T54" fmla="*/ 2147483647 w 286"/>
              <a:gd name="T55" fmla="*/ 2147483647 h 177"/>
              <a:gd name="T56" fmla="*/ 2147483647 w 286"/>
              <a:gd name="T57" fmla="*/ 2147483647 h 177"/>
              <a:gd name="T58" fmla="*/ 2147483647 w 286"/>
              <a:gd name="T59" fmla="*/ 2147483647 h 177"/>
              <a:gd name="T60" fmla="*/ 2147483647 w 286"/>
              <a:gd name="T61" fmla="*/ 2147483647 h 177"/>
              <a:gd name="T62" fmla="*/ 2147483647 w 286"/>
              <a:gd name="T63" fmla="*/ 2147483647 h 177"/>
              <a:gd name="T64" fmla="*/ 2147483647 w 286"/>
              <a:gd name="T65" fmla="*/ 2147483647 h 177"/>
              <a:gd name="T66" fmla="*/ 2147483647 w 286"/>
              <a:gd name="T67" fmla="*/ 2147483647 h 177"/>
              <a:gd name="T68" fmla="*/ 2147483647 w 286"/>
              <a:gd name="T69" fmla="*/ 2147483647 h 177"/>
              <a:gd name="T70" fmla="*/ 2147483647 w 286"/>
              <a:gd name="T71" fmla="*/ 2147483647 h 177"/>
              <a:gd name="T72" fmla="*/ 2147483647 w 286"/>
              <a:gd name="T73" fmla="*/ 2147483647 h 177"/>
              <a:gd name="T74" fmla="*/ 2147483647 w 286"/>
              <a:gd name="T75" fmla="*/ 2147483647 h 177"/>
              <a:gd name="T76" fmla="*/ 2147483647 w 286"/>
              <a:gd name="T77" fmla="*/ 2147483647 h 177"/>
              <a:gd name="T78" fmla="*/ 2147483647 w 286"/>
              <a:gd name="T79" fmla="*/ 2147483647 h 177"/>
              <a:gd name="T80" fmla="*/ 2147483647 w 286"/>
              <a:gd name="T81" fmla="*/ 2147483647 h 177"/>
              <a:gd name="T82" fmla="*/ 2147483647 w 286"/>
              <a:gd name="T83" fmla="*/ 2147483647 h 177"/>
              <a:gd name="T84" fmla="*/ 2147483647 w 286"/>
              <a:gd name="T85" fmla="*/ 2147483647 h 177"/>
              <a:gd name="T86" fmla="*/ 2147483647 w 286"/>
              <a:gd name="T87" fmla="*/ 2147483647 h 177"/>
              <a:gd name="T88" fmla="*/ 2147483647 w 286"/>
              <a:gd name="T89" fmla="*/ 2147483647 h 177"/>
              <a:gd name="T90" fmla="*/ 2147483647 w 286"/>
              <a:gd name="T91" fmla="*/ 2147483647 h 177"/>
              <a:gd name="T92" fmla="*/ 2147483647 w 286"/>
              <a:gd name="T93" fmla="*/ 2147483647 h 177"/>
              <a:gd name="T94" fmla="*/ 2147483647 w 286"/>
              <a:gd name="T95" fmla="*/ 2147483647 h 177"/>
              <a:gd name="T96" fmla="*/ 2147483647 w 286"/>
              <a:gd name="T97" fmla="*/ 2147483647 h 177"/>
              <a:gd name="T98" fmla="*/ 2147483647 w 286"/>
              <a:gd name="T99" fmla="*/ 2147483647 h 177"/>
              <a:gd name="T100" fmla="*/ 2147483647 w 286"/>
              <a:gd name="T101" fmla="*/ 2147483647 h 177"/>
              <a:gd name="T102" fmla="*/ 2147483647 w 286"/>
              <a:gd name="T103" fmla="*/ 2147483647 h 177"/>
              <a:gd name="T104" fmla="*/ 2147483647 w 286"/>
              <a:gd name="T105" fmla="*/ 2147483647 h 177"/>
              <a:gd name="T106" fmla="*/ 2147483647 w 286"/>
              <a:gd name="T107" fmla="*/ 2147483647 h 177"/>
              <a:gd name="T108" fmla="*/ 2147483647 w 286"/>
              <a:gd name="T109" fmla="*/ 2147483647 h 177"/>
              <a:gd name="T110" fmla="*/ 2147483647 w 286"/>
              <a:gd name="T111" fmla="*/ 2147483647 h 177"/>
              <a:gd name="T112" fmla="*/ 2147483647 w 286"/>
              <a:gd name="T113" fmla="*/ 2147483647 h 177"/>
              <a:gd name="T114" fmla="*/ 2147483647 w 286"/>
              <a:gd name="T115" fmla="*/ 2147483647 h 177"/>
              <a:gd name="T116" fmla="*/ 2147483647 w 286"/>
              <a:gd name="T117" fmla="*/ 2147483647 h 177"/>
              <a:gd name="T118" fmla="*/ 2147483647 w 286"/>
              <a:gd name="T119" fmla="*/ 2147483647 h 177"/>
              <a:gd name="T120" fmla="*/ 2147483647 w 286"/>
              <a:gd name="T121" fmla="*/ 2147483647 h 1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6"/>
              <a:gd name="T184" fmla="*/ 0 h 177"/>
              <a:gd name="T185" fmla="*/ 286 w 286"/>
              <a:gd name="T186" fmla="*/ 177 h 1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6" h="177">
                <a:moveTo>
                  <a:pt x="47" y="154"/>
                </a:moveTo>
                <a:lnTo>
                  <a:pt x="36" y="152"/>
                </a:lnTo>
                <a:lnTo>
                  <a:pt x="33" y="145"/>
                </a:lnTo>
                <a:lnTo>
                  <a:pt x="39" y="144"/>
                </a:lnTo>
                <a:lnTo>
                  <a:pt x="45" y="142"/>
                </a:lnTo>
                <a:lnTo>
                  <a:pt x="52" y="145"/>
                </a:lnTo>
                <a:lnTo>
                  <a:pt x="55" y="151"/>
                </a:lnTo>
                <a:lnTo>
                  <a:pt x="67" y="154"/>
                </a:lnTo>
                <a:lnTo>
                  <a:pt x="73" y="153"/>
                </a:lnTo>
                <a:lnTo>
                  <a:pt x="77" y="153"/>
                </a:lnTo>
                <a:lnTo>
                  <a:pt x="86" y="144"/>
                </a:lnTo>
                <a:lnTo>
                  <a:pt x="91" y="142"/>
                </a:lnTo>
                <a:lnTo>
                  <a:pt x="89" y="139"/>
                </a:lnTo>
                <a:lnTo>
                  <a:pt x="85" y="140"/>
                </a:lnTo>
                <a:lnTo>
                  <a:pt x="79" y="148"/>
                </a:lnTo>
                <a:lnTo>
                  <a:pt x="70" y="150"/>
                </a:lnTo>
                <a:lnTo>
                  <a:pt x="62" y="147"/>
                </a:lnTo>
                <a:lnTo>
                  <a:pt x="60" y="142"/>
                </a:lnTo>
                <a:lnTo>
                  <a:pt x="66" y="141"/>
                </a:lnTo>
                <a:lnTo>
                  <a:pt x="66" y="138"/>
                </a:lnTo>
                <a:lnTo>
                  <a:pt x="70" y="136"/>
                </a:lnTo>
                <a:lnTo>
                  <a:pt x="68" y="130"/>
                </a:lnTo>
                <a:lnTo>
                  <a:pt x="64" y="130"/>
                </a:lnTo>
                <a:lnTo>
                  <a:pt x="64" y="133"/>
                </a:lnTo>
                <a:lnTo>
                  <a:pt x="60" y="137"/>
                </a:lnTo>
                <a:lnTo>
                  <a:pt x="54" y="138"/>
                </a:lnTo>
                <a:lnTo>
                  <a:pt x="56" y="134"/>
                </a:lnTo>
                <a:lnTo>
                  <a:pt x="54" y="133"/>
                </a:lnTo>
                <a:lnTo>
                  <a:pt x="51" y="137"/>
                </a:lnTo>
                <a:lnTo>
                  <a:pt x="43" y="137"/>
                </a:lnTo>
                <a:lnTo>
                  <a:pt x="43" y="131"/>
                </a:lnTo>
                <a:lnTo>
                  <a:pt x="48" y="123"/>
                </a:lnTo>
                <a:lnTo>
                  <a:pt x="51" y="122"/>
                </a:lnTo>
                <a:lnTo>
                  <a:pt x="55" y="123"/>
                </a:lnTo>
                <a:lnTo>
                  <a:pt x="62" y="122"/>
                </a:lnTo>
                <a:lnTo>
                  <a:pt x="69" y="123"/>
                </a:lnTo>
                <a:lnTo>
                  <a:pt x="79" y="123"/>
                </a:lnTo>
                <a:lnTo>
                  <a:pt x="88" y="126"/>
                </a:lnTo>
                <a:lnTo>
                  <a:pt x="90" y="124"/>
                </a:lnTo>
                <a:lnTo>
                  <a:pt x="98" y="123"/>
                </a:lnTo>
                <a:lnTo>
                  <a:pt x="98" y="120"/>
                </a:lnTo>
                <a:lnTo>
                  <a:pt x="87" y="121"/>
                </a:lnTo>
                <a:lnTo>
                  <a:pt x="75" y="121"/>
                </a:lnTo>
                <a:lnTo>
                  <a:pt x="66" y="119"/>
                </a:lnTo>
                <a:lnTo>
                  <a:pt x="69" y="117"/>
                </a:lnTo>
                <a:lnTo>
                  <a:pt x="76" y="118"/>
                </a:lnTo>
                <a:lnTo>
                  <a:pt x="77" y="115"/>
                </a:lnTo>
                <a:lnTo>
                  <a:pt x="70" y="111"/>
                </a:lnTo>
                <a:lnTo>
                  <a:pt x="69" y="107"/>
                </a:lnTo>
                <a:lnTo>
                  <a:pt x="62" y="102"/>
                </a:lnTo>
                <a:lnTo>
                  <a:pt x="50" y="98"/>
                </a:lnTo>
                <a:lnTo>
                  <a:pt x="50" y="97"/>
                </a:lnTo>
                <a:lnTo>
                  <a:pt x="58" y="96"/>
                </a:lnTo>
                <a:lnTo>
                  <a:pt x="50" y="91"/>
                </a:lnTo>
                <a:lnTo>
                  <a:pt x="52" y="87"/>
                </a:lnTo>
                <a:lnTo>
                  <a:pt x="66" y="88"/>
                </a:lnTo>
                <a:lnTo>
                  <a:pt x="77" y="89"/>
                </a:lnTo>
                <a:lnTo>
                  <a:pt x="89" y="99"/>
                </a:lnTo>
                <a:lnTo>
                  <a:pt x="94" y="106"/>
                </a:lnTo>
                <a:lnTo>
                  <a:pt x="106" y="106"/>
                </a:lnTo>
                <a:lnTo>
                  <a:pt x="111" y="103"/>
                </a:lnTo>
                <a:lnTo>
                  <a:pt x="108" y="102"/>
                </a:lnTo>
                <a:lnTo>
                  <a:pt x="102" y="103"/>
                </a:lnTo>
                <a:lnTo>
                  <a:pt x="97" y="102"/>
                </a:lnTo>
                <a:lnTo>
                  <a:pt x="94" y="96"/>
                </a:lnTo>
                <a:lnTo>
                  <a:pt x="89" y="91"/>
                </a:lnTo>
                <a:lnTo>
                  <a:pt x="82" y="88"/>
                </a:lnTo>
                <a:lnTo>
                  <a:pt x="82" y="85"/>
                </a:lnTo>
                <a:lnTo>
                  <a:pt x="94" y="85"/>
                </a:lnTo>
                <a:lnTo>
                  <a:pt x="102" y="82"/>
                </a:lnTo>
                <a:lnTo>
                  <a:pt x="109" y="82"/>
                </a:lnTo>
                <a:lnTo>
                  <a:pt x="118" y="80"/>
                </a:lnTo>
                <a:lnTo>
                  <a:pt x="119" y="79"/>
                </a:lnTo>
                <a:lnTo>
                  <a:pt x="112" y="79"/>
                </a:lnTo>
                <a:lnTo>
                  <a:pt x="108" y="78"/>
                </a:lnTo>
                <a:lnTo>
                  <a:pt x="121" y="74"/>
                </a:lnTo>
                <a:lnTo>
                  <a:pt x="133" y="75"/>
                </a:lnTo>
                <a:lnTo>
                  <a:pt x="142" y="72"/>
                </a:lnTo>
                <a:lnTo>
                  <a:pt x="140" y="70"/>
                </a:lnTo>
                <a:lnTo>
                  <a:pt x="129" y="70"/>
                </a:lnTo>
                <a:lnTo>
                  <a:pt x="119" y="72"/>
                </a:lnTo>
                <a:lnTo>
                  <a:pt x="122" y="65"/>
                </a:lnTo>
                <a:lnTo>
                  <a:pt x="130" y="59"/>
                </a:lnTo>
                <a:lnTo>
                  <a:pt x="129" y="57"/>
                </a:lnTo>
                <a:lnTo>
                  <a:pt x="125" y="58"/>
                </a:lnTo>
                <a:lnTo>
                  <a:pt x="119" y="60"/>
                </a:lnTo>
                <a:lnTo>
                  <a:pt x="117" y="64"/>
                </a:lnTo>
                <a:lnTo>
                  <a:pt x="109" y="65"/>
                </a:lnTo>
                <a:lnTo>
                  <a:pt x="114" y="70"/>
                </a:lnTo>
                <a:lnTo>
                  <a:pt x="102" y="77"/>
                </a:lnTo>
                <a:lnTo>
                  <a:pt x="95" y="79"/>
                </a:lnTo>
                <a:lnTo>
                  <a:pt x="82" y="81"/>
                </a:lnTo>
                <a:lnTo>
                  <a:pt x="80" y="79"/>
                </a:lnTo>
                <a:lnTo>
                  <a:pt x="88" y="77"/>
                </a:lnTo>
                <a:lnTo>
                  <a:pt x="89" y="75"/>
                </a:lnTo>
                <a:lnTo>
                  <a:pt x="82" y="75"/>
                </a:lnTo>
                <a:lnTo>
                  <a:pt x="76" y="78"/>
                </a:lnTo>
                <a:lnTo>
                  <a:pt x="75" y="74"/>
                </a:lnTo>
                <a:lnTo>
                  <a:pt x="71" y="75"/>
                </a:lnTo>
                <a:lnTo>
                  <a:pt x="71" y="80"/>
                </a:lnTo>
                <a:lnTo>
                  <a:pt x="67" y="82"/>
                </a:lnTo>
                <a:lnTo>
                  <a:pt x="53" y="81"/>
                </a:lnTo>
                <a:lnTo>
                  <a:pt x="53" y="79"/>
                </a:lnTo>
                <a:lnTo>
                  <a:pt x="56" y="75"/>
                </a:lnTo>
                <a:lnTo>
                  <a:pt x="63" y="71"/>
                </a:lnTo>
                <a:lnTo>
                  <a:pt x="85" y="67"/>
                </a:lnTo>
                <a:lnTo>
                  <a:pt x="84" y="65"/>
                </a:lnTo>
                <a:lnTo>
                  <a:pt x="71" y="66"/>
                </a:lnTo>
                <a:lnTo>
                  <a:pt x="59" y="70"/>
                </a:lnTo>
                <a:lnTo>
                  <a:pt x="51" y="74"/>
                </a:lnTo>
                <a:lnTo>
                  <a:pt x="47" y="78"/>
                </a:lnTo>
                <a:lnTo>
                  <a:pt x="44" y="79"/>
                </a:lnTo>
                <a:lnTo>
                  <a:pt x="36" y="76"/>
                </a:lnTo>
                <a:lnTo>
                  <a:pt x="27" y="75"/>
                </a:lnTo>
                <a:lnTo>
                  <a:pt x="24" y="72"/>
                </a:lnTo>
                <a:lnTo>
                  <a:pt x="36" y="69"/>
                </a:lnTo>
                <a:lnTo>
                  <a:pt x="49" y="69"/>
                </a:lnTo>
                <a:lnTo>
                  <a:pt x="57" y="67"/>
                </a:lnTo>
                <a:lnTo>
                  <a:pt x="66" y="62"/>
                </a:lnTo>
                <a:lnTo>
                  <a:pt x="64" y="61"/>
                </a:lnTo>
                <a:lnTo>
                  <a:pt x="60" y="61"/>
                </a:lnTo>
                <a:lnTo>
                  <a:pt x="49" y="67"/>
                </a:lnTo>
                <a:lnTo>
                  <a:pt x="35" y="68"/>
                </a:lnTo>
                <a:lnTo>
                  <a:pt x="21" y="67"/>
                </a:lnTo>
                <a:lnTo>
                  <a:pt x="19" y="63"/>
                </a:lnTo>
                <a:lnTo>
                  <a:pt x="23" y="62"/>
                </a:lnTo>
                <a:lnTo>
                  <a:pt x="23" y="60"/>
                </a:lnTo>
                <a:lnTo>
                  <a:pt x="30" y="57"/>
                </a:lnTo>
                <a:lnTo>
                  <a:pt x="41" y="54"/>
                </a:lnTo>
                <a:lnTo>
                  <a:pt x="43" y="53"/>
                </a:lnTo>
                <a:lnTo>
                  <a:pt x="35" y="52"/>
                </a:lnTo>
                <a:lnTo>
                  <a:pt x="26" y="56"/>
                </a:lnTo>
                <a:lnTo>
                  <a:pt x="15" y="57"/>
                </a:lnTo>
                <a:lnTo>
                  <a:pt x="14" y="54"/>
                </a:lnTo>
                <a:lnTo>
                  <a:pt x="20" y="52"/>
                </a:lnTo>
                <a:lnTo>
                  <a:pt x="20" y="51"/>
                </a:lnTo>
                <a:lnTo>
                  <a:pt x="13" y="52"/>
                </a:lnTo>
                <a:lnTo>
                  <a:pt x="5" y="51"/>
                </a:lnTo>
                <a:lnTo>
                  <a:pt x="0" y="49"/>
                </a:lnTo>
                <a:lnTo>
                  <a:pt x="8" y="45"/>
                </a:lnTo>
                <a:lnTo>
                  <a:pt x="12" y="40"/>
                </a:lnTo>
                <a:lnTo>
                  <a:pt x="22" y="43"/>
                </a:lnTo>
                <a:lnTo>
                  <a:pt x="24" y="38"/>
                </a:lnTo>
                <a:lnTo>
                  <a:pt x="31" y="35"/>
                </a:lnTo>
                <a:lnTo>
                  <a:pt x="38" y="35"/>
                </a:lnTo>
                <a:lnTo>
                  <a:pt x="41" y="38"/>
                </a:lnTo>
                <a:lnTo>
                  <a:pt x="46" y="40"/>
                </a:lnTo>
                <a:lnTo>
                  <a:pt x="45" y="38"/>
                </a:lnTo>
                <a:lnTo>
                  <a:pt x="47" y="37"/>
                </a:lnTo>
                <a:lnTo>
                  <a:pt x="52" y="39"/>
                </a:lnTo>
                <a:lnTo>
                  <a:pt x="58" y="40"/>
                </a:lnTo>
                <a:lnTo>
                  <a:pt x="64" y="38"/>
                </a:lnTo>
                <a:lnTo>
                  <a:pt x="62" y="35"/>
                </a:lnTo>
                <a:lnTo>
                  <a:pt x="52" y="34"/>
                </a:lnTo>
                <a:lnTo>
                  <a:pt x="46" y="31"/>
                </a:lnTo>
                <a:lnTo>
                  <a:pt x="47" y="29"/>
                </a:lnTo>
                <a:lnTo>
                  <a:pt x="55" y="29"/>
                </a:lnTo>
                <a:lnTo>
                  <a:pt x="52" y="23"/>
                </a:lnTo>
                <a:lnTo>
                  <a:pt x="57" y="22"/>
                </a:lnTo>
                <a:lnTo>
                  <a:pt x="66" y="26"/>
                </a:lnTo>
                <a:lnTo>
                  <a:pt x="76" y="35"/>
                </a:lnTo>
                <a:lnTo>
                  <a:pt x="83" y="35"/>
                </a:lnTo>
                <a:lnTo>
                  <a:pt x="78" y="32"/>
                </a:lnTo>
                <a:lnTo>
                  <a:pt x="77" y="30"/>
                </a:lnTo>
                <a:lnTo>
                  <a:pt x="80" y="30"/>
                </a:lnTo>
                <a:lnTo>
                  <a:pt x="86" y="33"/>
                </a:lnTo>
                <a:lnTo>
                  <a:pt x="99" y="38"/>
                </a:lnTo>
                <a:lnTo>
                  <a:pt x="103" y="38"/>
                </a:lnTo>
                <a:lnTo>
                  <a:pt x="102" y="36"/>
                </a:lnTo>
                <a:lnTo>
                  <a:pt x="98" y="32"/>
                </a:lnTo>
                <a:lnTo>
                  <a:pt x="85" y="29"/>
                </a:lnTo>
                <a:lnTo>
                  <a:pt x="81" y="25"/>
                </a:lnTo>
                <a:lnTo>
                  <a:pt x="83" y="22"/>
                </a:lnTo>
                <a:lnTo>
                  <a:pt x="89" y="22"/>
                </a:lnTo>
                <a:lnTo>
                  <a:pt x="90" y="21"/>
                </a:lnTo>
                <a:lnTo>
                  <a:pt x="88" y="19"/>
                </a:lnTo>
                <a:lnTo>
                  <a:pt x="83" y="19"/>
                </a:lnTo>
                <a:lnTo>
                  <a:pt x="80" y="18"/>
                </a:lnTo>
                <a:lnTo>
                  <a:pt x="81" y="16"/>
                </a:lnTo>
                <a:lnTo>
                  <a:pt x="90" y="16"/>
                </a:lnTo>
                <a:lnTo>
                  <a:pt x="98" y="20"/>
                </a:lnTo>
                <a:lnTo>
                  <a:pt x="102" y="20"/>
                </a:lnTo>
                <a:lnTo>
                  <a:pt x="100" y="17"/>
                </a:lnTo>
                <a:lnTo>
                  <a:pt x="88" y="11"/>
                </a:lnTo>
                <a:lnTo>
                  <a:pt x="91" y="10"/>
                </a:lnTo>
                <a:lnTo>
                  <a:pt x="96" y="10"/>
                </a:lnTo>
                <a:lnTo>
                  <a:pt x="105" y="16"/>
                </a:lnTo>
                <a:lnTo>
                  <a:pt x="112" y="16"/>
                </a:lnTo>
                <a:lnTo>
                  <a:pt x="115" y="14"/>
                </a:lnTo>
                <a:lnTo>
                  <a:pt x="106" y="12"/>
                </a:lnTo>
                <a:lnTo>
                  <a:pt x="102" y="8"/>
                </a:lnTo>
                <a:lnTo>
                  <a:pt x="106" y="7"/>
                </a:lnTo>
                <a:lnTo>
                  <a:pt x="116" y="7"/>
                </a:lnTo>
                <a:lnTo>
                  <a:pt x="119" y="9"/>
                </a:lnTo>
                <a:lnTo>
                  <a:pt x="123" y="7"/>
                </a:lnTo>
                <a:lnTo>
                  <a:pt x="129" y="11"/>
                </a:lnTo>
                <a:lnTo>
                  <a:pt x="138" y="18"/>
                </a:lnTo>
                <a:lnTo>
                  <a:pt x="139" y="24"/>
                </a:lnTo>
                <a:lnTo>
                  <a:pt x="146" y="21"/>
                </a:lnTo>
                <a:lnTo>
                  <a:pt x="148" y="18"/>
                </a:lnTo>
                <a:lnTo>
                  <a:pt x="144" y="15"/>
                </a:lnTo>
                <a:lnTo>
                  <a:pt x="140" y="11"/>
                </a:lnTo>
                <a:lnTo>
                  <a:pt x="130" y="8"/>
                </a:lnTo>
                <a:lnTo>
                  <a:pt x="129" y="4"/>
                </a:lnTo>
                <a:lnTo>
                  <a:pt x="132" y="3"/>
                </a:lnTo>
                <a:lnTo>
                  <a:pt x="151" y="3"/>
                </a:lnTo>
                <a:lnTo>
                  <a:pt x="158" y="10"/>
                </a:lnTo>
                <a:lnTo>
                  <a:pt x="164" y="13"/>
                </a:lnTo>
                <a:lnTo>
                  <a:pt x="170" y="17"/>
                </a:lnTo>
                <a:lnTo>
                  <a:pt x="175" y="16"/>
                </a:lnTo>
                <a:lnTo>
                  <a:pt x="174" y="13"/>
                </a:lnTo>
                <a:lnTo>
                  <a:pt x="163" y="7"/>
                </a:lnTo>
                <a:lnTo>
                  <a:pt x="162" y="5"/>
                </a:lnTo>
                <a:lnTo>
                  <a:pt x="164" y="2"/>
                </a:lnTo>
                <a:lnTo>
                  <a:pt x="168" y="1"/>
                </a:lnTo>
                <a:lnTo>
                  <a:pt x="176" y="1"/>
                </a:lnTo>
                <a:lnTo>
                  <a:pt x="176" y="3"/>
                </a:lnTo>
                <a:lnTo>
                  <a:pt x="186" y="7"/>
                </a:lnTo>
                <a:lnTo>
                  <a:pt x="189" y="6"/>
                </a:lnTo>
                <a:lnTo>
                  <a:pt x="182" y="3"/>
                </a:lnTo>
                <a:lnTo>
                  <a:pt x="182" y="1"/>
                </a:lnTo>
                <a:lnTo>
                  <a:pt x="191" y="0"/>
                </a:lnTo>
                <a:lnTo>
                  <a:pt x="193" y="2"/>
                </a:lnTo>
                <a:lnTo>
                  <a:pt x="200" y="3"/>
                </a:lnTo>
                <a:lnTo>
                  <a:pt x="201" y="5"/>
                </a:lnTo>
                <a:lnTo>
                  <a:pt x="210" y="4"/>
                </a:lnTo>
                <a:lnTo>
                  <a:pt x="216" y="5"/>
                </a:lnTo>
                <a:lnTo>
                  <a:pt x="226" y="5"/>
                </a:lnTo>
                <a:lnTo>
                  <a:pt x="227" y="10"/>
                </a:lnTo>
                <a:lnTo>
                  <a:pt x="212" y="16"/>
                </a:lnTo>
                <a:lnTo>
                  <a:pt x="212" y="17"/>
                </a:lnTo>
                <a:lnTo>
                  <a:pt x="221" y="16"/>
                </a:lnTo>
                <a:lnTo>
                  <a:pt x="233" y="9"/>
                </a:lnTo>
                <a:lnTo>
                  <a:pt x="237" y="9"/>
                </a:lnTo>
                <a:lnTo>
                  <a:pt x="240" y="12"/>
                </a:lnTo>
                <a:lnTo>
                  <a:pt x="243" y="11"/>
                </a:lnTo>
                <a:lnTo>
                  <a:pt x="245" y="7"/>
                </a:lnTo>
                <a:lnTo>
                  <a:pt x="248" y="7"/>
                </a:lnTo>
                <a:lnTo>
                  <a:pt x="248" y="10"/>
                </a:lnTo>
                <a:lnTo>
                  <a:pt x="250" y="10"/>
                </a:lnTo>
                <a:lnTo>
                  <a:pt x="253" y="9"/>
                </a:lnTo>
                <a:lnTo>
                  <a:pt x="259" y="8"/>
                </a:lnTo>
                <a:lnTo>
                  <a:pt x="263" y="8"/>
                </a:lnTo>
                <a:lnTo>
                  <a:pt x="261" y="11"/>
                </a:lnTo>
                <a:lnTo>
                  <a:pt x="259" y="12"/>
                </a:lnTo>
                <a:lnTo>
                  <a:pt x="263" y="14"/>
                </a:lnTo>
                <a:lnTo>
                  <a:pt x="264" y="20"/>
                </a:lnTo>
                <a:lnTo>
                  <a:pt x="278" y="20"/>
                </a:lnTo>
                <a:lnTo>
                  <a:pt x="286" y="24"/>
                </a:lnTo>
                <a:lnTo>
                  <a:pt x="285" y="30"/>
                </a:lnTo>
                <a:lnTo>
                  <a:pt x="277" y="34"/>
                </a:lnTo>
                <a:lnTo>
                  <a:pt x="278" y="36"/>
                </a:lnTo>
                <a:lnTo>
                  <a:pt x="274" y="37"/>
                </a:lnTo>
                <a:lnTo>
                  <a:pt x="272" y="40"/>
                </a:lnTo>
                <a:lnTo>
                  <a:pt x="265" y="43"/>
                </a:lnTo>
                <a:lnTo>
                  <a:pt x="260" y="44"/>
                </a:lnTo>
                <a:lnTo>
                  <a:pt x="255" y="46"/>
                </a:lnTo>
                <a:lnTo>
                  <a:pt x="247" y="46"/>
                </a:lnTo>
                <a:lnTo>
                  <a:pt x="241" y="49"/>
                </a:lnTo>
                <a:lnTo>
                  <a:pt x="229" y="50"/>
                </a:lnTo>
                <a:lnTo>
                  <a:pt x="225" y="50"/>
                </a:lnTo>
                <a:lnTo>
                  <a:pt x="217" y="50"/>
                </a:lnTo>
                <a:lnTo>
                  <a:pt x="212" y="49"/>
                </a:lnTo>
                <a:lnTo>
                  <a:pt x="211" y="49"/>
                </a:lnTo>
                <a:lnTo>
                  <a:pt x="212" y="53"/>
                </a:lnTo>
                <a:lnTo>
                  <a:pt x="221" y="54"/>
                </a:lnTo>
                <a:lnTo>
                  <a:pt x="224" y="53"/>
                </a:lnTo>
                <a:lnTo>
                  <a:pt x="234" y="52"/>
                </a:lnTo>
                <a:lnTo>
                  <a:pt x="235" y="55"/>
                </a:lnTo>
                <a:lnTo>
                  <a:pt x="225" y="57"/>
                </a:lnTo>
                <a:lnTo>
                  <a:pt x="214" y="60"/>
                </a:lnTo>
                <a:lnTo>
                  <a:pt x="207" y="62"/>
                </a:lnTo>
                <a:lnTo>
                  <a:pt x="197" y="62"/>
                </a:lnTo>
                <a:lnTo>
                  <a:pt x="194" y="64"/>
                </a:lnTo>
                <a:lnTo>
                  <a:pt x="203" y="65"/>
                </a:lnTo>
                <a:lnTo>
                  <a:pt x="205" y="63"/>
                </a:lnTo>
                <a:lnTo>
                  <a:pt x="209" y="63"/>
                </a:lnTo>
                <a:lnTo>
                  <a:pt x="217" y="61"/>
                </a:lnTo>
                <a:lnTo>
                  <a:pt x="231" y="57"/>
                </a:lnTo>
                <a:lnTo>
                  <a:pt x="236" y="56"/>
                </a:lnTo>
                <a:lnTo>
                  <a:pt x="242" y="54"/>
                </a:lnTo>
                <a:lnTo>
                  <a:pt x="248" y="53"/>
                </a:lnTo>
                <a:lnTo>
                  <a:pt x="253" y="53"/>
                </a:lnTo>
                <a:lnTo>
                  <a:pt x="254" y="54"/>
                </a:lnTo>
                <a:lnTo>
                  <a:pt x="251" y="55"/>
                </a:lnTo>
                <a:lnTo>
                  <a:pt x="246" y="60"/>
                </a:lnTo>
                <a:lnTo>
                  <a:pt x="242" y="60"/>
                </a:lnTo>
                <a:lnTo>
                  <a:pt x="235" y="66"/>
                </a:lnTo>
                <a:lnTo>
                  <a:pt x="232" y="67"/>
                </a:lnTo>
                <a:lnTo>
                  <a:pt x="225" y="72"/>
                </a:lnTo>
                <a:lnTo>
                  <a:pt x="222" y="74"/>
                </a:lnTo>
                <a:lnTo>
                  <a:pt x="212" y="79"/>
                </a:lnTo>
                <a:lnTo>
                  <a:pt x="209" y="84"/>
                </a:lnTo>
                <a:lnTo>
                  <a:pt x="201" y="86"/>
                </a:lnTo>
                <a:lnTo>
                  <a:pt x="198" y="85"/>
                </a:lnTo>
                <a:lnTo>
                  <a:pt x="197" y="83"/>
                </a:lnTo>
                <a:lnTo>
                  <a:pt x="192" y="82"/>
                </a:lnTo>
                <a:lnTo>
                  <a:pt x="193" y="85"/>
                </a:lnTo>
                <a:lnTo>
                  <a:pt x="197" y="87"/>
                </a:lnTo>
                <a:lnTo>
                  <a:pt x="200" y="90"/>
                </a:lnTo>
                <a:lnTo>
                  <a:pt x="190" y="91"/>
                </a:lnTo>
                <a:lnTo>
                  <a:pt x="187" y="92"/>
                </a:lnTo>
                <a:lnTo>
                  <a:pt x="182" y="91"/>
                </a:lnTo>
                <a:lnTo>
                  <a:pt x="178" y="92"/>
                </a:lnTo>
                <a:lnTo>
                  <a:pt x="178" y="95"/>
                </a:lnTo>
                <a:lnTo>
                  <a:pt x="180" y="95"/>
                </a:lnTo>
                <a:lnTo>
                  <a:pt x="189" y="94"/>
                </a:lnTo>
                <a:lnTo>
                  <a:pt x="192" y="95"/>
                </a:lnTo>
                <a:lnTo>
                  <a:pt x="189" y="97"/>
                </a:lnTo>
                <a:lnTo>
                  <a:pt x="190" y="99"/>
                </a:lnTo>
                <a:lnTo>
                  <a:pt x="183" y="102"/>
                </a:lnTo>
                <a:lnTo>
                  <a:pt x="175" y="103"/>
                </a:lnTo>
                <a:lnTo>
                  <a:pt x="172" y="102"/>
                </a:lnTo>
                <a:lnTo>
                  <a:pt x="164" y="99"/>
                </a:lnTo>
                <a:lnTo>
                  <a:pt x="158" y="100"/>
                </a:lnTo>
                <a:lnTo>
                  <a:pt x="159" y="102"/>
                </a:lnTo>
                <a:lnTo>
                  <a:pt x="169" y="103"/>
                </a:lnTo>
                <a:lnTo>
                  <a:pt x="170" y="106"/>
                </a:lnTo>
                <a:lnTo>
                  <a:pt x="164" y="107"/>
                </a:lnTo>
                <a:lnTo>
                  <a:pt x="156" y="107"/>
                </a:lnTo>
                <a:lnTo>
                  <a:pt x="156" y="110"/>
                </a:lnTo>
                <a:lnTo>
                  <a:pt x="149" y="110"/>
                </a:lnTo>
                <a:lnTo>
                  <a:pt x="148" y="109"/>
                </a:lnTo>
                <a:lnTo>
                  <a:pt x="145" y="108"/>
                </a:lnTo>
                <a:lnTo>
                  <a:pt x="137" y="110"/>
                </a:lnTo>
                <a:lnTo>
                  <a:pt x="144" y="111"/>
                </a:lnTo>
                <a:lnTo>
                  <a:pt x="135" y="111"/>
                </a:lnTo>
                <a:lnTo>
                  <a:pt x="136" y="112"/>
                </a:lnTo>
                <a:lnTo>
                  <a:pt x="131" y="112"/>
                </a:lnTo>
                <a:lnTo>
                  <a:pt x="130" y="114"/>
                </a:lnTo>
                <a:lnTo>
                  <a:pt x="145" y="113"/>
                </a:lnTo>
                <a:lnTo>
                  <a:pt x="159" y="114"/>
                </a:lnTo>
                <a:lnTo>
                  <a:pt x="158" y="118"/>
                </a:lnTo>
                <a:lnTo>
                  <a:pt x="151" y="118"/>
                </a:lnTo>
                <a:lnTo>
                  <a:pt x="146" y="116"/>
                </a:lnTo>
                <a:lnTo>
                  <a:pt x="138" y="115"/>
                </a:lnTo>
                <a:lnTo>
                  <a:pt x="130" y="116"/>
                </a:lnTo>
                <a:lnTo>
                  <a:pt x="130" y="117"/>
                </a:lnTo>
                <a:lnTo>
                  <a:pt x="141" y="117"/>
                </a:lnTo>
                <a:lnTo>
                  <a:pt x="141" y="118"/>
                </a:lnTo>
                <a:lnTo>
                  <a:pt x="135" y="118"/>
                </a:lnTo>
                <a:lnTo>
                  <a:pt x="129" y="119"/>
                </a:lnTo>
                <a:lnTo>
                  <a:pt x="131" y="120"/>
                </a:lnTo>
                <a:lnTo>
                  <a:pt x="140" y="119"/>
                </a:lnTo>
                <a:lnTo>
                  <a:pt x="146" y="122"/>
                </a:lnTo>
                <a:lnTo>
                  <a:pt x="153" y="122"/>
                </a:lnTo>
                <a:lnTo>
                  <a:pt x="158" y="128"/>
                </a:lnTo>
                <a:lnTo>
                  <a:pt x="153" y="129"/>
                </a:lnTo>
                <a:lnTo>
                  <a:pt x="146" y="129"/>
                </a:lnTo>
                <a:lnTo>
                  <a:pt x="144" y="129"/>
                </a:lnTo>
                <a:lnTo>
                  <a:pt x="153" y="131"/>
                </a:lnTo>
                <a:lnTo>
                  <a:pt x="154" y="135"/>
                </a:lnTo>
                <a:lnTo>
                  <a:pt x="152" y="136"/>
                </a:lnTo>
                <a:lnTo>
                  <a:pt x="143" y="136"/>
                </a:lnTo>
                <a:lnTo>
                  <a:pt x="137" y="137"/>
                </a:lnTo>
                <a:lnTo>
                  <a:pt x="138" y="138"/>
                </a:lnTo>
                <a:lnTo>
                  <a:pt x="145" y="138"/>
                </a:lnTo>
                <a:lnTo>
                  <a:pt x="149" y="140"/>
                </a:lnTo>
                <a:lnTo>
                  <a:pt x="139" y="143"/>
                </a:lnTo>
                <a:lnTo>
                  <a:pt x="127" y="142"/>
                </a:lnTo>
                <a:lnTo>
                  <a:pt x="125" y="144"/>
                </a:lnTo>
                <a:lnTo>
                  <a:pt x="127" y="145"/>
                </a:lnTo>
                <a:lnTo>
                  <a:pt x="130" y="150"/>
                </a:lnTo>
                <a:lnTo>
                  <a:pt x="121" y="154"/>
                </a:lnTo>
                <a:lnTo>
                  <a:pt x="105" y="154"/>
                </a:lnTo>
                <a:lnTo>
                  <a:pt x="98" y="149"/>
                </a:lnTo>
                <a:lnTo>
                  <a:pt x="96" y="150"/>
                </a:lnTo>
                <a:lnTo>
                  <a:pt x="99" y="153"/>
                </a:lnTo>
                <a:lnTo>
                  <a:pt x="93" y="156"/>
                </a:lnTo>
                <a:lnTo>
                  <a:pt x="94" y="157"/>
                </a:lnTo>
                <a:lnTo>
                  <a:pt x="107" y="157"/>
                </a:lnTo>
                <a:lnTo>
                  <a:pt x="110" y="158"/>
                </a:lnTo>
                <a:lnTo>
                  <a:pt x="114" y="156"/>
                </a:lnTo>
                <a:lnTo>
                  <a:pt x="117" y="156"/>
                </a:lnTo>
                <a:lnTo>
                  <a:pt x="118" y="158"/>
                </a:lnTo>
                <a:lnTo>
                  <a:pt x="116" y="160"/>
                </a:lnTo>
                <a:lnTo>
                  <a:pt x="116" y="163"/>
                </a:lnTo>
                <a:lnTo>
                  <a:pt x="120" y="164"/>
                </a:lnTo>
                <a:lnTo>
                  <a:pt x="124" y="160"/>
                </a:lnTo>
                <a:lnTo>
                  <a:pt x="128" y="161"/>
                </a:lnTo>
                <a:lnTo>
                  <a:pt x="130" y="168"/>
                </a:lnTo>
                <a:lnTo>
                  <a:pt x="127" y="171"/>
                </a:lnTo>
                <a:lnTo>
                  <a:pt x="120" y="171"/>
                </a:lnTo>
                <a:lnTo>
                  <a:pt x="119" y="173"/>
                </a:lnTo>
                <a:lnTo>
                  <a:pt x="107" y="177"/>
                </a:lnTo>
                <a:lnTo>
                  <a:pt x="103" y="177"/>
                </a:lnTo>
                <a:lnTo>
                  <a:pt x="104" y="173"/>
                </a:lnTo>
                <a:lnTo>
                  <a:pt x="103" y="172"/>
                </a:lnTo>
                <a:lnTo>
                  <a:pt x="99" y="171"/>
                </a:lnTo>
                <a:lnTo>
                  <a:pt x="96" y="169"/>
                </a:lnTo>
                <a:lnTo>
                  <a:pt x="90" y="169"/>
                </a:lnTo>
                <a:lnTo>
                  <a:pt x="92" y="172"/>
                </a:lnTo>
                <a:lnTo>
                  <a:pt x="89" y="173"/>
                </a:lnTo>
                <a:lnTo>
                  <a:pt x="85" y="173"/>
                </a:lnTo>
                <a:lnTo>
                  <a:pt x="84" y="169"/>
                </a:lnTo>
                <a:lnTo>
                  <a:pt x="79" y="169"/>
                </a:lnTo>
                <a:lnTo>
                  <a:pt x="81" y="171"/>
                </a:lnTo>
                <a:lnTo>
                  <a:pt x="78" y="172"/>
                </a:lnTo>
                <a:lnTo>
                  <a:pt x="77" y="169"/>
                </a:lnTo>
                <a:lnTo>
                  <a:pt x="71" y="170"/>
                </a:lnTo>
                <a:lnTo>
                  <a:pt x="71" y="171"/>
                </a:lnTo>
                <a:lnTo>
                  <a:pt x="69" y="172"/>
                </a:lnTo>
                <a:lnTo>
                  <a:pt x="67" y="171"/>
                </a:lnTo>
                <a:lnTo>
                  <a:pt x="63" y="170"/>
                </a:lnTo>
                <a:lnTo>
                  <a:pt x="60" y="171"/>
                </a:lnTo>
                <a:lnTo>
                  <a:pt x="66" y="175"/>
                </a:lnTo>
                <a:lnTo>
                  <a:pt x="58" y="174"/>
                </a:lnTo>
                <a:lnTo>
                  <a:pt x="52" y="173"/>
                </a:lnTo>
                <a:lnTo>
                  <a:pt x="53" y="170"/>
                </a:lnTo>
                <a:lnTo>
                  <a:pt x="49" y="170"/>
                </a:lnTo>
                <a:lnTo>
                  <a:pt x="48" y="172"/>
                </a:lnTo>
                <a:lnTo>
                  <a:pt x="44" y="173"/>
                </a:lnTo>
                <a:lnTo>
                  <a:pt x="41" y="171"/>
                </a:lnTo>
                <a:lnTo>
                  <a:pt x="39" y="171"/>
                </a:lnTo>
                <a:lnTo>
                  <a:pt x="40" y="172"/>
                </a:lnTo>
                <a:lnTo>
                  <a:pt x="38" y="173"/>
                </a:lnTo>
                <a:lnTo>
                  <a:pt x="33" y="173"/>
                </a:lnTo>
                <a:lnTo>
                  <a:pt x="32" y="170"/>
                </a:lnTo>
                <a:lnTo>
                  <a:pt x="30" y="169"/>
                </a:lnTo>
                <a:lnTo>
                  <a:pt x="29" y="170"/>
                </a:lnTo>
                <a:lnTo>
                  <a:pt x="28" y="172"/>
                </a:lnTo>
                <a:lnTo>
                  <a:pt x="23" y="172"/>
                </a:lnTo>
                <a:lnTo>
                  <a:pt x="22" y="163"/>
                </a:lnTo>
                <a:lnTo>
                  <a:pt x="28" y="163"/>
                </a:lnTo>
                <a:lnTo>
                  <a:pt x="33" y="159"/>
                </a:lnTo>
                <a:lnTo>
                  <a:pt x="37" y="159"/>
                </a:lnTo>
                <a:lnTo>
                  <a:pt x="43" y="159"/>
                </a:lnTo>
                <a:lnTo>
                  <a:pt x="47" y="157"/>
                </a:lnTo>
                <a:lnTo>
                  <a:pt x="47" y="15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259" name="Freeform 129"/>
          <p:cNvSpPr>
            <a:spLocks/>
          </p:cNvSpPr>
          <p:nvPr/>
        </p:nvSpPr>
        <p:spPr bwMode="gray">
          <a:xfrm>
            <a:off x="4010752" y="2380160"/>
            <a:ext cx="113339" cy="141306"/>
          </a:xfrm>
          <a:custGeom>
            <a:avLst/>
            <a:gdLst>
              <a:gd name="T0" fmla="*/ 2147483647 w 62"/>
              <a:gd name="T1" fmla="*/ 0 h 77"/>
              <a:gd name="T2" fmla="*/ 2147483647 w 62"/>
              <a:gd name="T3" fmla="*/ 2147483647 h 77"/>
              <a:gd name="T4" fmla="*/ 2147483647 w 62"/>
              <a:gd name="T5" fmla="*/ 2147483647 h 77"/>
              <a:gd name="T6" fmla="*/ 2147483647 w 62"/>
              <a:gd name="T7" fmla="*/ 2147483647 h 77"/>
              <a:gd name="T8" fmla="*/ 2147483647 w 62"/>
              <a:gd name="T9" fmla="*/ 2147483647 h 77"/>
              <a:gd name="T10" fmla="*/ 2147483647 w 62"/>
              <a:gd name="T11" fmla="*/ 2147483647 h 77"/>
              <a:gd name="T12" fmla="*/ 2147483647 w 62"/>
              <a:gd name="T13" fmla="*/ 2147483647 h 77"/>
              <a:gd name="T14" fmla="*/ 2147483647 w 62"/>
              <a:gd name="T15" fmla="*/ 2147483647 h 77"/>
              <a:gd name="T16" fmla="*/ 2147483647 w 62"/>
              <a:gd name="T17" fmla="*/ 2147483647 h 77"/>
              <a:gd name="T18" fmla="*/ 2147483647 w 62"/>
              <a:gd name="T19" fmla="*/ 2147483647 h 77"/>
              <a:gd name="T20" fmla="*/ 2147483647 w 62"/>
              <a:gd name="T21" fmla="*/ 2147483647 h 77"/>
              <a:gd name="T22" fmla="*/ 2147483647 w 62"/>
              <a:gd name="T23" fmla="*/ 2147483647 h 77"/>
              <a:gd name="T24" fmla="*/ 2147483647 w 62"/>
              <a:gd name="T25" fmla="*/ 2147483647 h 77"/>
              <a:gd name="T26" fmla="*/ 2147483647 w 62"/>
              <a:gd name="T27" fmla="*/ 2147483647 h 77"/>
              <a:gd name="T28" fmla="*/ 2147483647 w 62"/>
              <a:gd name="T29" fmla="*/ 2147483647 h 77"/>
              <a:gd name="T30" fmla="*/ 2147483647 w 62"/>
              <a:gd name="T31" fmla="*/ 2147483647 h 77"/>
              <a:gd name="T32" fmla="*/ 2147483647 w 62"/>
              <a:gd name="T33" fmla="*/ 2147483647 h 77"/>
              <a:gd name="T34" fmla="*/ 2147483647 w 62"/>
              <a:gd name="T35" fmla="*/ 2147483647 h 77"/>
              <a:gd name="T36" fmla="*/ 2147483647 w 62"/>
              <a:gd name="T37" fmla="*/ 2147483647 h 77"/>
              <a:gd name="T38" fmla="*/ 2147483647 w 62"/>
              <a:gd name="T39" fmla="*/ 2147483647 h 77"/>
              <a:gd name="T40" fmla="*/ 2147483647 w 62"/>
              <a:gd name="T41" fmla="*/ 2147483647 h 77"/>
              <a:gd name="T42" fmla="*/ 2147483647 w 62"/>
              <a:gd name="T43" fmla="*/ 2147483647 h 77"/>
              <a:gd name="T44" fmla="*/ 2147483647 w 62"/>
              <a:gd name="T45" fmla="*/ 2147483647 h 77"/>
              <a:gd name="T46" fmla="*/ 2147483647 w 62"/>
              <a:gd name="T47" fmla="*/ 2147483647 h 77"/>
              <a:gd name="T48" fmla="*/ 2147483647 w 62"/>
              <a:gd name="T49" fmla="*/ 2147483647 h 77"/>
              <a:gd name="T50" fmla="*/ 2147483647 w 62"/>
              <a:gd name="T51" fmla="*/ 2147483647 h 77"/>
              <a:gd name="T52" fmla="*/ 2147483647 w 62"/>
              <a:gd name="T53" fmla="*/ 2147483647 h 77"/>
              <a:gd name="T54" fmla="*/ 2147483647 w 62"/>
              <a:gd name="T55" fmla="*/ 2147483647 h 77"/>
              <a:gd name="T56" fmla="*/ 2147483647 w 62"/>
              <a:gd name="T57" fmla="*/ 2147483647 h 77"/>
              <a:gd name="T58" fmla="*/ 0 w 62"/>
              <a:gd name="T59" fmla="*/ 2147483647 h 77"/>
              <a:gd name="T60" fmla="*/ 2147483647 w 62"/>
              <a:gd name="T61" fmla="*/ 2147483647 h 77"/>
              <a:gd name="T62" fmla="*/ 2147483647 w 62"/>
              <a:gd name="T63" fmla="*/ 2147483647 h 77"/>
              <a:gd name="T64" fmla="*/ 0 w 62"/>
              <a:gd name="T65" fmla="*/ 2147483647 h 77"/>
              <a:gd name="T66" fmla="*/ 2147483647 w 62"/>
              <a:gd name="T67" fmla="*/ 2147483647 h 77"/>
              <a:gd name="T68" fmla="*/ 2147483647 w 62"/>
              <a:gd name="T69" fmla="*/ 2147483647 h 77"/>
              <a:gd name="T70" fmla="*/ 2147483647 w 62"/>
              <a:gd name="T71" fmla="*/ 2147483647 h 77"/>
              <a:gd name="T72" fmla="*/ 2147483647 w 62"/>
              <a:gd name="T73" fmla="*/ 2147483647 h 77"/>
              <a:gd name="T74" fmla="*/ 2147483647 w 62"/>
              <a:gd name="T75" fmla="*/ 2147483647 h 77"/>
              <a:gd name="T76" fmla="*/ 2147483647 w 62"/>
              <a:gd name="T77" fmla="*/ 2147483647 h 77"/>
              <a:gd name="T78" fmla="*/ 2147483647 w 62"/>
              <a:gd name="T79" fmla="*/ 0 h 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2"/>
              <a:gd name="T121" fmla="*/ 0 h 77"/>
              <a:gd name="T122" fmla="*/ 62 w 62"/>
              <a:gd name="T123" fmla="*/ 77 h 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2" h="77">
                <a:moveTo>
                  <a:pt x="37" y="0"/>
                </a:moveTo>
                <a:lnTo>
                  <a:pt x="23" y="28"/>
                </a:lnTo>
                <a:lnTo>
                  <a:pt x="24" y="32"/>
                </a:lnTo>
                <a:lnTo>
                  <a:pt x="29" y="25"/>
                </a:lnTo>
                <a:lnTo>
                  <a:pt x="34" y="26"/>
                </a:lnTo>
                <a:lnTo>
                  <a:pt x="33" y="33"/>
                </a:lnTo>
                <a:lnTo>
                  <a:pt x="38" y="33"/>
                </a:lnTo>
                <a:lnTo>
                  <a:pt x="38" y="37"/>
                </a:lnTo>
                <a:lnTo>
                  <a:pt x="45" y="34"/>
                </a:lnTo>
                <a:lnTo>
                  <a:pt x="53" y="36"/>
                </a:lnTo>
                <a:lnTo>
                  <a:pt x="51" y="49"/>
                </a:lnTo>
                <a:lnTo>
                  <a:pt x="62" y="47"/>
                </a:lnTo>
                <a:lnTo>
                  <a:pt x="60" y="54"/>
                </a:lnTo>
                <a:lnTo>
                  <a:pt x="56" y="55"/>
                </a:lnTo>
                <a:lnTo>
                  <a:pt x="62" y="59"/>
                </a:lnTo>
                <a:lnTo>
                  <a:pt x="61" y="77"/>
                </a:lnTo>
                <a:lnTo>
                  <a:pt x="55" y="77"/>
                </a:lnTo>
                <a:lnTo>
                  <a:pt x="53" y="73"/>
                </a:lnTo>
                <a:lnTo>
                  <a:pt x="49" y="72"/>
                </a:lnTo>
                <a:lnTo>
                  <a:pt x="51" y="68"/>
                </a:lnTo>
                <a:lnTo>
                  <a:pt x="49" y="62"/>
                </a:lnTo>
                <a:lnTo>
                  <a:pt x="44" y="69"/>
                </a:lnTo>
                <a:lnTo>
                  <a:pt x="40" y="68"/>
                </a:lnTo>
                <a:lnTo>
                  <a:pt x="39" y="61"/>
                </a:lnTo>
                <a:lnTo>
                  <a:pt x="33" y="64"/>
                </a:lnTo>
                <a:lnTo>
                  <a:pt x="30" y="60"/>
                </a:lnTo>
                <a:lnTo>
                  <a:pt x="23" y="63"/>
                </a:lnTo>
                <a:lnTo>
                  <a:pt x="17" y="61"/>
                </a:lnTo>
                <a:lnTo>
                  <a:pt x="5" y="63"/>
                </a:lnTo>
                <a:lnTo>
                  <a:pt x="0" y="57"/>
                </a:lnTo>
                <a:lnTo>
                  <a:pt x="6" y="51"/>
                </a:lnTo>
                <a:lnTo>
                  <a:pt x="1" y="51"/>
                </a:lnTo>
                <a:lnTo>
                  <a:pt x="0" y="48"/>
                </a:lnTo>
                <a:lnTo>
                  <a:pt x="9" y="44"/>
                </a:lnTo>
                <a:lnTo>
                  <a:pt x="9" y="40"/>
                </a:lnTo>
                <a:lnTo>
                  <a:pt x="13" y="36"/>
                </a:lnTo>
                <a:lnTo>
                  <a:pt x="15" y="26"/>
                </a:lnTo>
                <a:lnTo>
                  <a:pt x="21" y="14"/>
                </a:lnTo>
                <a:lnTo>
                  <a:pt x="27" y="2"/>
                </a:lnTo>
                <a:lnTo>
                  <a:pt x="37"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260" name="Freeform 130"/>
          <p:cNvSpPr>
            <a:spLocks/>
          </p:cNvSpPr>
          <p:nvPr/>
        </p:nvSpPr>
        <p:spPr bwMode="gray">
          <a:xfrm>
            <a:off x="4548063" y="1693215"/>
            <a:ext cx="46175" cy="15390"/>
          </a:xfrm>
          <a:custGeom>
            <a:avLst/>
            <a:gdLst>
              <a:gd name="T0" fmla="*/ 0 w 26"/>
              <a:gd name="T1" fmla="*/ 2147483647 h 9"/>
              <a:gd name="T2" fmla="*/ 0 w 26"/>
              <a:gd name="T3" fmla="*/ 2147483647 h 9"/>
              <a:gd name="T4" fmla="*/ 2147483647 w 26"/>
              <a:gd name="T5" fmla="*/ 2147483647 h 9"/>
              <a:gd name="T6" fmla="*/ 2147483647 w 26"/>
              <a:gd name="T7" fmla="*/ 0 h 9"/>
              <a:gd name="T8" fmla="*/ 2147483647 w 26"/>
              <a:gd name="T9" fmla="*/ 2147483647 h 9"/>
              <a:gd name="T10" fmla="*/ 2147483647 w 26"/>
              <a:gd name="T11" fmla="*/ 2147483647 h 9"/>
              <a:gd name="T12" fmla="*/ 2147483647 w 26"/>
              <a:gd name="T13" fmla="*/ 2147483647 h 9"/>
              <a:gd name="T14" fmla="*/ 2147483647 w 26"/>
              <a:gd name="T15" fmla="*/ 2147483647 h 9"/>
              <a:gd name="T16" fmla="*/ 0 w 26"/>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9"/>
              <a:gd name="T29" fmla="*/ 26 w 26"/>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9">
                <a:moveTo>
                  <a:pt x="0" y="9"/>
                </a:moveTo>
                <a:lnTo>
                  <a:pt x="0" y="7"/>
                </a:lnTo>
                <a:lnTo>
                  <a:pt x="7" y="3"/>
                </a:lnTo>
                <a:lnTo>
                  <a:pt x="23" y="0"/>
                </a:lnTo>
                <a:lnTo>
                  <a:pt x="26" y="3"/>
                </a:lnTo>
                <a:lnTo>
                  <a:pt x="25" y="7"/>
                </a:lnTo>
                <a:lnTo>
                  <a:pt x="21" y="7"/>
                </a:lnTo>
                <a:lnTo>
                  <a:pt x="16" y="7"/>
                </a:lnTo>
                <a:lnTo>
                  <a:pt x="0" y="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61" name="Freeform 131"/>
          <p:cNvSpPr>
            <a:spLocks/>
          </p:cNvSpPr>
          <p:nvPr/>
        </p:nvSpPr>
        <p:spPr bwMode="gray">
          <a:xfrm>
            <a:off x="4664200" y="1239916"/>
            <a:ext cx="22388" cy="15390"/>
          </a:xfrm>
          <a:custGeom>
            <a:avLst/>
            <a:gdLst>
              <a:gd name="T0" fmla="*/ 2147483647 w 12"/>
              <a:gd name="T1" fmla="*/ 0 h 8"/>
              <a:gd name="T2" fmla="*/ 2147483647 w 12"/>
              <a:gd name="T3" fmla="*/ 2147483647 h 8"/>
              <a:gd name="T4" fmla="*/ 2147483647 w 12"/>
              <a:gd name="T5" fmla="*/ 2147483647 h 8"/>
              <a:gd name="T6" fmla="*/ 2147483647 w 12"/>
              <a:gd name="T7" fmla="*/ 2147483647 h 8"/>
              <a:gd name="T8" fmla="*/ 2147483647 w 12"/>
              <a:gd name="T9" fmla="*/ 2147483647 h 8"/>
              <a:gd name="T10" fmla="*/ 0 w 12"/>
              <a:gd name="T11" fmla="*/ 2147483647 h 8"/>
              <a:gd name="T12" fmla="*/ 2147483647 w 12"/>
              <a:gd name="T13" fmla="*/ 0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3" y="0"/>
                </a:moveTo>
                <a:lnTo>
                  <a:pt x="7" y="1"/>
                </a:lnTo>
                <a:lnTo>
                  <a:pt x="12" y="6"/>
                </a:lnTo>
                <a:lnTo>
                  <a:pt x="10" y="8"/>
                </a:lnTo>
                <a:lnTo>
                  <a:pt x="3" y="4"/>
                </a:lnTo>
                <a:lnTo>
                  <a:pt x="0" y="1"/>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62" name="Freeform 132"/>
          <p:cNvSpPr>
            <a:spLocks/>
          </p:cNvSpPr>
          <p:nvPr/>
        </p:nvSpPr>
        <p:spPr bwMode="gray">
          <a:xfrm>
            <a:off x="4683789" y="1237119"/>
            <a:ext cx="11194" cy="12592"/>
          </a:xfrm>
          <a:custGeom>
            <a:avLst/>
            <a:gdLst>
              <a:gd name="T0" fmla="*/ 0 w 6"/>
              <a:gd name="T1" fmla="*/ 0 h 7"/>
              <a:gd name="T2" fmla="*/ 2147483647 w 6"/>
              <a:gd name="T3" fmla="*/ 0 h 7"/>
              <a:gd name="T4" fmla="*/ 2147483647 w 6"/>
              <a:gd name="T5" fmla="*/ 2147483647 h 7"/>
              <a:gd name="T6" fmla="*/ 2147483647 w 6"/>
              <a:gd name="T7" fmla="*/ 2147483647 h 7"/>
              <a:gd name="T8" fmla="*/ 0 w 6"/>
              <a:gd name="T9" fmla="*/ 0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0" y="0"/>
                </a:moveTo>
                <a:lnTo>
                  <a:pt x="4" y="0"/>
                </a:lnTo>
                <a:lnTo>
                  <a:pt x="6" y="7"/>
                </a:lnTo>
                <a:lnTo>
                  <a:pt x="1"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63" name="Freeform 133"/>
          <p:cNvSpPr>
            <a:spLocks/>
          </p:cNvSpPr>
          <p:nvPr/>
        </p:nvSpPr>
        <p:spPr bwMode="gray">
          <a:xfrm>
            <a:off x="4689387" y="1262301"/>
            <a:ext cx="18190" cy="5596"/>
          </a:xfrm>
          <a:custGeom>
            <a:avLst/>
            <a:gdLst>
              <a:gd name="T0" fmla="*/ 0 w 10"/>
              <a:gd name="T1" fmla="*/ 0 h 3"/>
              <a:gd name="T2" fmla="*/ 2147483647 w 10"/>
              <a:gd name="T3" fmla="*/ 2147483647 h 3"/>
              <a:gd name="T4" fmla="*/ 2147483647 w 10"/>
              <a:gd name="T5" fmla="*/ 2147483647 h 3"/>
              <a:gd name="T6" fmla="*/ 2147483647 w 10"/>
              <a:gd name="T7" fmla="*/ 2147483647 h 3"/>
              <a:gd name="T8" fmla="*/ 0 w 10"/>
              <a:gd name="T9" fmla="*/ 0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0"/>
                </a:moveTo>
                <a:lnTo>
                  <a:pt x="7" y="1"/>
                </a:lnTo>
                <a:lnTo>
                  <a:pt x="10" y="3"/>
                </a:lnTo>
                <a:lnTo>
                  <a:pt x="6"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64" name="Freeform 134"/>
          <p:cNvSpPr>
            <a:spLocks/>
          </p:cNvSpPr>
          <p:nvPr/>
        </p:nvSpPr>
        <p:spPr bwMode="gray">
          <a:xfrm>
            <a:off x="4715973" y="1389618"/>
            <a:ext cx="8395" cy="5596"/>
          </a:xfrm>
          <a:custGeom>
            <a:avLst/>
            <a:gdLst>
              <a:gd name="T0" fmla="*/ 2147483647 w 5"/>
              <a:gd name="T1" fmla="*/ 0 h 3"/>
              <a:gd name="T2" fmla="*/ 2147483647 w 5"/>
              <a:gd name="T3" fmla="*/ 0 h 3"/>
              <a:gd name="T4" fmla="*/ 2147483647 w 5"/>
              <a:gd name="T5" fmla="*/ 2147483647 h 3"/>
              <a:gd name="T6" fmla="*/ 0 w 5"/>
              <a:gd name="T7" fmla="*/ 2147483647 h 3"/>
              <a:gd name="T8" fmla="*/ 2147483647 w 5"/>
              <a:gd name="T9" fmla="*/ 0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1" y="0"/>
                </a:moveTo>
                <a:lnTo>
                  <a:pt x="5" y="0"/>
                </a:lnTo>
                <a:lnTo>
                  <a:pt x="3" y="3"/>
                </a:lnTo>
                <a:lnTo>
                  <a:pt x="0" y="3"/>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65" name="Freeform 135"/>
          <p:cNvSpPr>
            <a:spLocks/>
          </p:cNvSpPr>
          <p:nvPr/>
        </p:nvSpPr>
        <p:spPr bwMode="gray">
          <a:xfrm>
            <a:off x="4700580" y="1402208"/>
            <a:ext cx="18190" cy="11193"/>
          </a:xfrm>
          <a:custGeom>
            <a:avLst/>
            <a:gdLst>
              <a:gd name="T0" fmla="*/ 2147483647 w 10"/>
              <a:gd name="T1" fmla="*/ 0 h 6"/>
              <a:gd name="T2" fmla="*/ 2147483647 w 10"/>
              <a:gd name="T3" fmla="*/ 0 h 6"/>
              <a:gd name="T4" fmla="*/ 2147483647 w 10"/>
              <a:gd name="T5" fmla="*/ 2147483647 h 6"/>
              <a:gd name="T6" fmla="*/ 2147483647 w 10"/>
              <a:gd name="T7" fmla="*/ 2147483647 h 6"/>
              <a:gd name="T8" fmla="*/ 0 w 10"/>
              <a:gd name="T9" fmla="*/ 2147483647 h 6"/>
              <a:gd name="T10" fmla="*/ 2147483647 w 10"/>
              <a:gd name="T11" fmla="*/ 2147483647 h 6"/>
              <a:gd name="T12" fmla="*/ 2147483647 w 10"/>
              <a:gd name="T13" fmla="*/ 0 h 6"/>
              <a:gd name="T14" fmla="*/ 0 60000 65536"/>
              <a:gd name="T15" fmla="*/ 0 60000 65536"/>
              <a:gd name="T16" fmla="*/ 0 60000 65536"/>
              <a:gd name="T17" fmla="*/ 0 60000 65536"/>
              <a:gd name="T18" fmla="*/ 0 60000 65536"/>
              <a:gd name="T19" fmla="*/ 0 60000 65536"/>
              <a:gd name="T20" fmla="*/ 0 60000 65536"/>
              <a:gd name="T21" fmla="*/ 0 w 10"/>
              <a:gd name="T22" fmla="*/ 0 h 6"/>
              <a:gd name="T23" fmla="*/ 10 w 10"/>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6">
                <a:moveTo>
                  <a:pt x="6" y="0"/>
                </a:moveTo>
                <a:lnTo>
                  <a:pt x="10" y="0"/>
                </a:lnTo>
                <a:lnTo>
                  <a:pt x="9" y="3"/>
                </a:lnTo>
                <a:lnTo>
                  <a:pt x="4" y="6"/>
                </a:lnTo>
                <a:lnTo>
                  <a:pt x="0" y="5"/>
                </a:lnTo>
                <a:lnTo>
                  <a:pt x="5" y="3"/>
                </a:lnTo>
                <a:lnTo>
                  <a:pt x="6"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66" name="Freeform 136"/>
          <p:cNvSpPr>
            <a:spLocks/>
          </p:cNvSpPr>
          <p:nvPr/>
        </p:nvSpPr>
        <p:spPr bwMode="gray">
          <a:xfrm>
            <a:off x="4711773" y="1441382"/>
            <a:ext cx="11194" cy="8394"/>
          </a:xfrm>
          <a:custGeom>
            <a:avLst/>
            <a:gdLst>
              <a:gd name="T0" fmla="*/ 2147483647 w 6"/>
              <a:gd name="T1" fmla="*/ 0 h 5"/>
              <a:gd name="T2" fmla="*/ 2147483647 w 6"/>
              <a:gd name="T3" fmla="*/ 0 h 5"/>
              <a:gd name="T4" fmla="*/ 2147483647 w 6"/>
              <a:gd name="T5" fmla="*/ 2147483647 h 5"/>
              <a:gd name="T6" fmla="*/ 0 w 6"/>
              <a:gd name="T7" fmla="*/ 2147483647 h 5"/>
              <a:gd name="T8" fmla="*/ 2147483647 w 6"/>
              <a:gd name="T9" fmla="*/ 0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4" y="0"/>
                </a:moveTo>
                <a:lnTo>
                  <a:pt x="6" y="0"/>
                </a:lnTo>
                <a:lnTo>
                  <a:pt x="3" y="5"/>
                </a:lnTo>
                <a:lnTo>
                  <a:pt x="0" y="4"/>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67" name="Freeform 137"/>
          <p:cNvSpPr>
            <a:spLocks/>
          </p:cNvSpPr>
          <p:nvPr/>
        </p:nvSpPr>
        <p:spPr bwMode="gray">
          <a:xfrm>
            <a:off x="4696383" y="1483356"/>
            <a:ext cx="11194" cy="29381"/>
          </a:xfrm>
          <a:custGeom>
            <a:avLst/>
            <a:gdLst>
              <a:gd name="T0" fmla="*/ 2147483647 w 6"/>
              <a:gd name="T1" fmla="*/ 0 h 16"/>
              <a:gd name="T2" fmla="*/ 2147483647 w 6"/>
              <a:gd name="T3" fmla="*/ 2147483647 h 16"/>
              <a:gd name="T4" fmla="*/ 2147483647 w 6"/>
              <a:gd name="T5" fmla="*/ 2147483647 h 16"/>
              <a:gd name="T6" fmla="*/ 2147483647 w 6"/>
              <a:gd name="T7" fmla="*/ 2147483647 h 16"/>
              <a:gd name="T8" fmla="*/ 0 w 6"/>
              <a:gd name="T9" fmla="*/ 2147483647 h 16"/>
              <a:gd name="T10" fmla="*/ 0 w 6"/>
              <a:gd name="T11" fmla="*/ 2147483647 h 16"/>
              <a:gd name="T12" fmla="*/ 2147483647 w 6"/>
              <a:gd name="T13" fmla="*/ 0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1" y="0"/>
                </a:moveTo>
                <a:lnTo>
                  <a:pt x="6" y="2"/>
                </a:lnTo>
                <a:lnTo>
                  <a:pt x="4" y="7"/>
                </a:lnTo>
                <a:lnTo>
                  <a:pt x="4" y="16"/>
                </a:lnTo>
                <a:lnTo>
                  <a:pt x="0" y="15"/>
                </a:lnTo>
                <a:lnTo>
                  <a:pt x="0" y="4"/>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68" name="Freeform 138"/>
          <p:cNvSpPr>
            <a:spLocks/>
          </p:cNvSpPr>
          <p:nvPr/>
        </p:nvSpPr>
        <p:spPr bwMode="gray">
          <a:xfrm>
            <a:off x="4699180" y="1530924"/>
            <a:ext cx="29384" cy="12592"/>
          </a:xfrm>
          <a:custGeom>
            <a:avLst/>
            <a:gdLst>
              <a:gd name="T0" fmla="*/ 2147483647 w 16"/>
              <a:gd name="T1" fmla="*/ 0 h 7"/>
              <a:gd name="T2" fmla="*/ 2147483647 w 16"/>
              <a:gd name="T3" fmla="*/ 2147483647 h 7"/>
              <a:gd name="T4" fmla="*/ 2147483647 w 16"/>
              <a:gd name="T5" fmla="*/ 2147483647 h 7"/>
              <a:gd name="T6" fmla="*/ 2147483647 w 16"/>
              <a:gd name="T7" fmla="*/ 2147483647 h 7"/>
              <a:gd name="T8" fmla="*/ 2147483647 w 16"/>
              <a:gd name="T9" fmla="*/ 2147483647 h 7"/>
              <a:gd name="T10" fmla="*/ 2147483647 w 16"/>
              <a:gd name="T11" fmla="*/ 2147483647 h 7"/>
              <a:gd name="T12" fmla="*/ 0 w 16"/>
              <a:gd name="T13" fmla="*/ 2147483647 h 7"/>
              <a:gd name="T14" fmla="*/ 2147483647 w 16"/>
              <a:gd name="T15" fmla="*/ 0 h 7"/>
              <a:gd name="T16" fmla="*/ 2147483647 w 16"/>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7"/>
              <a:gd name="T29" fmla="*/ 16 w 16"/>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7">
                <a:moveTo>
                  <a:pt x="8" y="0"/>
                </a:moveTo>
                <a:lnTo>
                  <a:pt x="10" y="4"/>
                </a:lnTo>
                <a:lnTo>
                  <a:pt x="16" y="5"/>
                </a:lnTo>
                <a:lnTo>
                  <a:pt x="16" y="7"/>
                </a:lnTo>
                <a:lnTo>
                  <a:pt x="11" y="7"/>
                </a:lnTo>
                <a:lnTo>
                  <a:pt x="5" y="7"/>
                </a:lnTo>
                <a:lnTo>
                  <a:pt x="0" y="3"/>
                </a:lnTo>
                <a:lnTo>
                  <a:pt x="1" y="0"/>
                </a:lnTo>
                <a:lnTo>
                  <a:pt x="8"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69" name="Freeform 139"/>
          <p:cNvSpPr>
            <a:spLocks/>
          </p:cNvSpPr>
          <p:nvPr/>
        </p:nvSpPr>
        <p:spPr bwMode="gray">
          <a:xfrm>
            <a:off x="4676793" y="1543517"/>
            <a:ext cx="11194" cy="11193"/>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2147483647 w 6"/>
              <a:gd name="T9" fmla="*/ 2147483647 h 6"/>
              <a:gd name="T10" fmla="*/ 0 w 6"/>
              <a:gd name="T11" fmla="*/ 2147483647 h 6"/>
              <a:gd name="T12" fmla="*/ 2147483647 w 6"/>
              <a:gd name="T13" fmla="*/ 0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2" y="0"/>
                </a:moveTo>
                <a:lnTo>
                  <a:pt x="6" y="3"/>
                </a:lnTo>
                <a:lnTo>
                  <a:pt x="6" y="6"/>
                </a:lnTo>
                <a:lnTo>
                  <a:pt x="3" y="6"/>
                </a:lnTo>
                <a:lnTo>
                  <a:pt x="1" y="5"/>
                </a:lnTo>
                <a:lnTo>
                  <a:pt x="0" y="3"/>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70" name="Freeform 140"/>
          <p:cNvSpPr>
            <a:spLocks/>
          </p:cNvSpPr>
          <p:nvPr/>
        </p:nvSpPr>
        <p:spPr bwMode="gray">
          <a:xfrm>
            <a:off x="4657204" y="1567299"/>
            <a:ext cx="19589" cy="12592"/>
          </a:xfrm>
          <a:custGeom>
            <a:avLst/>
            <a:gdLst>
              <a:gd name="T0" fmla="*/ 0 w 11"/>
              <a:gd name="T1" fmla="*/ 2147483647 h 7"/>
              <a:gd name="T2" fmla="*/ 0 w 11"/>
              <a:gd name="T3" fmla="*/ 2147483647 h 7"/>
              <a:gd name="T4" fmla="*/ 2147483647 w 11"/>
              <a:gd name="T5" fmla="*/ 0 h 7"/>
              <a:gd name="T6" fmla="*/ 2147483647 w 11"/>
              <a:gd name="T7" fmla="*/ 2147483647 h 7"/>
              <a:gd name="T8" fmla="*/ 2147483647 w 11"/>
              <a:gd name="T9" fmla="*/ 2147483647 h 7"/>
              <a:gd name="T10" fmla="*/ 2147483647 w 11"/>
              <a:gd name="T11" fmla="*/ 2147483647 h 7"/>
              <a:gd name="T12" fmla="*/ 0 w 11"/>
              <a:gd name="T13" fmla="*/ 2147483647 h 7"/>
              <a:gd name="T14" fmla="*/ 0 60000 65536"/>
              <a:gd name="T15" fmla="*/ 0 60000 65536"/>
              <a:gd name="T16" fmla="*/ 0 60000 65536"/>
              <a:gd name="T17" fmla="*/ 0 60000 65536"/>
              <a:gd name="T18" fmla="*/ 0 60000 65536"/>
              <a:gd name="T19" fmla="*/ 0 60000 65536"/>
              <a:gd name="T20" fmla="*/ 0 60000 65536"/>
              <a:gd name="T21" fmla="*/ 0 w 11"/>
              <a:gd name="T22" fmla="*/ 0 h 7"/>
              <a:gd name="T23" fmla="*/ 11 w 1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7">
                <a:moveTo>
                  <a:pt x="0" y="4"/>
                </a:moveTo>
                <a:lnTo>
                  <a:pt x="0" y="2"/>
                </a:lnTo>
                <a:lnTo>
                  <a:pt x="5" y="0"/>
                </a:lnTo>
                <a:lnTo>
                  <a:pt x="9" y="2"/>
                </a:lnTo>
                <a:lnTo>
                  <a:pt x="11" y="5"/>
                </a:lnTo>
                <a:lnTo>
                  <a:pt x="5" y="7"/>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71" name="Freeform 141"/>
          <p:cNvSpPr>
            <a:spLocks/>
          </p:cNvSpPr>
          <p:nvPr/>
        </p:nvSpPr>
        <p:spPr bwMode="gray">
          <a:xfrm>
            <a:off x="4609628" y="1630257"/>
            <a:ext cx="43377" cy="23784"/>
          </a:xfrm>
          <a:custGeom>
            <a:avLst/>
            <a:gdLst>
              <a:gd name="T0" fmla="*/ 0 w 24"/>
              <a:gd name="T1" fmla="*/ 2147483647 h 13"/>
              <a:gd name="T2" fmla="*/ 2147483647 w 24"/>
              <a:gd name="T3" fmla="*/ 0 h 13"/>
              <a:gd name="T4" fmla="*/ 2147483647 w 24"/>
              <a:gd name="T5" fmla="*/ 0 h 13"/>
              <a:gd name="T6" fmla="*/ 2147483647 w 24"/>
              <a:gd name="T7" fmla="*/ 2147483647 h 13"/>
              <a:gd name="T8" fmla="*/ 2147483647 w 24"/>
              <a:gd name="T9" fmla="*/ 2147483647 h 13"/>
              <a:gd name="T10" fmla="*/ 2147483647 w 24"/>
              <a:gd name="T11" fmla="*/ 2147483647 h 13"/>
              <a:gd name="T12" fmla="*/ 2147483647 w 24"/>
              <a:gd name="T13" fmla="*/ 2147483647 h 13"/>
              <a:gd name="T14" fmla="*/ 2147483647 w 24"/>
              <a:gd name="T15" fmla="*/ 2147483647 h 13"/>
              <a:gd name="T16" fmla="*/ 2147483647 w 24"/>
              <a:gd name="T17" fmla="*/ 2147483647 h 13"/>
              <a:gd name="T18" fmla="*/ 2147483647 w 24"/>
              <a:gd name="T19" fmla="*/ 2147483647 h 13"/>
              <a:gd name="T20" fmla="*/ 0 w 24"/>
              <a:gd name="T21" fmla="*/ 2147483647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13"/>
              <a:gd name="T35" fmla="*/ 24 w 2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13">
                <a:moveTo>
                  <a:pt x="0" y="2"/>
                </a:moveTo>
                <a:lnTo>
                  <a:pt x="2" y="0"/>
                </a:lnTo>
                <a:lnTo>
                  <a:pt x="12" y="0"/>
                </a:lnTo>
                <a:lnTo>
                  <a:pt x="18" y="4"/>
                </a:lnTo>
                <a:lnTo>
                  <a:pt x="24" y="5"/>
                </a:lnTo>
                <a:lnTo>
                  <a:pt x="24" y="7"/>
                </a:lnTo>
                <a:lnTo>
                  <a:pt x="21" y="9"/>
                </a:lnTo>
                <a:lnTo>
                  <a:pt x="21" y="11"/>
                </a:lnTo>
                <a:lnTo>
                  <a:pt x="20" y="13"/>
                </a:lnTo>
                <a:lnTo>
                  <a:pt x="8" y="9"/>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72" name="Freeform 142"/>
          <p:cNvSpPr>
            <a:spLocks/>
          </p:cNvSpPr>
          <p:nvPr/>
        </p:nvSpPr>
        <p:spPr bwMode="gray">
          <a:xfrm>
            <a:off x="4594237" y="1606475"/>
            <a:ext cx="29384" cy="13991"/>
          </a:xfrm>
          <a:custGeom>
            <a:avLst/>
            <a:gdLst>
              <a:gd name="T0" fmla="*/ 2147483647 w 16"/>
              <a:gd name="T1" fmla="*/ 2147483647 h 7"/>
              <a:gd name="T2" fmla="*/ 0 w 16"/>
              <a:gd name="T3" fmla="*/ 2147483647 h 7"/>
              <a:gd name="T4" fmla="*/ 2147483647 w 16"/>
              <a:gd name="T5" fmla="*/ 2147483647 h 7"/>
              <a:gd name="T6" fmla="*/ 2147483647 w 16"/>
              <a:gd name="T7" fmla="*/ 0 h 7"/>
              <a:gd name="T8" fmla="*/ 2147483647 w 16"/>
              <a:gd name="T9" fmla="*/ 2147483647 h 7"/>
              <a:gd name="T10" fmla="*/ 2147483647 w 16"/>
              <a:gd name="T11" fmla="*/ 2147483647 h 7"/>
              <a:gd name="T12" fmla="*/ 2147483647 w 16"/>
              <a:gd name="T13" fmla="*/ 2147483647 h 7"/>
              <a:gd name="T14" fmla="*/ 2147483647 w 16"/>
              <a:gd name="T15" fmla="*/ 2147483647 h 7"/>
              <a:gd name="T16" fmla="*/ 2147483647 w 16"/>
              <a:gd name="T17" fmla="*/ 2147483647 h 7"/>
              <a:gd name="T18" fmla="*/ 2147483647 w 16"/>
              <a:gd name="T19" fmla="*/ 214748364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7"/>
              <a:gd name="T32" fmla="*/ 16 w 1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7">
                <a:moveTo>
                  <a:pt x="1" y="5"/>
                </a:moveTo>
                <a:lnTo>
                  <a:pt x="0" y="3"/>
                </a:lnTo>
                <a:lnTo>
                  <a:pt x="5" y="1"/>
                </a:lnTo>
                <a:lnTo>
                  <a:pt x="12" y="0"/>
                </a:lnTo>
                <a:lnTo>
                  <a:pt x="15" y="1"/>
                </a:lnTo>
                <a:lnTo>
                  <a:pt x="13" y="3"/>
                </a:lnTo>
                <a:lnTo>
                  <a:pt x="16" y="4"/>
                </a:lnTo>
                <a:lnTo>
                  <a:pt x="13" y="7"/>
                </a:lnTo>
                <a:lnTo>
                  <a:pt x="5" y="7"/>
                </a:lnTo>
                <a:lnTo>
                  <a:pt x="1"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73" name="Freeform 143"/>
          <p:cNvSpPr>
            <a:spLocks/>
          </p:cNvSpPr>
          <p:nvPr/>
        </p:nvSpPr>
        <p:spPr bwMode="gray">
          <a:xfrm>
            <a:off x="4618025" y="1620466"/>
            <a:ext cx="34981" cy="13991"/>
          </a:xfrm>
          <a:custGeom>
            <a:avLst/>
            <a:gdLst>
              <a:gd name="T0" fmla="*/ 0 w 19"/>
              <a:gd name="T1" fmla="*/ 2147483647 h 8"/>
              <a:gd name="T2" fmla="*/ 2147483647 w 19"/>
              <a:gd name="T3" fmla="*/ 0 h 8"/>
              <a:gd name="T4" fmla="*/ 2147483647 w 19"/>
              <a:gd name="T5" fmla="*/ 2147483647 h 8"/>
              <a:gd name="T6" fmla="*/ 2147483647 w 19"/>
              <a:gd name="T7" fmla="*/ 2147483647 h 8"/>
              <a:gd name="T8" fmla="*/ 2147483647 w 19"/>
              <a:gd name="T9" fmla="*/ 2147483647 h 8"/>
              <a:gd name="T10" fmla="*/ 2147483647 w 19"/>
              <a:gd name="T11" fmla="*/ 2147483647 h 8"/>
              <a:gd name="T12" fmla="*/ 0 w 19"/>
              <a:gd name="T13" fmla="*/ 2147483647 h 8"/>
              <a:gd name="T14" fmla="*/ 0 60000 65536"/>
              <a:gd name="T15" fmla="*/ 0 60000 65536"/>
              <a:gd name="T16" fmla="*/ 0 60000 65536"/>
              <a:gd name="T17" fmla="*/ 0 60000 65536"/>
              <a:gd name="T18" fmla="*/ 0 60000 65536"/>
              <a:gd name="T19" fmla="*/ 0 60000 65536"/>
              <a:gd name="T20" fmla="*/ 0 60000 65536"/>
              <a:gd name="T21" fmla="*/ 0 w 19"/>
              <a:gd name="T22" fmla="*/ 0 h 8"/>
              <a:gd name="T23" fmla="*/ 19 w 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8">
                <a:moveTo>
                  <a:pt x="0" y="2"/>
                </a:moveTo>
                <a:lnTo>
                  <a:pt x="8" y="0"/>
                </a:lnTo>
                <a:lnTo>
                  <a:pt x="16" y="2"/>
                </a:lnTo>
                <a:lnTo>
                  <a:pt x="19" y="4"/>
                </a:lnTo>
                <a:lnTo>
                  <a:pt x="17" y="8"/>
                </a:lnTo>
                <a:lnTo>
                  <a:pt x="7"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74" name="Freeform 144"/>
          <p:cNvSpPr>
            <a:spLocks/>
          </p:cNvSpPr>
          <p:nvPr/>
        </p:nvSpPr>
        <p:spPr bwMode="gray">
          <a:xfrm>
            <a:off x="2912342" y="2461306"/>
            <a:ext cx="969679" cy="555432"/>
          </a:xfrm>
          <a:custGeom>
            <a:avLst/>
            <a:gdLst>
              <a:gd name="T0" fmla="*/ 2147483647 w 531"/>
              <a:gd name="T1" fmla="*/ 2147483647 h 305"/>
              <a:gd name="T2" fmla="*/ 2147483647 w 531"/>
              <a:gd name="T3" fmla="*/ 2147483647 h 305"/>
              <a:gd name="T4" fmla="*/ 2147483647 w 531"/>
              <a:gd name="T5" fmla="*/ 2147483647 h 305"/>
              <a:gd name="T6" fmla="*/ 2147483647 w 531"/>
              <a:gd name="T7" fmla="*/ 2147483647 h 305"/>
              <a:gd name="T8" fmla="*/ 2147483647 w 531"/>
              <a:gd name="T9" fmla="*/ 2147483647 h 305"/>
              <a:gd name="T10" fmla="*/ 2147483647 w 531"/>
              <a:gd name="T11" fmla="*/ 2147483647 h 305"/>
              <a:gd name="T12" fmla="*/ 2147483647 w 531"/>
              <a:gd name="T13" fmla="*/ 2147483647 h 305"/>
              <a:gd name="T14" fmla="*/ 2147483647 w 531"/>
              <a:gd name="T15" fmla="*/ 2147483647 h 305"/>
              <a:gd name="T16" fmla="*/ 2147483647 w 531"/>
              <a:gd name="T17" fmla="*/ 2147483647 h 305"/>
              <a:gd name="T18" fmla="*/ 2147483647 w 531"/>
              <a:gd name="T19" fmla="*/ 2147483647 h 305"/>
              <a:gd name="T20" fmla="*/ 2147483647 w 531"/>
              <a:gd name="T21" fmla="*/ 2147483647 h 305"/>
              <a:gd name="T22" fmla="*/ 2147483647 w 531"/>
              <a:gd name="T23" fmla="*/ 2147483647 h 305"/>
              <a:gd name="T24" fmla="*/ 2147483647 w 531"/>
              <a:gd name="T25" fmla="*/ 2147483647 h 305"/>
              <a:gd name="T26" fmla="*/ 2147483647 w 531"/>
              <a:gd name="T27" fmla="*/ 2147483647 h 305"/>
              <a:gd name="T28" fmla="*/ 2147483647 w 531"/>
              <a:gd name="T29" fmla="*/ 2147483647 h 305"/>
              <a:gd name="T30" fmla="*/ 2147483647 w 531"/>
              <a:gd name="T31" fmla="*/ 2147483647 h 305"/>
              <a:gd name="T32" fmla="*/ 2147483647 w 531"/>
              <a:gd name="T33" fmla="*/ 2147483647 h 305"/>
              <a:gd name="T34" fmla="*/ 2147483647 w 531"/>
              <a:gd name="T35" fmla="*/ 2147483647 h 305"/>
              <a:gd name="T36" fmla="*/ 2147483647 w 531"/>
              <a:gd name="T37" fmla="*/ 2147483647 h 305"/>
              <a:gd name="T38" fmla="*/ 2147483647 w 531"/>
              <a:gd name="T39" fmla="*/ 2147483647 h 305"/>
              <a:gd name="T40" fmla="*/ 2147483647 w 531"/>
              <a:gd name="T41" fmla="*/ 2147483647 h 305"/>
              <a:gd name="T42" fmla="*/ 2147483647 w 531"/>
              <a:gd name="T43" fmla="*/ 2147483647 h 305"/>
              <a:gd name="T44" fmla="*/ 2147483647 w 531"/>
              <a:gd name="T45" fmla="*/ 2147483647 h 305"/>
              <a:gd name="T46" fmla="*/ 2147483647 w 531"/>
              <a:gd name="T47" fmla="*/ 2147483647 h 305"/>
              <a:gd name="T48" fmla="*/ 2147483647 w 531"/>
              <a:gd name="T49" fmla="*/ 2147483647 h 305"/>
              <a:gd name="T50" fmla="*/ 2147483647 w 531"/>
              <a:gd name="T51" fmla="*/ 2147483647 h 305"/>
              <a:gd name="T52" fmla="*/ 2147483647 w 531"/>
              <a:gd name="T53" fmla="*/ 2147483647 h 305"/>
              <a:gd name="T54" fmla="*/ 2147483647 w 531"/>
              <a:gd name="T55" fmla="*/ 2147483647 h 305"/>
              <a:gd name="T56" fmla="*/ 2147483647 w 531"/>
              <a:gd name="T57" fmla="*/ 2147483647 h 305"/>
              <a:gd name="T58" fmla="*/ 2147483647 w 531"/>
              <a:gd name="T59" fmla="*/ 2147483647 h 305"/>
              <a:gd name="T60" fmla="*/ 2147483647 w 531"/>
              <a:gd name="T61" fmla="*/ 2147483647 h 305"/>
              <a:gd name="T62" fmla="*/ 2147483647 w 531"/>
              <a:gd name="T63" fmla="*/ 2147483647 h 305"/>
              <a:gd name="T64" fmla="*/ 2147483647 w 531"/>
              <a:gd name="T65" fmla="*/ 2147483647 h 305"/>
              <a:gd name="T66" fmla="*/ 2147483647 w 531"/>
              <a:gd name="T67" fmla="*/ 2147483647 h 305"/>
              <a:gd name="T68" fmla="*/ 2147483647 w 531"/>
              <a:gd name="T69" fmla="*/ 2147483647 h 305"/>
              <a:gd name="T70" fmla="*/ 2147483647 w 531"/>
              <a:gd name="T71" fmla="*/ 2147483647 h 305"/>
              <a:gd name="T72" fmla="*/ 2147483647 w 531"/>
              <a:gd name="T73" fmla="*/ 2147483647 h 305"/>
              <a:gd name="T74" fmla="*/ 2147483647 w 531"/>
              <a:gd name="T75" fmla="*/ 2147483647 h 305"/>
              <a:gd name="T76" fmla="*/ 2147483647 w 531"/>
              <a:gd name="T77" fmla="*/ 2147483647 h 305"/>
              <a:gd name="T78" fmla="*/ 2147483647 w 531"/>
              <a:gd name="T79" fmla="*/ 2147483647 h 305"/>
              <a:gd name="T80" fmla="*/ 2147483647 w 531"/>
              <a:gd name="T81" fmla="*/ 2147483647 h 305"/>
              <a:gd name="T82" fmla="*/ 2147483647 w 531"/>
              <a:gd name="T83" fmla="*/ 2147483647 h 305"/>
              <a:gd name="T84" fmla="*/ 2147483647 w 531"/>
              <a:gd name="T85" fmla="*/ 2147483647 h 305"/>
              <a:gd name="T86" fmla="*/ 2147483647 w 531"/>
              <a:gd name="T87" fmla="*/ 2147483647 h 305"/>
              <a:gd name="T88" fmla="*/ 2147483647 w 531"/>
              <a:gd name="T89" fmla="*/ 2147483647 h 305"/>
              <a:gd name="T90" fmla="*/ 2147483647 w 531"/>
              <a:gd name="T91" fmla="*/ 2147483647 h 305"/>
              <a:gd name="T92" fmla="*/ 2147483647 w 531"/>
              <a:gd name="T93" fmla="*/ 2147483647 h 305"/>
              <a:gd name="T94" fmla="*/ 2147483647 w 531"/>
              <a:gd name="T95" fmla="*/ 2147483647 h 305"/>
              <a:gd name="T96" fmla="*/ 2147483647 w 531"/>
              <a:gd name="T97" fmla="*/ 2147483647 h 305"/>
              <a:gd name="T98" fmla="*/ 2147483647 w 531"/>
              <a:gd name="T99" fmla="*/ 2147483647 h 305"/>
              <a:gd name="T100" fmla="*/ 2147483647 w 531"/>
              <a:gd name="T101" fmla="*/ 2147483647 h 305"/>
              <a:gd name="T102" fmla="*/ 2147483647 w 531"/>
              <a:gd name="T103" fmla="*/ 2147483647 h 305"/>
              <a:gd name="T104" fmla="*/ 2147483647 w 531"/>
              <a:gd name="T105" fmla="*/ 2147483647 h 305"/>
              <a:gd name="T106" fmla="*/ 2147483647 w 531"/>
              <a:gd name="T107" fmla="*/ 2147483647 h 305"/>
              <a:gd name="T108" fmla="*/ 2147483647 w 531"/>
              <a:gd name="T109" fmla="*/ 2147483647 h 305"/>
              <a:gd name="T110" fmla="*/ 2147483647 w 531"/>
              <a:gd name="T111" fmla="*/ 2147483647 h 305"/>
              <a:gd name="T112" fmla="*/ 2147483647 w 531"/>
              <a:gd name="T113" fmla="*/ 2147483647 h 305"/>
              <a:gd name="T114" fmla="*/ 2147483647 w 531"/>
              <a:gd name="T115" fmla="*/ 2147483647 h 305"/>
              <a:gd name="T116" fmla="*/ 2147483647 w 531"/>
              <a:gd name="T117" fmla="*/ 2147483647 h 305"/>
              <a:gd name="T118" fmla="*/ 2147483647 w 531"/>
              <a:gd name="T119" fmla="*/ 2147483647 h 305"/>
              <a:gd name="T120" fmla="*/ 2147483647 w 531"/>
              <a:gd name="T121" fmla="*/ 2147483647 h 305"/>
              <a:gd name="T122" fmla="*/ 2147483647 w 531"/>
              <a:gd name="T123" fmla="*/ 2147483647 h 305"/>
              <a:gd name="T124" fmla="*/ 2147483647 w 531"/>
              <a:gd name="T125" fmla="*/ 2147483647 h 3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31"/>
              <a:gd name="T190" fmla="*/ 0 h 305"/>
              <a:gd name="T191" fmla="*/ 531 w 531"/>
              <a:gd name="T192" fmla="*/ 305 h 3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31" h="305">
                <a:moveTo>
                  <a:pt x="71" y="220"/>
                </a:moveTo>
                <a:lnTo>
                  <a:pt x="69" y="216"/>
                </a:lnTo>
                <a:lnTo>
                  <a:pt x="66" y="207"/>
                </a:lnTo>
                <a:lnTo>
                  <a:pt x="59" y="202"/>
                </a:lnTo>
                <a:lnTo>
                  <a:pt x="56" y="202"/>
                </a:lnTo>
                <a:lnTo>
                  <a:pt x="53" y="202"/>
                </a:lnTo>
                <a:lnTo>
                  <a:pt x="49" y="197"/>
                </a:lnTo>
                <a:lnTo>
                  <a:pt x="44" y="195"/>
                </a:lnTo>
                <a:lnTo>
                  <a:pt x="39" y="195"/>
                </a:lnTo>
                <a:lnTo>
                  <a:pt x="37" y="185"/>
                </a:lnTo>
                <a:lnTo>
                  <a:pt x="31" y="178"/>
                </a:lnTo>
                <a:lnTo>
                  <a:pt x="28" y="173"/>
                </a:lnTo>
                <a:lnTo>
                  <a:pt x="27" y="167"/>
                </a:lnTo>
                <a:lnTo>
                  <a:pt x="24" y="164"/>
                </a:lnTo>
                <a:lnTo>
                  <a:pt x="23" y="157"/>
                </a:lnTo>
                <a:lnTo>
                  <a:pt x="25" y="153"/>
                </a:lnTo>
                <a:lnTo>
                  <a:pt x="23" y="151"/>
                </a:lnTo>
                <a:lnTo>
                  <a:pt x="17" y="150"/>
                </a:lnTo>
                <a:lnTo>
                  <a:pt x="15" y="141"/>
                </a:lnTo>
                <a:lnTo>
                  <a:pt x="8" y="136"/>
                </a:lnTo>
                <a:lnTo>
                  <a:pt x="8" y="128"/>
                </a:lnTo>
                <a:lnTo>
                  <a:pt x="4" y="122"/>
                </a:lnTo>
                <a:lnTo>
                  <a:pt x="6" y="115"/>
                </a:lnTo>
                <a:lnTo>
                  <a:pt x="6" y="105"/>
                </a:lnTo>
                <a:lnTo>
                  <a:pt x="3" y="92"/>
                </a:lnTo>
                <a:lnTo>
                  <a:pt x="2" y="82"/>
                </a:lnTo>
                <a:lnTo>
                  <a:pt x="6" y="68"/>
                </a:lnTo>
                <a:lnTo>
                  <a:pt x="6" y="49"/>
                </a:lnTo>
                <a:lnTo>
                  <a:pt x="8" y="37"/>
                </a:lnTo>
                <a:lnTo>
                  <a:pt x="6" y="26"/>
                </a:lnTo>
                <a:lnTo>
                  <a:pt x="0" y="13"/>
                </a:lnTo>
                <a:lnTo>
                  <a:pt x="1" y="9"/>
                </a:lnTo>
                <a:lnTo>
                  <a:pt x="6" y="9"/>
                </a:lnTo>
                <a:lnTo>
                  <a:pt x="12" y="11"/>
                </a:lnTo>
                <a:lnTo>
                  <a:pt x="21" y="11"/>
                </a:lnTo>
                <a:lnTo>
                  <a:pt x="20" y="22"/>
                </a:lnTo>
                <a:lnTo>
                  <a:pt x="23" y="22"/>
                </a:lnTo>
                <a:lnTo>
                  <a:pt x="25" y="16"/>
                </a:lnTo>
                <a:lnTo>
                  <a:pt x="22" y="9"/>
                </a:lnTo>
                <a:lnTo>
                  <a:pt x="21" y="0"/>
                </a:lnTo>
                <a:lnTo>
                  <a:pt x="278" y="0"/>
                </a:lnTo>
                <a:lnTo>
                  <a:pt x="286" y="6"/>
                </a:lnTo>
                <a:lnTo>
                  <a:pt x="298" y="8"/>
                </a:lnTo>
                <a:lnTo>
                  <a:pt x="306" y="12"/>
                </a:lnTo>
                <a:lnTo>
                  <a:pt x="317" y="11"/>
                </a:lnTo>
                <a:lnTo>
                  <a:pt x="325" y="14"/>
                </a:lnTo>
                <a:lnTo>
                  <a:pt x="342" y="12"/>
                </a:lnTo>
                <a:lnTo>
                  <a:pt x="371" y="29"/>
                </a:lnTo>
                <a:lnTo>
                  <a:pt x="378" y="43"/>
                </a:lnTo>
                <a:lnTo>
                  <a:pt x="395" y="62"/>
                </a:lnTo>
                <a:lnTo>
                  <a:pt x="395" y="75"/>
                </a:lnTo>
                <a:lnTo>
                  <a:pt x="390" y="93"/>
                </a:lnTo>
                <a:lnTo>
                  <a:pt x="393" y="102"/>
                </a:lnTo>
                <a:lnTo>
                  <a:pt x="420" y="87"/>
                </a:lnTo>
                <a:lnTo>
                  <a:pt x="423" y="79"/>
                </a:lnTo>
                <a:lnTo>
                  <a:pt x="447" y="69"/>
                </a:lnTo>
                <a:lnTo>
                  <a:pt x="459" y="59"/>
                </a:lnTo>
                <a:lnTo>
                  <a:pt x="464" y="54"/>
                </a:lnTo>
                <a:lnTo>
                  <a:pt x="473" y="54"/>
                </a:lnTo>
                <a:lnTo>
                  <a:pt x="478" y="55"/>
                </a:lnTo>
                <a:lnTo>
                  <a:pt x="494" y="52"/>
                </a:lnTo>
                <a:lnTo>
                  <a:pt x="508" y="26"/>
                </a:lnTo>
                <a:lnTo>
                  <a:pt x="513" y="23"/>
                </a:lnTo>
                <a:lnTo>
                  <a:pt x="524" y="28"/>
                </a:lnTo>
                <a:lnTo>
                  <a:pt x="524" y="41"/>
                </a:lnTo>
                <a:lnTo>
                  <a:pt x="530" y="51"/>
                </a:lnTo>
                <a:lnTo>
                  <a:pt x="531" y="61"/>
                </a:lnTo>
                <a:lnTo>
                  <a:pt x="523" y="66"/>
                </a:lnTo>
                <a:lnTo>
                  <a:pt x="519" y="67"/>
                </a:lnTo>
                <a:lnTo>
                  <a:pt x="517" y="65"/>
                </a:lnTo>
                <a:lnTo>
                  <a:pt x="516" y="66"/>
                </a:lnTo>
                <a:lnTo>
                  <a:pt x="514" y="70"/>
                </a:lnTo>
                <a:lnTo>
                  <a:pt x="513" y="73"/>
                </a:lnTo>
                <a:lnTo>
                  <a:pt x="504" y="73"/>
                </a:lnTo>
                <a:lnTo>
                  <a:pt x="503" y="76"/>
                </a:lnTo>
                <a:lnTo>
                  <a:pt x="500" y="82"/>
                </a:lnTo>
                <a:lnTo>
                  <a:pt x="499" y="85"/>
                </a:lnTo>
                <a:lnTo>
                  <a:pt x="494" y="94"/>
                </a:lnTo>
                <a:lnTo>
                  <a:pt x="498" y="97"/>
                </a:lnTo>
                <a:lnTo>
                  <a:pt x="498" y="101"/>
                </a:lnTo>
                <a:lnTo>
                  <a:pt x="502" y="103"/>
                </a:lnTo>
                <a:lnTo>
                  <a:pt x="499" y="107"/>
                </a:lnTo>
                <a:lnTo>
                  <a:pt x="494" y="108"/>
                </a:lnTo>
                <a:lnTo>
                  <a:pt x="491" y="105"/>
                </a:lnTo>
                <a:lnTo>
                  <a:pt x="486" y="108"/>
                </a:lnTo>
                <a:lnTo>
                  <a:pt x="481" y="110"/>
                </a:lnTo>
                <a:lnTo>
                  <a:pt x="477" y="107"/>
                </a:lnTo>
                <a:lnTo>
                  <a:pt x="474" y="108"/>
                </a:lnTo>
                <a:lnTo>
                  <a:pt x="472" y="113"/>
                </a:lnTo>
                <a:lnTo>
                  <a:pt x="468" y="115"/>
                </a:lnTo>
                <a:lnTo>
                  <a:pt x="470" y="116"/>
                </a:lnTo>
                <a:lnTo>
                  <a:pt x="471" y="121"/>
                </a:lnTo>
                <a:lnTo>
                  <a:pt x="467" y="127"/>
                </a:lnTo>
                <a:lnTo>
                  <a:pt x="465" y="133"/>
                </a:lnTo>
                <a:lnTo>
                  <a:pt x="460" y="138"/>
                </a:lnTo>
                <a:lnTo>
                  <a:pt x="457" y="135"/>
                </a:lnTo>
                <a:lnTo>
                  <a:pt x="455" y="136"/>
                </a:lnTo>
                <a:lnTo>
                  <a:pt x="458" y="142"/>
                </a:lnTo>
                <a:lnTo>
                  <a:pt x="457" y="151"/>
                </a:lnTo>
                <a:lnTo>
                  <a:pt x="453" y="159"/>
                </a:lnTo>
                <a:lnTo>
                  <a:pt x="451" y="158"/>
                </a:lnTo>
                <a:lnTo>
                  <a:pt x="449" y="151"/>
                </a:lnTo>
                <a:lnTo>
                  <a:pt x="448" y="141"/>
                </a:lnTo>
                <a:lnTo>
                  <a:pt x="449" y="133"/>
                </a:lnTo>
                <a:lnTo>
                  <a:pt x="444" y="134"/>
                </a:lnTo>
                <a:lnTo>
                  <a:pt x="442" y="140"/>
                </a:lnTo>
                <a:lnTo>
                  <a:pt x="445" y="148"/>
                </a:lnTo>
                <a:lnTo>
                  <a:pt x="445" y="162"/>
                </a:lnTo>
                <a:lnTo>
                  <a:pt x="448" y="168"/>
                </a:lnTo>
                <a:lnTo>
                  <a:pt x="449" y="172"/>
                </a:lnTo>
                <a:lnTo>
                  <a:pt x="446" y="176"/>
                </a:lnTo>
                <a:lnTo>
                  <a:pt x="450" y="180"/>
                </a:lnTo>
                <a:lnTo>
                  <a:pt x="449" y="183"/>
                </a:lnTo>
                <a:lnTo>
                  <a:pt x="443" y="187"/>
                </a:lnTo>
                <a:lnTo>
                  <a:pt x="442" y="193"/>
                </a:lnTo>
                <a:lnTo>
                  <a:pt x="438" y="197"/>
                </a:lnTo>
                <a:lnTo>
                  <a:pt x="433" y="203"/>
                </a:lnTo>
                <a:lnTo>
                  <a:pt x="426" y="205"/>
                </a:lnTo>
                <a:lnTo>
                  <a:pt x="413" y="220"/>
                </a:lnTo>
                <a:lnTo>
                  <a:pt x="409" y="220"/>
                </a:lnTo>
                <a:lnTo>
                  <a:pt x="408" y="225"/>
                </a:lnTo>
                <a:lnTo>
                  <a:pt x="402" y="236"/>
                </a:lnTo>
                <a:lnTo>
                  <a:pt x="402" y="247"/>
                </a:lnTo>
                <a:lnTo>
                  <a:pt x="406" y="255"/>
                </a:lnTo>
                <a:lnTo>
                  <a:pt x="410" y="270"/>
                </a:lnTo>
                <a:lnTo>
                  <a:pt x="414" y="287"/>
                </a:lnTo>
                <a:lnTo>
                  <a:pt x="412" y="303"/>
                </a:lnTo>
                <a:lnTo>
                  <a:pt x="407" y="305"/>
                </a:lnTo>
                <a:lnTo>
                  <a:pt x="404" y="304"/>
                </a:lnTo>
                <a:lnTo>
                  <a:pt x="401" y="296"/>
                </a:lnTo>
                <a:lnTo>
                  <a:pt x="395" y="289"/>
                </a:lnTo>
                <a:lnTo>
                  <a:pt x="394" y="282"/>
                </a:lnTo>
                <a:lnTo>
                  <a:pt x="391" y="277"/>
                </a:lnTo>
                <a:lnTo>
                  <a:pt x="391" y="268"/>
                </a:lnTo>
                <a:lnTo>
                  <a:pt x="392" y="266"/>
                </a:lnTo>
                <a:lnTo>
                  <a:pt x="392" y="262"/>
                </a:lnTo>
                <a:lnTo>
                  <a:pt x="389" y="258"/>
                </a:lnTo>
                <a:lnTo>
                  <a:pt x="384" y="251"/>
                </a:lnTo>
                <a:lnTo>
                  <a:pt x="379" y="248"/>
                </a:lnTo>
                <a:lnTo>
                  <a:pt x="375" y="249"/>
                </a:lnTo>
                <a:lnTo>
                  <a:pt x="373" y="252"/>
                </a:lnTo>
                <a:lnTo>
                  <a:pt x="369" y="251"/>
                </a:lnTo>
                <a:lnTo>
                  <a:pt x="367" y="247"/>
                </a:lnTo>
                <a:lnTo>
                  <a:pt x="362" y="244"/>
                </a:lnTo>
                <a:lnTo>
                  <a:pt x="356" y="244"/>
                </a:lnTo>
                <a:lnTo>
                  <a:pt x="347" y="246"/>
                </a:lnTo>
                <a:lnTo>
                  <a:pt x="345" y="244"/>
                </a:lnTo>
                <a:lnTo>
                  <a:pt x="336" y="247"/>
                </a:lnTo>
                <a:lnTo>
                  <a:pt x="330" y="248"/>
                </a:lnTo>
                <a:lnTo>
                  <a:pt x="329" y="253"/>
                </a:lnTo>
                <a:lnTo>
                  <a:pt x="333" y="258"/>
                </a:lnTo>
                <a:lnTo>
                  <a:pt x="333" y="261"/>
                </a:lnTo>
                <a:lnTo>
                  <a:pt x="329" y="261"/>
                </a:lnTo>
                <a:lnTo>
                  <a:pt x="322" y="257"/>
                </a:lnTo>
                <a:lnTo>
                  <a:pt x="317" y="259"/>
                </a:lnTo>
                <a:lnTo>
                  <a:pt x="309" y="252"/>
                </a:lnTo>
                <a:lnTo>
                  <a:pt x="304" y="253"/>
                </a:lnTo>
                <a:lnTo>
                  <a:pt x="295" y="251"/>
                </a:lnTo>
                <a:lnTo>
                  <a:pt x="289" y="251"/>
                </a:lnTo>
                <a:lnTo>
                  <a:pt x="282" y="255"/>
                </a:lnTo>
                <a:lnTo>
                  <a:pt x="278" y="259"/>
                </a:lnTo>
                <a:lnTo>
                  <a:pt x="268" y="262"/>
                </a:lnTo>
                <a:lnTo>
                  <a:pt x="259" y="274"/>
                </a:lnTo>
                <a:lnTo>
                  <a:pt x="258" y="278"/>
                </a:lnTo>
                <a:lnTo>
                  <a:pt x="255" y="283"/>
                </a:lnTo>
                <a:lnTo>
                  <a:pt x="256" y="290"/>
                </a:lnTo>
                <a:lnTo>
                  <a:pt x="256" y="294"/>
                </a:lnTo>
                <a:lnTo>
                  <a:pt x="247" y="292"/>
                </a:lnTo>
                <a:lnTo>
                  <a:pt x="237" y="283"/>
                </a:lnTo>
                <a:lnTo>
                  <a:pt x="235" y="277"/>
                </a:lnTo>
                <a:lnTo>
                  <a:pt x="223" y="256"/>
                </a:lnTo>
                <a:lnTo>
                  <a:pt x="209" y="248"/>
                </a:lnTo>
                <a:lnTo>
                  <a:pt x="204" y="253"/>
                </a:lnTo>
                <a:lnTo>
                  <a:pt x="205" y="258"/>
                </a:lnTo>
                <a:lnTo>
                  <a:pt x="203" y="260"/>
                </a:lnTo>
                <a:lnTo>
                  <a:pt x="196" y="257"/>
                </a:lnTo>
                <a:lnTo>
                  <a:pt x="189" y="250"/>
                </a:lnTo>
                <a:lnTo>
                  <a:pt x="188" y="241"/>
                </a:lnTo>
                <a:lnTo>
                  <a:pt x="185" y="237"/>
                </a:lnTo>
                <a:lnTo>
                  <a:pt x="182" y="237"/>
                </a:lnTo>
                <a:lnTo>
                  <a:pt x="173" y="228"/>
                </a:lnTo>
                <a:lnTo>
                  <a:pt x="164" y="226"/>
                </a:lnTo>
                <a:lnTo>
                  <a:pt x="156" y="226"/>
                </a:lnTo>
                <a:lnTo>
                  <a:pt x="154" y="232"/>
                </a:lnTo>
                <a:lnTo>
                  <a:pt x="145" y="234"/>
                </a:lnTo>
                <a:lnTo>
                  <a:pt x="125" y="234"/>
                </a:lnTo>
                <a:lnTo>
                  <a:pt x="120" y="233"/>
                </a:lnTo>
                <a:lnTo>
                  <a:pt x="107" y="224"/>
                </a:lnTo>
                <a:lnTo>
                  <a:pt x="93" y="217"/>
                </a:lnTo>
                <a:lnTo>
                  <a:pt x="77" y="218"/>
                </a:lnTo>
                <a:lnTo>
                  <a:pt x="71" y="22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275" name="Freeform 145"/>
          <p:cNvSpPr>
            <a:spLocks/>
          </p:cNvSpPr>
          <p:nvPr/>
        </p:nvSpPr>
        <p:spPr bwMode="gray">
          <a:xfrm>
            <a:off x="3770079" y="3092290"/>
            <a:ext cx="11194" cy="6995"/>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3"/>
                </a:moveTo>
                <a:lnTo>
                  <a:pt x="4" y="0"/>
                </a:lnTo>
                <a:lnTo>
                  <a:pt x="6" y="2"/>
                </a:lnTo>
                <a:lnTo>
                  <a:pt x="4" y="4"/>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76" name="Freeform 146"/>
          <p:cNvSpPr>
            <a:spLocks/>
          </p:cNvSpPr>
          <p:nvPr/>
        </p:nvSpPr>
        <p:spPr bwMode="gray">
          <a:xfrm>
            <a:off x="3781275" y="3068506"/>
            <a:ext cx="4198" cy="2798"/>
          </a:xfrm>
          <a:custGeom>
            <a:avLst/>
            <a:gdLst>
              <a:gd name="T0" fmla="*/ 0 w 2"/>
              <a:gd name="T1" fmla="*/ 0 h 2"/>
              <a:gd name="T2" fmla="*/ 2147483647 w 2"/>
              <a:gd name="T3" fmla="*/ 0 h 2"/>
              <a:gd name="T4" fmla="*/ 2147483647 w 2"/>
              <a:gd name="T5" fmla="*/ 2147483646 h 2"/>
              <a:gd name="T6" fmla="*/ 0 w 2"/>
              <a:gd name="T7" fmla="*/ 2147483646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2" y="0"/>
                </a:lnTo>
                <a:lnTo>
                  <a:pt x="1" y="2"/>
                </a:lnTo>
                <a:lnTo>
                  <a:pt x="0"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77" name="Freeform 147"/>
          <p:cNvSpPr>
            <a:spLocks/>
          </p:cNvSpPr>
          <p:nvPr/>
        </p:nvSpPr>
        <p:spPr bwMode="gray">
          <a:xfrm>
            <a:off x="3800865" y="3078297"/>
            <a:ext cx="8395" cy="8394"/>
          </a:xfrm>
          <a:custGeom>
            <a:avLst/>
            <a:gdLst>
              <a:gd name="T0" fmla="*/ 0 w 4"/>
              <a:gd name="T1" fmla="*/ 0 h 4"/>
              <a:gd name="T2" fmla="*/ 2147483647 w 4"/>
              <a:gd name="T3" fmla="*/ 2147483647 h 4"/>
              <a:gd name="T4" fmla="*/ 2147483647 w 4"/>
              <a:gd name="T5" fmla="*/ 2147483647 h 4"/>
              <a:gd name="T6" fmla="*/ 0 w 4"/>
              <a:gd name="T7" fmla="*/ 2147483647 h 4"/>
              <a:gd name="T8" fmla="*/ 0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0"/>
                </a:moveTo>
                <a:lnTo>
                  <a:pt x="4" y="2"/>
                </a:lnTo>
                <a:lnTo>
                  <a:pt x="2" y="4"/>
                </a:lnTo>
                <a:lnTo>
                  <a:pt x="0"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78" name="Freeform 148"/>
          <p:cNvSpPr>
            <a:spLocks/>
          </p:cNvSpPr>
          <p:nvPr/>
        </p:nvSpPr>
        <p:spPr bwMode="gray">
          <a:xfrm>
            <a:off x="3882021" y="3142657"/>
            <a:ext cx="20989" cy="9794"/>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2"/>
                </a:moveTo>
                <a:lnTo>
                  <a:pt x="1" y="0"/>
                </a:lnTo>
                <a:lnTo>
                  <a:pt x="11" y="1"/>
                </a:lnTo>
                <a:lnTo>
                  <a:pt x="12" y="3"/>
                </a:lnTo>
                <a:lnTo>
                  <a:pt x="11" y="5"/>
                </a:lnTo>
                <a:lnTo>
                  <a:pt x="0"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79" name="Freeform 149"/>
          <p:cNvSpPr>
            <a:spLocks/>
          </p:cNvSpPr>
          <p:nvPr/>
        </p:nvSpPr>
        <p:spPr bwMode="gray">
          <a:xfrm>
            <a:off x="3978567" y="3172037"/>
            <a:ext cx="6996" cy="11193"/>
          </a:xfrm>
          <a:custGeom>
            <a:avLst/>
            <a:gdLst>
              <a:gd name="T0" fmla="*/ 0 w 4"/>
              <a:gd name="T1" fmla="*/ 2147483647 h 6"/>
              <a:gd name="T2" fmla="*/ 0 w 4"/>
              <a:gd name="T3" fmla="*/ 2147483647 h 6"/>
              <a:gd name="T4" fmla="*/ 2147483647 w 4"/>
              <a:gd name="T5" fmla="*/ 2147483647 h 6"/>
              <a:gd name="T6" fmla="*/ 0 w 4"/>
              <a:gd name="T7" fmla="*/ 2147483647 h 6"/>
              <a:gd name="T8" fmla="*/ 2147483647 w 4"/>
              <a:gd name="T9" fmla="*/ 2147483647 h 6"/>
              <a:gd name="T10" fmla="*/ 2147483647 w 4"/>
              <a:gd name="T11" fmla="*/ 0 h 6"/>
              <a:gd name="T12" fmla="*/ 2147483647 w 4"/>
              <a:gd name="T13" fmla="*/ 2147483647 h 6"/>
              <a:gd name="T14" fmla="*/ 2147483647 w 4"/>
              <a:gd name="T15" fmla="*/ 2147483647 h 6"/>
              <a:gd name="T16" fmla="*/ 2147483647 w 4"/>
              <a:gd name="T17" fmla="*/ 2147483647 h 6"/>
              <a:gd name="T18" fmla="*/ 2147483647 w 4"/>
              <a:gd name="T19" fmla="*/ 2147483647 h 6"/>
              <a:gd name="T20" fmla="*/ 2147483647 w 4"/>
              <a:gd name="T21" fmla="*/ 2147483647 h 6"/>
              <a:gd name="T22" fmla="*/ 2147483647 w 4"/>
              <a:gd name="T23" fmla="*/ 2147483647 h 6"/>
              <a:gd name="T24" fmla="*/ 2147483647 w 4"/>
              <a:gd name="T25" fmla="*/ 2147483647 h 6"/>
              <a:gd name="T26" fmla="*/ 2147483647 w 4"/>
              <a:gd name="T27" fmla="*/ 2147483647 h 6"/>
              <a:gd name="T28" fmla="*/ 2147483647 w 4"/>
              <a:gd name="T29" fmla="*/ 2147483647 h 6"/>
              <a:gd name="T30" fmla="*/ 0 w 4"/>
              <a:gd name="T31" fmla="*/ 2147483647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6"/>
              <a:gd name="T50" fmla="*/ 4 w 4"/>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6">
                <a:moveTo>
                  <a:pt x="0" y="3"/>
                </a:moveTo>
                <a:lnTo>
                  <a:pt x="0" y="2"/>
                </a:lnTo>
                <a:lnTo>
                  <a:pt x="1" y="1"/>
                </a:lnTo>
                <a:lnTo>
                  <a:pt x="0" y="1"/>
                </a:lnTo>
                <a:lnTo>
                  <a:pt x="1" y="1"/>
                </a:lnTo>
                <a:lnTo>
                  <a:pt x="1" y="0"/>
                </a:lnTo>
                <a:lnTo>
                  <a:pt x="1" y="1"/>
                </a:lnTo>
                <a:lnTo>
                  <a:pt x="3" y="1"/>
                </a:lnTo>
                <a:lnTo>
                  <a:pt x="3" y="2"/>
                </a:lnTo>
                <a:lnTo>
                  <a:pt x="3" y="4"/>
                </a:lnTo>
                <a:lnTo>
                  <a:pt x="4" y="5"/>
                </a:lnTo>
                <a:lnTo>
                  <a:pt x="3" y="6"/>
                </a:lnTo>
                <a:lnTo>
                  <a:pt x="2" y="6"/>
                </a:lnTo>
                <a:lnTo>
                  <a:pt x="2" y="5"/>
                </a:lnTo>
                <a:lnTo>
                  <a:pt x="1" y="4"/>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0" name="Freeform 150"/>
          <p:cNvSpPr>
            <a:spLocks/>
          </p:cNvSpPr>
          <p:nvPr/>
        </p:nvSpPr>
        <p:spPr bwMode="gray">
          <a:xfrm>
            <a:off x="3981366" y="3190224"/>
            <a:ext cx="11194" cy="12592"/>
          </a:xfrm>
          <a:custGeom>
            <a:avLst/>
            <a:gdLst>
              <a:gd name="T0" fmla="*/ 0 w 6"/>
              <a:gd name="T1" fmla="*/ 0 h 7"/>
              <a:gd name="T2" fmla="*/ 2147483647 w 6"/>
              <a:gd name="T3" fmla="*/ 0 h 7"/>
              <a:gd name="T4" fmla="*/ 2147483647 w 6"/>
              <a:gd name="T5" fmla="*/ 0 h 7"/>
              <a:gd name="T6" fmla="*/ 2147483647 w 6"/>
              <a:gd name="T7" fmla="*/ 2147483647 h 7"/>
              <a:gd name="T8" fmla="*/ 2147483647 w 6"/>
              <a:gd name="T9" fmla="*/ 2147483647 h 7"/>
              <a:gd name="T10" fmla="*/ 2147483647 w 6"/>
              <a:gd name="T11" fmla="*/ 2147483647 h 7"/>
              <a:gd name="T12" fmla="*/ 2147483647 w 6"/>
              <a:gd name="T13" fmla="*/ 2147483647 h 7"/>
              <a:gd name="T14" fmla="*/ 2147483647 w 6"/>
              <a:gd name="T15" fmla="*/ 2147483647 h 7"/>
              <a:gd name="T16" fmla="*/ 2147483647 w 6"/>
              <a:gd name="T17" fmla="*/ 2147483647 h 7"/>
              <a:gd name="T18" fmla="*/ 2147483647 w 6"/>
              <a:gd name="T19" fmla="*/ 2147483647 h 7"/>
              <a:gd name="T20" fmla="*/ 2147483647 w 6"/>
              <a:gd name="T21" fmla="*/ 2147483647 h 7"/>
              <a:gd name="T22" fmla="*/ 2147483647 w 6"/>
              <a:gd name="T23" fmla="*/ 2147483647 h 7"/>
              <a:gd name="T24" fmla="*/ 2147483647 w 6"/>
              <a:gd name="T25" fmla="*/ 2147483647 h 7"/>
              <a:gd name="T26" fmla="*/ 2147483647 w 6"/>
              <a:gd name="T27" fmla="*/ 2147483647 h 7"/>
              <a:gd name="T28" fmla="*/ 2147483647 w 6"/>
              <a:gd name="T29" fmla="*/ 2147483647 h 7"/>
              <a:gd name="T30" fmla="*/ 2147483647 w 6"/>
              <a:gd name="T31" fmla="*/ 2147483647 h 7"/>
              <a:gd name="T32" fmla="*/ 2147483647 w 6"/>
              <a:gd name="T33" fmla="*/ 2147483647 h 7"/>
              <a:gd name="T34" fmla="*/ 2147483647 w 6"/>
              <a:gd name="T35" fmla="*/ 2147483647 h 7"/>
              <a:gd name="T36" fmla="*/ 2147483647 w 6"/>
              <a:gd name="T37" fmla="*/ 2147483647 h 7"/>
              <a:gd name="T38" fmla="*/ 2147483647 w 6"/>
              <a:gd name="T39" fmla="*/ 2147483647 h 7"/>
              <a:gd name="T40" fmla="*/ 2147483647 w 6"/>
              <a:gd name="T41" fmla="*/ 2147483647 h 7"/>
              <a:gd name="T42" fmla="*/ 2147483647 w 6"/>
              <a:gd name="T43" fmla="*/ 2147483647 h 7"/>
              <a:gd name="T44" fmla="*/ 2147483647 w 6"/>
              <a:gd name="T45" fmla="*/ 2147483647 h 7"/>
              <a:gd name="T46" fmla="*/ 2147483647 w 6"/>
              <a:gd name="T47" fmla="*/ 2147483647 h 7"/>
              <a:gd name="T48" fmla="*/ 2147483647 w 6"/>
              <a:gd name="T49" fmla="*/ 2147483647 h 7"/>
              <a:gd name="T50" fmla="*/ 2147483647 w 6"/>
              <a:gd name="T51" fmla="*/ 2147483647 h 7"/>
              <a:gd name="T52" fmla="*/ 2147483647 w 6"/>
              <a:gd name="T53" fmla="*/ 2147483647 h 7"/>
              <a:gd name="T54" fmla="*/ 0 w 6"/>
              <a:gd name="T55" fmla="*/ 2147483647 h 7"/>
              <a:gd name="T56" fmla="*/ 0 w 6"/>
              <a:gd name="T57" fmla="*/ 2147483647 h 7"/>
              <a:gd name="T58" fmla="*/ 0 w 6"/>
              <a:gd name="T59" fmla="*/ 0 h 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
              <a:gd name="T91" fmla="*/ 0 h 7"/>
              <a:gd name="T92" fmla="*/ 6 w 6"/>
              <a:gd name="T93" fmla="*/ 7 h 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 h="7">
                <a:moveTo>
                  <a:pt x="0" y="0"/>
                </a:moveTo>
                <a:lnTo>
                  <a:pt x="1" y="0"/>
                </a:lnTo>
                <a:lnTo>
                  <a:pt x="2" y="0"/>
                </a:lnTo>
                <a:lnTo>
                  <a:pt x="3" y="1"/>
                </a:lnTo>
                <a:lnTo>
                  <a:pt x="4" y="1"/>
                </a:lnTo>
                <a:lnTo>
                  <a:pt x="4" y="2"/>
                </a:lnTo>
                <a:lnTo>
                  <a:pt x="5" y="2"/>
                </a:lnTo>
                <a:lnTo>
                  <a:pt x="6" y="1"/>
                </a:lnTo>
                <a:lnTo>
                  <a:pt x="6" y="2"/>
                </a:lnTo>
                <a:lnTo>
                  <a:pt x="5" y="2"/>
                </a:lnTo>
                <a:lnTo>
                  <a:pt x="5" y="3"/>
                </a:lnTo>
                <a:lnTo>
                  <a:pt x="5" y="4"/>
                </a:lnTo>
                <a:lnTo>
                  <a:pt x="5" y="3"/>
                </a:lnTo>
                <a:lnTo>
                  <a:pt x="6" y="4"/>
                </a:lnTo>
                <a:lnTo>
                  <a:pt x="6" y="5"/>
                </a:lnTo>
                <a:lnTo>
                  <a:pt x="6" y="6"/>
                </a:lnTo>
                <a:lnTo>
                  <a:pt x="5" y="7"/>
                </a:lnTo>
                <a:lnTo>
                  <a:pt x="5" y="6"/>
                </a:lnTo>
                <a:lnTo>
                  <a:pt x="4" y="6"/>
                </a:lnTo>
                <a:lnTo>
                  <a:pt x="3" y="6"/>
                </a:lnTo>
                <a:lnTo>
                  <a:pt x="2" y="6"/>
                </a:lnTo>
                <a:lnTo>
                  <a:pt x="2" y="5"/>
                </a:lnTo>
                <a:lnTo>
                  <a:pt x="3" y="5"/>
                </a:lnTo>
                <a:lnTo>
                  <a:pt x="3" y="4"/>
                </a:lnTo>
                <a:lnTo>
                  <a:pt x="2" y="4"/>
                </a:lnTo>
                <a:lnTo>
                  <a:pt x="1" y="3"/>
                </a:lnTo>
                <a:lnTo>
                  <a:pt x="1" y="2"/>
                </a:lnTo>
                <a:lnTo>
                  <a:pt x="0" y="2"/>
                </a:lnTo>
                <a:lnTo>
                  <a:pt x="0"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1" name="Freeform 151"/>
          <p:cNvSpPr>
            <a:spLocks/>
          </p:cNvSpPr>
          <p:nvPr/>
        </p:nvSpPr>
        <p:spPr bwMode="gray">
          <a:xfrm>
            <a:off x="3949185" y="3130065"/>
            <a:ext cx="4198" cy="5596"/>
          </a:xfrm>
          <a:custGeom>
            <a:avLst/>
            <a:gdLst>
              <a:gd name="T0" fmla="*/ 2147483647 w 2"/>
              <a:gd name="T1" fmla="*/ 2147483647 h 3"/>
              <a:gd name="T2" fmla="*/ 2147483647 w 2"/>
              <a:gd name="T3" fmla="*/ 2147483647 h 3"/>
              <a:gd name="T4" fmla="*/ 0 w 2"/>
              <a:gd name="T5" fmla="*/ 2147483647 h 3"/>
              <a:gd name="T6" fmla="*/ 0 w 2"/>
              <a:gd name="T7" fmla="*/ 2147483647 h 3"/>
              <a:gd name="T8" fmla="*/ 0 w 2"/>
              <a:gd name="T9" fmla="*/ 2147483647 h 3"/>
              <a:gd name="T10" fmla="*/ 2147483647 w 2"/>
              <a:gd name="T11" fmla="*/ 0 h 3"/>
              <a:gd name="T12" fmla="*/ 2147483647 w 2"/>
              <a:gd name="T13" fmla="*/ 2147483647 h 3"/>
              <a:gd name="T14" fmla="*/ 2147483647 w 2"/>
              <a:gd name="T15" fmla="*/ 2147483647 h 3"/>
              <a:gd name="T16" fmla="*/ 2147483647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3"/>
                </a:moveTo>
                <a:lnTo>
                  <a:pt x="1" y="3"/>
                </a:lnTo>
                <a:lnTo>
                  <a:pt x="0" y="3"/>
                </a:lnTo>
                <a:lnTo>
                  <a:pt x="0" y="2"/>
                </a:lnTo>
                <a:lnTo>
                  <a:pt x="0" y="1"/>
                </a:lnTo>
                <a:lnTo>
                  <a:pt x="1" y="0"/>
                </a:lnTo>
                <a:lnTo>
                  <a:pt x="1" y="1"/>
                </a:lnTo>
                <a:lnTo>
                  <a:pt x="2" y="2"/>
                </a:lnTo>
                <a:lnTo>
                  <a:pt x="2"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2" name="Freeform 152"/>
          <p:cNvSpPr>
            <a:spLocks/>
          </p:cNvSpPr>
          <p:nvPr/>
        </p:nvSpPr>
        <p:spPr bwMode="gray">
          <a:xfrm>
            <a:off x="3953383" y="3135660"/>
            <a:ext cx="2798" cy="5596"/>
          </a:xfrm>
          <a:custGeom>
            <a:avLst/>
            <a:gdLst>
              <a:gd name="T0" fmla="*/ 2147483646 w 2"/>
              <a:gd name="T1" fmla="*/ 2147483647 h 3"/>
              <a:gd name="T2" fmla="*/ 2147483646 w 2"/>
              <a:gd name="T3" fmla="*/ 2147483647 h 3"/>
              <a:gd name="T4" fmla="*/ 2147483646 w 2"/>
              <a:gd name="T5" fmla="*/ 2147483647 h 3"/>
              <a:gd name="T6" fmla="*/ 0 w 2"/>
              <a:gd name="T7" fmla="*/ 2147483647 h 3"/>
              <a:gd name="T8" fmla="*/ 0 w 2"/>
              <a:gd name="T9" fmla="*/ 2147483647 h 3"/>
              <a:gd name="T10" fmla="*/ 0 w 2"/>
              <a:gd name="T11" fmla="*/ 2147483647 h 3"/>
              <a:gd name="T12" fmla="*/ 2147483646 w 2"/>
              <a:gd name="T13" fmla="*/ 2147483647 h 3"/>
              <a:gd name="T14" fmla="*/ 2147483646 w 2"/>
              <a:gd name="T15" fmla="*/ 0 h 3"/>
              <a:gd name="T16" fmla="*/ 2147483646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1"/>
                </a:moveTo>
                <a:lnTo>
                  <a:pt x="2" y="2"/>
                </a:lnTo>
                <a:lnTo>
                  <a:pt x="1" y="2"/>
                </a:lnTo>
                <a:lnTo>
                  <a:pt x="0" y="3"/>
                </a:lnTo>
                <a:lnTo>
                  <a:pt x="0" y="2"/>
                </a:lnTo>
                <a:lnTo>
                  <a:pt x="0" y="1"/>
                </a:lnTo>
                <a:lnTo>
                  <a:pt x="1" y="1"/>
                </a:lnTo>
                <a:lnTo>
                  <a:pt x="1" y="0"/>
                </a:lnTo>
                <a:lnTo>
                  <a:pt x="2"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3" name="Freeform 153"/>
          <p:cNvSpPr>
            <a:spLocks/>
          </p:cNvSpPr>
          <p:nvPr/>
        </p:nvSpPr>
        <p:spPr bwMode="gray">
          <a:xfrm>
            <a:off x="3968774" y="3123070"/>
            <a:ext cx="5597" cy="6995"/>
          </a:xfrm>
          <a:custGeom>
            <a:avLst/>
            <a:gdLst>
              <a:gd name="T0" fmla="*/ 0 w 3"/>
              <a:gd name="T1" fmla="*/ 2147483647 h 4"/>
              <a:gd name="T2" fmla="*/ 0 w 3"/>
              <a:gd name="T3" fmla="*/ 2147483647 h 4"/>
              <a:gd name="T4" fmla="*/ 2147483647 w 3"/>
              <a:gd name="T5" fmla="*/ 2147483647 h 4"/>
              <a:gd name="T6" fmla="*/ 2147483647 w 3"/>
              <a:gd name="T7" fmla="*/ 2147483647 h 4"/>
              <a:gd name="T8" fmla="*/ 2147483647 w 3"/>
              <a:gd name="T9" fmla="*/ 0 h 4"/>
              <a:gd name="T10" fmla="*/ 2147483647 w 3"/>
              <a:gd name="T11" fmla="*/ 2147483647 h 4"/>
              <a:gd name="T12" fmla="*/ 2147483647 w 3"/>
              <a:gd name="T13" fmla="*/ 2147483647 h 4"/>
              <a:gd name="T14" fmla="*/ 2147483647 w 3"/>
              <a:gd name="T15" fmla="*/ 2147483647 h 4"/>
              <a:gd name="T16" fmla="*/ 2147483647 w 3"/>
              <a:gd name="T17" fmla="*/ 2147483647 h 4"/>
              <a:gd name="T18" fmla="*/ 2147483647 w 3"/>
              <a:gd name="T19" fmla="*/ 2147483647 h 4"/>
              <a:gd name="T20" fmla="*/ 2147483647 w 3"/>
              <a:gd name="T21" fmla="*/ 2147483647 h 4"/>
              <a:gd name="T22" fmla="*/ 0 w 3"/>
              <a:gd name="T23" fmla="*/ 2147483647 h 4"/>
              <a:gd name="T24" fmla="*/ 0 w 3"/>
              <a:gd name="T25" fmla="*/ 2147483647 h 4"/>
              <a:gd name="T26" fmla="*/ 0 w 3"/>
              <a:gd name="T27" fmla="*/ 2147483647 h 4"/>
              <a:gd name="T28" fmla="*/ 0 w 3"/>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4"/>
              <a:gd name="T47" fmla="*/ 3 w 3"/>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4">
                <a:moveTo>
                  <a:pt x="0" y="1"/>
                </a:moveTo>
                <a:lnTo>
                  <a:pt x="0" y="2"/>
                </a:lnTo>
                <a:lnTo>
                  <a:pt x="1" y="2"/>
                </a:lnTo>
                <a:lnTo>
                  <a:pt x="1" y="1"/>
                </a:lnTo>
                <a:lnTo>
                  <a:pt x="1" y="0"/>
                </a:lnTo>
                <a:lnTo>
                  <a:pt x="2" y="1"/>
                </a:lnTo>
                <a:lnTo>
                  <a:pt x="1" y="2"/>
                </a:lnTo>
                <a:lnTo>
                  <a:pt x="2" y="2"/>
                </a:lnTo>
                <a:lnTo>
                  <a:pt x="3" y="2"/>
                </a:lnTo>
                <a:lnTo>
                  <a:pt x="2" y="4"/>
                </a:lnTo>
                <a:lnTo>
                  <a:pt x="1" y="4"/>
                </a:lnTo>
                <a:lnTo>
                  <a:pt x="0" y="3"/>
                </a:lnTo>
                <a:lnTo>
                  <a:pt x="0" y="4"/>
                </a:lnTo>
                <a:lnTo>
                  <a:pt x="0"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4" name="Freeform 154"/>
          <p:cNvSpPr>
            <a:spLocks/>
          </p:cNvSpPr>
          <p:nvPr/>
        </p:nvSpPr>
        <p:spPr bwMode="gray">
          <a:xfrm>
            <a:off x="3968774" y="3135661"/>
            <a:ext cx="8395" cy="6995"/>
          </a:xfrm>
          <a:custGeom>
            <a:avLst/>
            <a:gdLst>
              <a:gd name="T0" fmla="*/ 2147483647 w 4"/>
              <a:gd name="T1" fmla="*/ 0 h 4"/>
              <a:gd name="T2" fmla="*/ 2147483647 w 4"/>
              <a:gd name="T3" fmla="*/ 2147483647 h 4"/>
              <a:gd name="T4" fmla="*/ 2147483647 w 4"/>
              <a:gd name="T5" fmla="*/ 2147483647 h 4"/>
              <a:gd name="T6" fmla="*/ 2147483647 w 4"/>
              <a:gd name="T7" fmla="*/ 2147483647 h 4"/>
              <a:gd name="T8" fmla="*/ 2147483647 w 4"/>
              <a:gd name="T9" fmla="*/ 2147483647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0 w 4"/>
              <a:gd name="T23" fmla="*/ 2147483647 h 4"/>
              <a:gd name="T24" fmla="*/ 0 w 4"/>
              <a:gd name="T25" fmla="*/ 2147483647 h 4"/>
              <a:gd name="T26" fmla="*/ 2147483647 w 4"/>
              <a:gd name="T27" fmla="*/ 2147483647 h 4"/>
              <a:gd name="T28" fmla="*/ 0 w 4"/>
              <a:gd name="T29" fmla="*/ 2147483647 h 4"/>
              <a:gd name="T30" fmla="*/ 0 w 4"/>
              <a:gd name="T31" fmla="*/ 2147483647 h 4"/>
              <a:gd name="T32" fmla="*/ 0 w 4"/>
              <a:gd name="T33" fmla="*/ 2147483647 h 4"/>
              <a:gd name="T34" fmla="*/ 2147483647 w 4"/>
              <a:gd name="T35" fmla="*/ 2147483647 h 4"/>
              <a:gd name="T36" fmla="*/ 2147483647 w 4"/>
              <a:gd name="T37" fmla="*/ 2147483647 h 4"/>
              <a:gd name="T38" fmla="*/ 2147483647 w 4"/>
              <a:gd name="T39" fmla="*/ 0 h 4"/>
              <a:gd name="T40" fmla="*/ 2147483647 w 4"/>
              <a:gd name="T41" fmla="*/ 0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4"/>
              <a:gd name="T65" fmla="*/ 4 w 4"/>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4">
                <a:moveTo>
                  <a:pt x="2" y="0"/>
                </a:moveTo>
                <a:lnTo>
                  <a:pt x="2" y="1"/>
                </a:lnTo>
                <a:lnTo>
                  <a:pt x="3" y="1"/>
                </a:lnTo>
                <a:lnTo>
                  <a:pt x="3" y="2"/>
                </a:lnTo>
                <a:lnTo>
                  <a:pt x="4" y="1"/>
                </a:lnTo>
                <a:lnTo>
                  <a:pt x="3" y="2"/>
                </a:lnTo>
                <a:lnTo>
                  <a:pt x="4" y="2"/>
                </a:lnTo>
                <a:lnTo>
                  <a:pt x="3" y="3"/>
                </a:lnTo>
                <a:lnTo>
                  <a:pt x="3" y="4"/>
                </a:lnTo>
                <a:lnTo>
                  <a:pt x="2" y="3"/>
                </a:lnTo>
                <a:lnTo>
                  <a:pt x="1" y="4"/>
                </a:lnTo>
                <a:lnTo>
                  <a:pt x="0" y="4"/>
                </a:lnTo>
                <a:lnTo>
                  <a:pt x="0" y="3"/>
                </a:lnTo>
                <a:lnTo>
                  <a:pt x="1" y="2"/>
                </a:lnTo>
                <a:lnTo>
                  <a:pt x="0" y="2"/>
                </a:lnTo>
                <a:lnTo>
                  <a:pt x="0" y="3"/>
                </a:lnTo>
                <a:lnTo>
                  <a:pt x="0" y="2"/>
                </a:lnTo>
                <a:lnTo>
                  <a:pt x="1" y="2"/>
                </a:lnTo>
                <a:lnTo>
                  <a:pt x="1" y="1"/>
                </a:lnTo>
                <a:lnTo>
                  <a:pt x="1" y="0"/>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5" name="Freeform 155"/>
          <p:cNvSpPr>
            <a:spLocks/>
          </p:cNvSpPr>
          <p:nvPr/>
        </p:nvSpPr>
        <p:spPr bwMode="gray">
          <a:xfrm>
            <a:off x="3961776" y="3144054"/>
            <a:ext cx="4198" cy="5596"/>
          </a:xfrm>
          <a:custGeom>
            <a:avLst/>
            <a:gdLst>
              <a:gd name="T0" fmla="*/ 2147483647 w 2"/>
              <a:gd name="T1" fmla="*/ 2147483647 h 3"/>
              <a:gd name="T2" fmla="*/ 2147483647 w 2"/>
              <a:gd name="T3" fmla="*/ 2147483647 h 3"/>
              <a:gd name="T4" fmla="*/ 2147483647 w 2"/>
              <a:gd name="T5" fmla="*/ 2147483647 h 3"/>
              <a:gd name="T6" fmla="*/ 2147483647 w 2"/>
              <a:gd name="T7" fmla="*/ 2147483647 h 3"/>
              <a:gd name="T8" fmla="*/ 2147483647 w 2"/>
              <a:gd name="T9" fmla="*/ 2147483647 h 3"/>
              <a:gd name="T10" fmla="*/ 0 w 2"/>
              <a:gd name="T11" fmla="*/ 2147483647 h 3"/>
              <a:gd name="T12" fmla="*/ 0 w 2"/>
              <a:gd name="T13" fmla="*/ 0 h 3"/>
              <a:gd name="T14" fmla="*/ 2147483647 w 2"/>
              <a:gd name="T15" fmla="*/ 2147483647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1" y="1"/>
                </a:moveTo>
                <a:lnTo>
                  <a:pt x="2" y="2"/>
                </a:lnTo>
                <a:lnTo>
                  <a:pt x="1" y="2"/>
                </a:lnTo>
                <a:lnTo>
                  <a:pt x="2" y="2"/>
                </a:lnTo>
                <a:lnTo>
                  <a:pt x="1" y="3"/>
                </a:lnTo>
                <a:lnTo>
                  <a:pt x="0" y="2"/>
                </a:lnTo>
                <a:lnTo>
                  <a:pt x="0" y="0"/>
                </a:lnTo>
                <a:lnTo>
                  <a:pt x="1"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6" name="Freeform 156"/>
          <p:cNvSpPr>
            <a:spLocks/>
          </p:cNvSpPr>
          <p:nvPr/>
        </p:nvSpPr>
        <p:spPr bwMode="gray">
          <a:xfrm>
            <a:off x="3968773" y="3152450"/>
            <a:ext cx="15392" cy="13991"/>
          </a:xfrm>
          <a:custGeom>
            <a:avLst/>
            <a:gdLst>
              <a:gd name="T0" fmla="*/ 2147483647 w 8"/>
              <a:gd name="T1" fmla="*/ 2147483647 h 8"/>
              <a:gd name="T2" fmla="*/ 2147483647 w 8"/>
              <a:gd name="T3" fmla="*/ 2147483647 h 8"/>
              <a:gd name="T4" fmla="*/ 2147483647 w 8"/>
              <a:gd name="T5" fmla="*/ 2147483647 h 8"/>
              <a:gd name="T6" fmla="*/ 2147483647 w 8"/>
              <a:gd name="T7" fmla="*/ 2147483647 h 8"/>
              <a:gd name="T8" fmla="*/ 2147483647 w 8"/>
              <a:gd name="T9" fmla="*/ 0 h 8"/>
              <a:gd name="T10" fmla="*/ 2147483647 w 8"/>
              <a:gd name="T11" fmla="*/ 2147483647 h 8"/>
              <a:gd name="T12" fmla="*/ 2147483647 w 8"/>
              <a:gd name="T13" fmla="*/ 2147483647 h 8"/>
              <a:gd name="T14" fmla="*/ 2147483647 w 8"/>
              <a:gd name="T15" fmla="*/ 2147483647 h 8"/>
              <a:gd name="T16" fmla="*/ 2147483647 w 8"/>
              <a:gd name="T17" fmla="*/ 2147483647 h 8"/>
              <a:gd name="T18" fmla="*/ 2147483647 w 8"/>
              <a:gd name="T19" fmla="*/ 2147483647 h 8"/>
              <a:gd name="T20" fmla="*/ 2147483647 w 8"/>
              <a:gd name="T21" fmla="*/ 2147483647 h 8"/>
              <a:gd name="T22" fmla="*/ 2147483647 w 8"/>
              <a:gd name="T23" fmla="*/ 2147483647 h 8"/>
              <a:gd name="T24" fmla="*/ 2147483647 w 8"/>
              <a:gd name="T25" fmla="*/ 2147483647 h 8"/>
              <a:gd name="T26" fmla="*/ 2147483647 w 8"/>
              <a:gd name="T27" fmla="*/ 2147483647 h 8"/>
              <a:gd name="T28" fmla="*/ 2147483647 w 8"/>
              <a:gd name="T29" fmla="*/ 2147483647 h 8"/>
              <a:gd name="T30" fmla="*/ 2147483647 w 8"/>
              <a:gd name="T31" fmla="*/ 2147483647 h 8"/>
              <a:gd name="T32" fmla="*/ 2147483647 w 8"/>
              <a:gd name="T33" fmla="*/ 2147483647 h 8"/>
              <a:gd name="T34" fmla="*/ 2147483647 w 8"/>
              <a:gd name="T35" fmla="*/ 2147483647 h 8"/>
              <a:gd name="T36" fmla="*/ 2147483647 w 8"/>
              <a:gd name="T37" fmla="*/ 2147483647 h 8"/>
              <a:gd name="T38" fmla="*/ 2147483647 w 8"/>
              <a:gd name="T39" fmla="*/ 2147483647 h 8"/>
              <a:gd name="T40" fmla="*/ 2147483647 w 8"/>
              <a:gd name="T41" fmla="*/ 2147483647 h 8"/>
              <a:gd name="T42" fmla="*/ 2147483647 w 8"/>
              <a:gd name="T43" fmla="*/ 2147483647 h 8"/>
              <a:gd name="T44" fmla="*/ 0 w 8"/>
              <a:gd name="T45" fmla="*/ 2147483647 h 8"/>
              <a:gd name="T46" fmla="*/ 0 w 8"/>
              <a:gd name="T47" fmla="*/ 2147483647 h 8"/>
              <a:gd name="T48" fmla="*/ 2147483647 w 8"/>
              <a:gd name="T49" fmla="*/ 2147483647 h 8"/>
              <a:gd name="T50" fmla="*/ 2147483647 w 8"/>
              <a:gd name="T51" fmla="*/ 2147483647 h 8"/>
              <a:gd name="T52" fmla="*/ 2147483647 w 8"/>
              <a:gd name="T53" fmla="*/ 2147483647 h 8"/>
              <a:gd name="T54" fmla="*/ 2147483647 w 8"/>
              <a:gd name="T55" fmla="*/ 2147483647 h 8"/>
              <a:gd name="T56" fmla="*/ 2147483647 w 8"/>
              <a:gd name="T57" fmla="*/ 2147483647 h 8"/>
              <a:gd name="T58" fmla="*/ 2147483647 w 8"/>
              <a:gd name="T59" fmla="*/ 2147483647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
              <a:gd name="T91" fmla="*/ 0 h 8"/>
              <a:gd name="T92" fmla="*/ 8 w 8"/>
              <a:gd name="T93" fmla="*/ 8 h 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 h="8">
                <a:moveTo>
                  <a:pt x="4" y="4"/>
                </a:moveTo>
                <a:lnTo>
                  <a:pt x="4" y="3"/>
                </a:lnTo>
                <a:lnTo>
                  <a:pt x="4" y="2"/>
                </a:lnTo>
                <a:lnTo>
                  <a:pt x="4" y="1"/>
                </a:lnTo>
                <a:lnTo>
                  <a:pt x="4" y="0"/>
                </a:lnTo>
                <a:lnTo>
                  <a:pt x="5" y="1"/>
                </a:lnTo>
                <a:lnTo>
                  <a:pt x="5" y="2"/>
                </a:lnTo>
                <a:lnTo>
                  <a:pt x="6" y="2"/>
                </a:lnTo>
                <a:lnTo>
                  <a:pt x="7" y="2"/>
                </a:lnTo>
                <a:lnTo>
                  <a:pt x="7" y="3"/>
                </a:lnTo>
                <a:lnTo>
                  <a:pt x="8" y="4"/>
                </a:lnTo>
                <a:lnTo>
                  <a:pt x="7" y="4"/>
                </a:lnTo>
                <a:lnTo>
                  <a:pt x="6" y="5"/>
                </a:lnTo>
                <a:lnTo>
                  <a:pt x="5" y="5"/>
                </a:lnTo>
                <a:lnTo>
                  <a:pt x="5" y="4"/>
                </a:lnTo>
                <a:lnTo>
                  <a:pt x="4" y="4"/>
                </a:lnTo>
                <a:lnTo>
                  <a:pt x="4" y="6"/>
                </a:lnTo>
                <a:lnTo>
                  <a:pt x="3" y="8"/>
                </a:lnTo>
                <a:lnTo>
                  <a:pt x="2" y="8"/>
                </a:lnTo>
                <a:lnTo>
                  <a:pt x="1" y="6"/>
                </a:lnTo>
                <a:lnTo>
                  <a:pt x="1" y="5"/>
                </a:lnTo>
                <a:lnTo>
                  <a:pt x="1" y="4"/>
                </a:lnTo>
                <a:lnTo>
                  <a:pt x="0" y="4"/>
                </a:lnTo>
                <a:lnTo>
                  <a:pt x="0" y="3"/>
                </a:lnTo>
                <a:lnTo>
                  <a:pt x="1" y="2"/>
                </a:lnTo>
                <a:lnTo>
                  <a:pt x="2" y="3"/>
                </a:lnTo>
                <a:lnTo>
                  <a:pt x="3" y="3"/>
                </a:lnTo>
                <a:lnTo>
                  <a:pt x="3" y="4"/>
                </a:lnTo>
                <a:lnTo>
                  <a:pt x="4" y="3"/>
                </a:lnTo>
                <a:lnTo>
                  <a:pt x="4"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7" name="Freeform 157"/>
          <p:cNvSpPr>
            <a:spLocks/>
          </p:cNvSpPr>
          <p:nvPr/>
        </p:nvSpPr>
        <p:spPr bwMode="gray">
          <a:xfrm>
            <a:off x="3979968" y="3165040"/>
            <a:ext cx="5597" cy="2798"/>
          </a:xfrm>
          <a:custGeom>
            <a:avLst/>
            <a:gdLst>
              <a:gd name="T0" fmla="*/ 2147483647 w 3"/>
              <a:gd name="T1" fmla="*/ 0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2147483647 w 3"/>
              <a:gd name="T13" fmla="*/ 2147483646 h 2"/>
              <a:gd name="T14" fmla="*/ 0 w 3"/>
              <a:gd name="T15" fmla="*/ 0 h 2"/>
              <a:gd name="T16" fmla="*/ 2147483647 w 3"/>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1" y="0"/>
                </a:moveTo>
                <a:lnTo>
                  <a:pt x="2" y="0"/>
                </a:lnTo>
                <a:lnTo>
                  <a:pt x="3" y="1"/>
                </a:lnTo>
                <a:lnTo>
                  <a:pt x="2" y="2"/>
                </a:lnTo>
                <a:lnTo>
                  <a:pt x="1" y="2"/>
                </a:lnTo>
                <a:lnTo>
                  <a:pt x="0" y="1"/>
                </a:lnTo>
                <a:lnTo>
                  <a:pt x="1" y="1"/>
                </a:lnTo>
                <a:lnTo>
                  <a:pt x="0" y="0"/>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8" name="Freeform 158"/>
          <p:cNvSpPr>
            <a:spLocks/>
          </p:cNvSpPr>
          <p:nvPr/>
        </p:nvSpPr>
        <p:spPr bwMode="gray">
          <a:xfrm>
            <a:off x="3985563" y="3208413"/>
            <a:ext cx="6996" cy="13991"/>
          </a:xfrm>
          <a:custGeom>
            <a:avLst/>
            <a:gdLst>
              <a:gd name="T0" fmla="*/ 2147483647 w 4"/>
              <a:gd name="T1" fmla="*/ 0 h 8"/>
              <a:gd name="T2" fmla="*/ 2147483647 w 4"/>
              <a:gd name="T3" fmla="*/ 2147483647 h 8"/>
              <a:gd name="T4" fmla="*/ 2147483647 w 4"/>
              <a:gd name="T5" fmla="*/ 2147483647 h 8"/>
              <a:gd name="T6" fmla="*/ 2147483647 w 4"/>
              <a:gd name="T7" fmla="*/ 2147483647 h 8"/>
              <a:gd name="T8" fmla="*/ 2147483647 w 4"/>
              <a:gd name="T9" fmla="*/ 2147483647 h 8"/>
              <a:gd name="T10" fmla="*/ 2147483647 w 4"/>
              <a:gd name="T11" fmla="*/ 2147483647 h 8"/>
              <a:gd name="T12" fmla="*/ 2147483647 w 4"/>
              <a:gd name="T13" fmla="*/ 2147483647 h 8"/>
              <a:gd name="T14" fmla="*/ 2147483647 w 4"/>
              <a:gd name="T15" fmla="*/ 2147483647 h 8"/>
              <a:gd name="T16" fmla="*/ 2147483647 w 4"/>
              <a:gd name="T17" fmla="*/ 2147483647 h 8"/>
              <a:gd name="T18" fmla="*/ 2147483647 w 4"/>
              <a:gd name="T19" fmla="*/ 2147483647 h 8"/>
              <a:gd name="T20" fmla="*/ 2147483647 w 4"/>
              <a:gd name="T21" fmla="*/ 2147483647 h 8"/>
              <a:gd name="T22" fmla="*/ 2147483647 w 4"/>
              <a:gd name="T23" fmla="*/ 2147483647 h 8"/>
              <a:gd name="T24" fmla="*/ 2147483647 w 4"/>
              <a:gd name="T25" fmla="*/ 2147483647 h 8"/>
              <a:gd name="T26" fmla="*/ 0 w 4"/>
              <a:gd name="T27" fmla="*/ 2147483647 h 8"/>
              <a:gd name="T28" fmla="*/ 0 w 4"/>
              <a:gd name="T29" fmla="*/ 2147483647 h 8"/>
              <a:gd name="T30" fmla="*/ 2147483647 w 4"/>
              <a:gd name="T31" fmla="*/ 2147483647 h 8"/>
              <a:gd name="T32" fmla="*/ 2147483647 w 4"/>
              <a:gd name="T33" fmla="*/ 2147483647 h 8"/>
              <a:gd name="T34" fmla="*/ 2147483647 w 4"/>
              <a:gd name="T35" fmla="*/ 2147483647 h 8"/>
              <a:gd name="T36" fmla="*/ 2147483647 w 4"/>
              <a:gd name="T37" fmla="*/ 2147483647 h 8"/>
              <a:gd name="T38" fmla="*/ 2147483647 w 4"/>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8"/>
              <a:gd name="T62" fmla="*/ 4 w 4"/>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8">
                <a:moveTo>
                  <a:pt x="2" y="0"/>
                </a:moveTo>
                <a:lnTo>
                  <a:pt x="2" y="1"/>
                </a:lnTo>
                <a:lnTo>
                  <a:pt x="3" y="1"/>
                </a:lnTo>
                <a:lnTo>
                  <a:pt x="3" y="2"/>
                </a:lnTo>
                <a:lnTo>
                  <a:pt x="4" y="4"/>
                </a:lnTo>
                <a:lnTo>
                  <a:pt x="3" y="4"/>
                </a:lnTo>
                <a:lnTo>
                  <a:pt x="3" y="7"/>
                </a:lnTo>
                <a:lnTo>
                  <a:pt x="2" y="8"/>
                </a:lnTo>
                <a:lnTo>
                  <a:pt x="3" y="8"/>
                </a:lnTo>
                <a:lnTo>
                  <a:pt x="2" y="8"/>
                </a:lnTo>
                <a:lnTo>
                  <a:pt x="1" y="7"/>
                </a:lnTo>
                <a:lnTo>
                  <a:pt x="1" y="6"/>
                </a:lnTo>
                <a:lnTo>
                  <a:pt x="1" y="5"/>
                </a:lnTo>
                <a:lnTo>
                  <a:pt x="0" y="5"/>
                </a:lnTo>
                <a:lnTo>
                  <a:pt x="0" y="4"/>
                </a:lnTo>
                <a:lnTo>
                  <a:pt x="1" y="2"/>
                </a:lnTo>
                <a:lnTo>
                  <a:pt x="1" y="1"/>
                </a:lnTo>
                <a:lnTo>
                  <a:pt x="2" y="1"/>
                </a:lnTo>
                <a:lnTo>
                  <a:pt x="1" y="1"/>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89" name="Freeform 159"/>
          <p:cNvSpPr>
            <a:spLocks/>
          </p:cNvSpPr>
          <p:nvPr/>
        </p:nvSpPr>
        <p:spPr bwMode="gray">
          <a:xfrm>
            <a:off x="3984166" y="3226600"/>
            <a:ext cx="5597" cy="9794"/>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2147483647 w 3"/>
              <a:gd name="T9" fmla="*/ 2147483647 h 5"/>
              <a:gd name="T10" fmla="*/ 2147483647 w 3"/>
              <a:gd name="T11" fmla="*/ 2147483647 h 5"/>
              <a:gd name="T12" fmla="*/ 2147483647 w 3"/>
              <a:gd name="T13" fmla="*/ 2147483647 h 5"/>
              <a:gd name="T14" fmla="*/ 0 w 3"/>
              <a:gd name="T15" fmla="*/ 2147483647 h 5"/>
              <a:gd name="T16" fmla="*/ 0 w 3"/>
              <a:gd name="T17" fmla="*/ 2147483647 h 5"/>
              <a:gd name="T18" fmla="*/ 0 w 3"/>
              <a:gd name="T19" fmla="*/ 2147483647 h 5"/>
              <a:gd name="T20" fmla="*/ 2147483647 w 3"/>
              <a:gd name="T21" fmla="*/ 2147483647 h 5"/>
              <a:gd name="T22" fmla="*/ 2147483647 w 3"/>
              <a:gd name="T23" fmla="*/ 2147483647 h 5"/>
              <a:gd name="T24" fmla="*/ 2147483647 w 3"/>
              <a:gd name="T25" fmla="*/ 0 h 5"/>
              <a:gd name="T26" fmla="*/ 2147483647 w 3"/>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5"/>
              <a:gd name="T44" fmla="*/ 3 w 3"/>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5">
                <a:moveTo>
                  <a:pt x="2" y="0"/>
                </a:moveTo>
                <a:lnTo>
                  <a:pt x="2" y="1"/>
                </a:lnTo>
                <a:lnTo>
                  <a:pt x="3" y="2"/>
                </a:lnTo>
                <a:lnTo>
                  <a:pt x="3" y="3"/>
                </a:lnTo>
                <a:lnTo>
                  <a:pt x="2" y="4"/>
                </a:lnTo>
                <a:lnTo>
                  <a:pt x="2" y="5"/>
                </a:lnTo>
                <a:lnTo>
                  <a:pt x="1" y="4"/>
                </a:lnTo>
                <a:lnTo>
                  <a:pt x="0" y="4"/>
                </a:lnTo>
                <a:lnTo>
                  <a:pt x="0" y="3"/>
                </a:lnTo>
                <a:lnTo>
                  <a:pt x="0" y="2"/>
                </a:lnTo>
                <a:lnTo>
                  <a:pt x="1" y="2"/>
                </a:lnTo>
                <a:lnTo>
                  <a:pt x="1" y="1"/>
                </a:lnTo>
                <a:lnTo>
                  <a:pt x="1" y="0"/>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0" name="Freeform 160"/>
          <p:cNvSpPr>
            <a:spLocks/>
          </p:cNvSpPr>
          <p:nvPr/>
        </p:nvSpPr>
        <p:spPr bwMode="gray">
          <a:xfrm>
            <a:off x="3985565" y="3237793"/>
            <a:ext cx="1399" cy="1399"/>
          </a:xfrm>
          <a:custGeom>
            <a:avLst/>
            <a:gdLst>
              <a:gd name="T0" fmla="*/ 0 w 1"/>
              <a:gd name="T1" fmla="*/ 0 h 1"/>
              <a:gd name="T2" fmla="*/ 0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1" name="Freeform 161"/>
          <p:cNvSpPr>
            <a:spLocks/>
          </p:cNvSpPr>
          <p:nvPr/>
        </p:nvSpPr>
        <p:spPr bwMode="gray">
          <a:xfrm>
            <a:off x="4013548" y="3225200"/>
            <a:ext cx="6996" cy="8394"/>
          </a:xfrm>
          <a:custGeom>
            <a:avLst/>
            <a:gdLst>
              <a:gd name="T0" fmla="*/ 0 w 4"/>
              <a:gd name="T1" fmla="*/ 0 h 5"/>
              <a:gd name="T2" fmla="*/ 2147483647 w 4"/>
              <a:gd name="T3" fmla="*/ 0 h 5"/>
              <a:gd name="T4" fmla="*/ 2147483647 w 4"/>
              <a:gd name="T5" fmla="*/ 2147483647 h 5"/>
              <a:gd name="T6" fmla="*/ 2147483647 w 4"/>
              <a:gd name="T7" fmla="*/ 2147483647 h 5"/>
              <a:gd name="T8" fmla="*/ 2147483647 w 4"/>
              <a:gd name="T9" fmla="*/ 2147483647 h 5"/>
              <a:gd name="T10" fmla="*/ 2147483647 w 4"/>
              <a:gd name="T11" fmla="*/ 2147483647 h 5"/>
              <a:gd name="T12" fmla="*/ 2147483647 w 4"/>
              <a:gd name="T13" fmla="*/ 2147483647 h 5"/>
              <a:gd name="T14" fmla="*/ 2147483647 w 4"/>
              <a:gd name="T15" fmla="*/ 2147483647 h 5"/>
              <a:gd name="T16" fmla="*/ 2147483647 w 4"/>
              <a:gd name="T17" fmla="*/ 2147483647 h 5"/>
              <a:gd name="T18" fmla="*/ 2147483647 w 4"/>
              <a:gd name="T19" fmla="*/ 2147483647 h 5"/>
              <a:gd name="T20" fmla="*/ 2147483647 w 4"/>
              <a:gd name="T21" fmla="*/ 2147483647 h 5"/>
              <a:gd name="T22" fmla="*/ 0 w 4"/>
              <a:gd name="T23" fmla="*/ 2147483647 h 5"/>
              <a:gd name="T24" fmla="*/ 0 w 4"/>
              <a:gd name="T25" fmla="*/ 2147483647 h 5"/>
              <a:gd name="T26" fmla="*/ 0 w 4"/>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5"/>
              <a:gd name="T44" fmla="*/ 4 w 4"/>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5">
                <a:moveTo>
                  <a:pt x="0" y="0"/>
                </a:moveTo>
                <a:lnTo>
                  <a:pt x="1" y="0"/>
                </a:lnTo>
                <a:lnTo>
                  <a:pt x="2" y="1"/>
                </a:lnTo>
                <a:lnTo>
                  <a:pt x="2" y="2"/>
                </a:lnTo>
                <a:lnTo>
                  <a:pt x="3" y="3"/>
                </a:lnTo>
                <a:lnTo>
                  <a:pt x="4" y="3"/>
                </a:lnTo>
                <a:lnTo>
                  <a:pt x="3" y="4"/>
                </a:lnTo>
                <a:lnTo>
                  <a:pt x="3" y="5"/>
                </a:lnTo>
                <a:lnTo>
                  <a:pt x="2" y="5"/>
                </a:lnTo>
                <a:lnTo>
                  <a:pt x="2" y="4"/>
                </a:lnTo>
                <a:lnTo>
                  <a:pt x="1" y="4"/>
                </a:lnTo>
                <a:lnTo>
                  <a:pt x="0" y="3"/>
                </a:lnTo>
                <a:lnTo>
                  <a:pt x="0"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2" name="Freeform 162"/>
          <p:cNvSpPr>
            <a:spLocks/>
          </p:cNvSpPr>
          <p:nvPr/>
        </p:nvSpPr>
        <p:spPr bwMode="gray">
          <a:xfrm>
            <a:off x="3515418" y="3142657"/>
            <a:ext cx="25186" cy="46169"/>
          </a:xfrm>
          <a:custGeom>
            <a:avLst/>
            <a:gdLst>
              <a:gd name="T0" fmla="*/ 2147483647 w 14"/>
              <a:gd name="T1" fmla="*/ 2147483647 h 25"/>
              <a:gd name="T2" fmla="*/ 0 w 14"/>
              <a:gd name="T3" fmla="*/ 2147483647 h 25"/>
              <a:gd name="T4" fmla="*/ 2147483647 w 14"/>
              <a:gd name="T5" fmla="*/ 2147483647 h 25"/>
              <a:gd name="T6" fmla="*/ 2147483647 w 14"/>
              <a:gd name="T7" fmla="*/ 0 h 25"/>
              <a:gd name="T8" fmla="*/ 2147483647 w 14"/>
              <a:gd name="T9" fmla="*/ 2147483647 h 25"/>
              <a:gd name="T10" fmla="*/ 2147483647 w 14"/>
              <a:gd name="T11" fmla="*/ 2147483647 h 25"/>
              <a:gd name="T12" fmla="*/ 2147483647 w 14"/>
              <a:gd name="T13" fmla="*/ 2147483647 h 25"/>
              <a:gd name="T14" fmla="*/ 2147483647 w 14"/>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25"/>
              <a:gd name="T26" fmla="*/ 14 w 1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25">
                <a:moveTo>
                  <a:pt x="4" y="25"/>
                </a:moveTo>
                <a:lnTo>
                  <a:pt x="0" y="22"/>
                </a:lnTo>
                <a:lnTo>
                  <a:pt x="1" y="6"/>
                </a:lnTo>
                <a:lnTo>
                  <a:pt x="5" y="0"/>
                </a:lnTo>
                <a:lnTo>
                  <a:pt x="14" y="2"/>
                </a:lnTo>
                <a:lnTo>
                  <a:pt x="11" y="5"/>
                </a:lnTo>
                <a:lnTo>
                  <a:pt x="10" y="11"/>
                </a:lnTo>
                <a:lnTo>
                  <a:pt x="4" y="2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3" name="Freeform 163"/>
          <p:cNvSpPr>
            <a:spLocks/>
          </p:cNvSpPr>
          <p:nvPr/>
        </p:nvSpPr>
        <p:spPr bwMode="gray">
          <a:xfrm>
            <a:off x="3507021" y="3191623"/>
            <a:ext cx="107742" cy="57362"/>
          </a:xfrm>
          <a:custGeom>
            <a:avLst/>
            <a:gdLst>
              <a:gd name="T0" fmla="*/ 2147483647 w 59"/>
              <a:gd name="T1" fmla="*/ 2147483647 h 31"/>
              <a:gd name="T2" fmla="*/ 2147483647 w 59"/>
              <a:gd name="T3" fmla="*/ 2147483647 h 31"/>
              <a:gd name="T4" fmla="*/ 2147483647 w 59"/>
              <a:gd name="T5" fmla="*/ 2147483647 h 31"/>
              <a:gd name="T6" fmla="*/ 0 w 59"/>
              <a:gd name="T7" fmla="*/ 2147483647 h 31"/>
              <a:gd name="T8" fmla="*/ 2147483647 w 59"/>
              <a:gd name="T9" fmla="*/ 2147483647 h 31"/>
              <a:gd name="T10" fmla="*/ 2147483647 w 59"/>
              <a:gd name="T11" fmla="*/ 2147483647 h 31"/>
              <a:gd name="T12" fmla="*/ 2147483647 w 59"/>
              <a:gd name="T13" fmla="*/ 2147483647 h 31"/>
              <a:gd name="T14" fmla="*/ 2147483647 w 59"/>
              <a:gd name="T15" fmla="*/ 2147483647 h 31"/>
              <a:gd name="T16" fmla="*/ 2147483647 w 59"/>
              <a:gd name="T17" fmla="*/ 0 h 31"/>
              <a:gd name="T18" fmla="*/ 2147483647 w 59"/>
              <a:gd name="T19" fmla="*/ 2147483647 h 31"/>
              <a:gd name="T20" fmla="*/ 2147483647 w 59"/>
              <a:gd name="T21" fmla="*/ 2147483647 h 31"/>
              <a:gd name="T22" fmla="*/ 2147483647 w 59"/>
              <a:gd name="T23" fmla="*/ 2147483647 h 31"/>
              <a:gd name="T24" fmla="*/ 2147483647 w 59"/>
              <a:gd name="T25" fmla="*/ 2147483647 h 31"/>
              <a:gd name="T26" fmla="*/ 2147483647 w 59"/>
              <a:gd name="T27" fmla="*/ 2147483647 h 31"/>
              <a:gd name="T28" fmla="*/ 2147483647 w 59"/>
              <a:gd name="T29" fmla="*/ 2147483647 h 31"/>
              <a:gd name="T30" fmla="*/ 2147483647 w 59"/>
              <a:gd name="T31" fmla="*/ 2147483647 h 31"/>
              <a:gd name="T32" fmla="*/ 2147483647 w 59"/>
              <a:gd name="T33" fmla="*/ 2147483647 h 31"/>
              <a:gd name="T34" fmla="*/ 2147483647 w 59"/>
              <a:gd name="T35" fmla="*/ 2147483647 h 31"/>
              <a:gd name="T36" fmla="*/ 2147483647 w 59"/>
              <a:gd name="T37" fmla="*/ 2147483647 h 31"/>
              <a:gd name="T38" fmla="*/ 2147483647 w 59"/>
              <a:gd name="T39" fmla="*/ 2147483647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31"/>
              <a:gd name="T62" fmla="*/ 59 w 59"/>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31">
                <a:moveTo>
                  <a:pt x="20" y="28"/>
                </a:moveTo>
                <a:lnTo>
                  <a:pt x="17" y="26"/>
                </a:lnTo>
                <a:lnTo>
                  <a:pt x="12" y="19"/>
                </a:lnTo>
                <a:lnTo>
                  <a:pt x="0" y="16"/>
                </a:lnTo>
                <a:lnTo>
                  <a:pt x="13" y="6"/>
                </a:lnTo>
                <a:lnTo>
                  <a:pt x="15" y="2"/>
                </a:lnTo>
                <a:lnTo>
                  <a:pt x="16" y="2"/>
                </a:lnTo>
                <a:lnTo>
                  <a:pt x="33" y="1"/>
                </a:lnTo>
                <a:lnTo>
                  <a:pt x="49" y="0"/>
                </a:lnTo>
                <a:lnTo>
                  <a:pt x="56" y="7"/>
                </a:lnTo>
                <a:lnTo>
                  <a:pt x="59" y="9"/>
                </a:lnTo>
                <a:lnTo>
                  <a:pt x="52" y="11"/>
                </a:lnTo>
                <a:lnTo>
                  <a:pt x="44" y="11"/>
                </a:lnTo>
                <a:lnTo>
                  <a:pt x="38" y="18"/>
                </a:lnTo>
                <a:lnTo>
                  <a:pt x="34" y="18"/>
                </a:lnTo>
                <a:lnTo>
                  <a:pt x="26" y="23"/>
                </a:lnTo>
                <a:lnTo>
                  <a:pt x="26" y="28"/>
                </a:lnTo>
                <a:lnTo>
                  <a:pt x="24" y="31"/>
                </a:lnTo>
                <a:lnTo>
                  <a:pt x="20" y="29"/>
                </a:lnTo>
                <a:lnTo>
                  <a:pt x="20" y="28"/>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4" name="Freeform 164"/>
          <p:cNvSpPr>
            <a:spLocks/>
          </p:cNvSpPr>
          <p:nvPr/>
        </p:nvSpPr>
        <p:spPr bwMode="gray">
          <a:xfrm>
            <a:off x="3500026" y="3221003"/>
            <a:ext cx="39179" cy="23784"/>
          </a:xfrm>
          <a:custGeom>
            <a:avLst/>
            <a:gdLst>
              <a:gd name="T0" fmla="*/ 2147483647 w 21"/>
              <a:gd name="T1" fmla="*/ 0 h 13"/>
              <a:gd name="T2" fmla="*/ 2147483647 w 21"/>
              <a:gd name="T3" fmla="*/ 2147483647 h 13"/>
              <a:gd name="T4" fmla="*/ 2147483647 w 21"/>
              <a:gd name="T5" fmla="*/ 2147483647 h 13"/>
              <a:gd name="T6" fmla="*/ 2147483647 w 21"/>
              <a:gd name="T7" fmla="*/ 2147483647 h 13"/>
              <a:gd name="T8" fmla="*/ 2147483647 w 21"/>
              <a:gd name="T9" fmla="*/ 2147483647 h 13"/>
              <a:gd name="T10" fmla="*/ 0 w 21"/>
              <a:gd name="T11" fmla="*/ 2147483647 h 13"/>
              <a:gd name="T12" fmla="*/ 2147483647 w 21"/>
              <a:gd name="T13" fmla="*/ 0 h 13"/>
              <a:gd name="T14" fmla="*/ 0 60000 65536"/>
              <a:gd name="T15" fmla="*/ 0 60000 65536"/>
              <a:gd name="T16" fmla="*/ 0 60000 65536"/>
              <a:gd name="T17" fmla="*/ 0 60000 65536"/>
              <a:gd name="T18" fmla="*/ 0 60000 65536"/>
              <a:gd name="T19" fmla="*/ 0 60000 65536"/>
              <a:gd name="T20" fmla="*/ 0 60000 65536"/>
              <a:gd name="T21" fmla="*/ 0 w 21"/>
              <a:gd name="T22" fmla="*/ 0 h 13"/>
              <a:gd name="T23" fmla="*/ 21 w 21"/>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3">
                <a:moveTo>
                  <a:pt x="4" y="0"/>
                </a:moveTo>
                <a:lnTo>
                  <a:pt x="16" y="3"/>
                </a:lnTo>
                <a:lnTo>
                  <a:pt x="21" y="10"/>
                </a:lnTo>
                <a:lnTo>
                  <a:pt x="18" y="12"/>
                </a:lnTo>
                <a:lnTo>
                  <a:pt x="14" y="13"/>
                </a:lnTo>
                <a:lnTo>
                  <a:pt x="0" y="5"/>
                </a:lnTo>
                <a:lnTo>
                  <a:pt x="4"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5" name="Freeform 165"/>
          <p:cNvSpPr>
            <a:spLocks/>
          </p:cNvSpPr>
          <p:nvPr/>
        </p:nvSpPr>
        <p:spPr bwMode="gray">
          <a:xfrm>
            <a:off x="3600770" y="3051715"/>
            <a:ext cx="158115" cy="65756"/>
          </a:xfrm>
          <a:custGeom>
            <a:avLst/>
            <a:gdLst>
              <a:gd name="T0" fmla="*/ 2147483647 w 87"/>
              <a:gd name="T1" fmla="*/ 2147483647 h 36"/>
              <a:gd name="T2" fmla="*/ 2147483647 w 87"/>
              <a:gd name="T3" fmla="*/ 0 h 36"/>
              <a:gd name="T4" fmla="*/ 2147483647 w 87"/>
              <a:gd name="T5" fmla="*/ 0 h 36"/>
              <a:gd name="T6" fmla="*/ 2147483647 w 87"/>
              <a:gd name="T7" fmla="*/ 0 h 36"/>
              <a:gd name="T8" fmla="*/ 2147483647 w 87"/>
              <a:gd name="T9" fmla="*/ 2147483647 h 36"/>
              <a:gd name="T10" fmla="*/ 2147483647 w 87"/>
              <a:gd name="T11" fmla="*/ 2147483647 h 36"/>
              <a:gd name="T12" fmla="*/ 2147483647 w 87"/>
              <a:gd name="T13" fmla="*/ 2147483647 h 36"/>
              <a:gd name="T14" fmla="*/ 2147483647 w 87"/>
              <a:gd name="T15" fmla="*/ 2147483647 h 36"/>
              <a:gd name="T16" fmla="*/ 2147483647 w 87"/>
              <a:gd name="T17" fmla="*/ 2147483647 h 36"/>
              <a:gd name="T18" fmla="*/ 2147483647 w 87"/>
              <a:gd name="T19" fmla="*/ 2147483647 h 36"/>
              <a:gd name="T20" fmla="*/ 2147483647 w 87"/>
              <a:gd name="T21" fmla="*/ 2147483647 h 36"/>
              <a:gd name="T22" fmla="*/ 2147483647 w 87"/>
              <a:gd name="T23" fmla="*/ 2147483647 h 36"/>
              <a:gd name="T24" fmla="*/ 2147483647 w 87"/>
              <a:gd name="T25" fmla="*/ 2147483647 h 36"/>
              <a:gd name="T26" fmla="*/ 2147483647 w 87"/>
              <a:gd name="T27" fmla="*/ 2147483647 h 36"/>
              <a:gd name="T28" fmla="*/ 2147483647 w 87"/>
              <a:gd name="T29" fmla="*/ 2147483647 h 36"/>
              <a:gd name="T30" fmla="*/ 2147483647 w 87"/>
              <a:gd name="T31" fmla="*/ 2147483647 h 36"/>
              <a:gd name="T32" fmla="*/ 2147483647 w 87"/>
              <a:gd name="T33" fmla="*/ 2147483647 h 36"/>
              <a:gd name="T34" fmla="*/ 2147483647 w 87"/>
              <a:gd name="T35" fmla="*/ 2147483647 h 36"/>
              <a:gd name="T36" fmla="*/ 2147483647 w 87"/>
              <a:gd name="T37" fmla="*/ 2147483647 h 36"/>
              <a:gd name="T38" fmla="*/ 2147483647 w 87"/>
              <a:gd name="T39" fmla="*/ 2147483647 h 36"/>
              <a:gd name="T40" fmla="*/ 2147483647 w 87"/>
              <a:gd name="T41" fmla="*/ 2147483647 h 36"/>
              <a:gd name="T42" fmla="*/ 2147483647 w 87"/>
              <a:gd name="T43" fmla="*/ 2147483647 h 36"/>
              <a:gd name="T44" fmla="*/ 2147483647 w 87"/>
              <a:gd name="T45" fmla="*/ 2147483647 h 36"/>
              <a:gd name="T46" fmla="*/ 2147483647 w 87"/>
              <a:gd name="T47" fmla="*/ 2147483647 h 36"/>
              <a:gd name="T48" fmla="*/ 2147483647 w 87"/>
              <a:gd name="T49" fmla="*/ 2147483647 h 36"/>
              <a:gd name="T50" fmla="*/ 2147483647 w 87"/>
              <a:gd name="T51" fmla="*/ 2147483647 h 36"/>
              <a:gd name="T52" fmla="*/ 2147483647 w 87"/>
              <a:gd name="T53" fmla="*/ 2147483647 h 36"/>
              <a:gd name="T54" fmla="*/ 2147483647 w 87"/>
              <a:gd name="T55" fmla="*/ 2147483647 h 36"/>
              <a:gd name="T56" fmla="*/ 2147483647 w 87"/>
              <a:gd name="T57" fmla="*/ 2147483647 h 36"/>
              <a:gd name="T58" fmla="*/ 2147483647 w 87"/>
              <a:gd name="T59" fmla="*/ 2147483647 h 36"/>
              <a:gd name="T60" fmla="*/ 0 w 87"/>
              <a:gd name="T61" fmla="*/ 2147483647 h 36"/>
              <a:gd name="T62" fmla="*/ 2147483647 w 87"/>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7"/>
              <a:gd name="T97" fmla="*/ 0 h 36"/>
              <a:gd name="T98" fmla="*/ 87 w 87"/>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7" h="36">
                <a:moveTo>
                  <a:pt x="1" y="5"/>
                </a:moveTo>
                <a:lnTo>
                  <a:pt x="9" y="0"/>
                </a:lnTo>
                <a:lnTo>
                  <a:pt x="15" y="0"/>
                </a:lnTo>
                <a:lnTo>
                  <a:pt x="21" y="0"/>
                </a:lnTo>
                <a:lnTo>
                  <a:pt x="34" y="1"/>
                </a:lnTo>
                <a:lnTo>
                  <a:pt x="40" y="4"/>
                </a:lnTo>
                <a:lnTo>
                  <a:pt x="42" y="8"/>
                </a:lnTo>
                <a:lnTo>
                  <a:pt x="49" y="8"/>
                </a:lnTo>
                <a:lnTo>
                  <a:pt x="64" y="18"/>
                </a:lnTo>
                <a:lnTo>
                  <a:pt x="67" y="22"/>
                </a:lnTo>
                <a:lnTo>
                  <a:pt x="70" y="22"/>
                </a:lnTo>
                <a:lnTo>
                  <a:pt x="76" y="27"/>
                </a:lnTo>
                <a:lnTo>
                  <a:pt x="85" y="28"/>
                </a:lnTo>
                <a:lnTo>
                  <a:pt x="87" y="32"/>
                </a:lnTo>
                <a:lnTo>
                  <a:pt x="74" y="34"/>
                </a:lnTo>
                <a:lnTo>
                  <a:pt x="70" y="33"/>
                </a:lnTo>
                <a:lnTo>
                  <a:pt x="59" y="36"/>
                </a:lnTo>
                <a:lnTo>
                  <a:pt x="56" y="34"/>
                </a:lnTo>
                <a:lnTo>
                  <a:pt x="56" y="31"/>
                </a:lnTo>
                <a:lnTo>
                  <a:pt x="60" y="27"/>
                </a:lnTo>
                <a:lnTo>
                  <a:pt x="58" y="25"/>
                </a:lnTo>
                <a:lnTo>
                  <a:pt x="52" y="24"/>
                </a:lnTo>
                <a:lnTo>
                  <a:pt x="45" y="18"/>
                </a:lnTo>
                <a:lnTo>
                  <a:pt x="37" y="15"/>
                </a:lnTo>
                <a:lnTo>
                  <a:pt x="34" y="11"/>
                </a:lnTo>
                <a:lnTo>
                  <a:pt x="27" y="11"/>
                </a:lnTo>
                <a:lnTo>
                  <a:pt x="20" y="6"/>
                </a:lnTo>
                <a:lnTo>
                  <a:pt x="20" y="4"/>
                </a:lnTo>
                <a:lnTo>
                  <a:pt x="13" y="4"/>
                </a:lnTo>
                <a:lnTo>
                  <a:pt x="6" y="10"/>
                </a:lnTo>
                <a:lnTo>
                  <a:pt x="0" y="9"/>
                </a:lnTo>
                <a:lnTo>
                  <a:pt x="1" y="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6" name="Freeform 166"/>
          <p:cNvSpPr>
            <a:spLocks/>
          </p:cNvSpPr>
          <p:nvPr/>
        </p:nvSpPr>
        <p:spPr bwMode="gray">
          <a:xfrm>
            <a:off x="3624558" y="3065706"/>
            <a:ext cx="4198" cy="5596"/>
          </a:xfrm>
          <a:custGeom>
            <a:avLst/>
            <a:gdLst>
              <a:gd name="T0" fmla="*/ 0 w 2"/>
              <a:gd name="T1" fmla="*/ 2147483647 h 3"/>
              <a:gd name="T2" fmla="*/ 2147483647 w 2"/>
              <a:gd name="T3" fmla="*/ 0 h 3"/>
              <a:gd name="T4" fmla="*/ 2147483647 w 2"/>
              <a:gd name="T5" fmla="*/ 2147483647 h 3"/>
              <a:gd name="T6" fmla="*/ 0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1"/>
                </a:moveTo>
                <a:lnTo>
                  <a:pt x="2" y="0"/>
                </a:lnTo>
                <a:lnTo>
                  <a:pt x="2" y="2"/>
                </a:lnTo>
                <a:lnTo>
                  <a:pt x="0"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7" name="Freeform 167"/>
          <p:cNvSpPr>
            <a:spLocks/>
          </p:cNvSpPr>
          <p:nvPr/>
        </p:nvSpPr>
        <p:spPr bwMode="gray">
          <a:xfrm>
            <a:off x="3695921" y="3142657"/>
            <a:ext cx="30783" cy="16789"/>
          </a:xfrm>
          <a:custGeom>
            <a:avLst/>
            <a:gdLst>
              <a:gd name="T0" fmla="*/ 0 w 17"/>
              <a:gd name="T1" fmla="*/ 2147483647 h 9"/>
              <a:gd name="T2" fmla="*/ 2147483647 w 17"/>
              <a:gd name="T3" fmla="*/ 0 h 9"/>
              <a:gd name="T4" fmla="*/ 2147483647 w 17"/>
              <a:gd name="T5" fmla="*/ 2147483647 h 9"/>
              <a:gd name="T6" fmla="*/ 2147483647 w 17"/>
              <a:gd name="T7" fmla="*/ 2147483647 h 9"/>
              <a:gd name="T8" fmla="*/ 2147483647 w 17"/>
              <a:gd name="T9" fmla="*/ 2147483647 h 9"/>
              <a:gd name="T10" fmla="*/ 2147483647 w 17"/>
              <a:gd name="T11" fmla="*/ 2147483647 h 9"/>
              <a:gd name="T12" fmla="*/ 0 w 17"/>
              <a:gd name="T13" fmla="*/ 2147483647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0" y="3"/>
                </a:moveTo>
                <a:lnTo>
                  <a:pt x="5" y="0"/>
                </a:lnTo>
                <a:lnTo>
                  <a:pt x="17" y="6"/>
                </a:lnTo>
                <a:lnTo>
                  <a:pt x="17" y="9"/>
                </a:lnTo>
                <a:lnTo>
                  <a:pt x="6" y="8"/>
                </a:lnTo>
                <a:lnTo>
                  <a:pt x="2" y="6"/>
                </a:lnTo>
                <a:lnTo>
                  <a:pt x="0" y="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8" name="Freeform 168"/>
          <p:cNvSpPr>
            <a:spLocks/>
          </p:cNvSpPr>
          <p:nvPr/>
        </p:nvSpPr>
        <p:spPr bwMode="gray">
          <a:xfrm>
            <a:off x="3702917" y="2978963"/>
            <a:ext cx="8395" cy="23784"/>
          </a:xfrm>
          <a:custGeom>
            <a:avLst/>
            <a:gdLst>
              <a:gd name="T0" fmla="*/ 0 w 5"/>
              <a:gd name="T1" fmla="*/ 2147483647 h 13"/>
              <a:gd name="T2" fmla="*/ 2147483647 w 5"/>
              <a:gd name="T3" fmla="*/ 0 h 13"/>
              <a:gd name="T4" fmla="*/ 2147483647 w 5"/>
              <a:gd name="T5" fmla="*/ 2147483647 h 13"/>
              <a:gd name="T6" fmla="*/ 2147483647 w 5"/>
              <a:gd name="T7" fmla="*/ 2147483647 h 13"/>
              <a:gd name="T8" fmla="*/ 2147483647 w 5"/>
              <a:gd name="T9" fmla="*/ 2147483647 h 13"/>
              <a:gd name="T10" fmla="*/ 2147483647 w 5"/>
              <a:gd name="T11" fmla="*/ 2147483647 h 13"/>
              <a:gd name="T12" fmla="*/ 0 w 5"/>
              <a:gd name="T13" fmla="*/ 2147483647 h 13"/>
              <a:gd name="T14" fmla="*/ 0 60000 65536"/>
              <a:gd name="T15" fmla="*/ 0 60000 65536"/>
              <a:gd name="T16" fmla="*/ 0 60000 65536"/>
              <a:gd name="T17" fmla="*/ 0 60000 65536"/>
              <a:gd name="T18" fmla="*/ 0 60000 65536"/>
              <a:gd name="T19" fmla="*/ 0 60000 65536"/>
              <a:gd name="T20" fmla="*/ 0 60000 65536"/>
              <a:gd name="T21" fmla="*/ 0 w 5"/>
              <a:gd name="T22" fmla="*/ 0 h 13"/>
              <a:gd name="T23" fmla="*/ 5 w 5"/>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3">
                <a:moveTo>
                  <a:pt x="0" y="1"/>
                </a:moveTo>
                <a:lnTo>
                  <a:pt x="3" y="0"/>
                </a:lnTo>
                <a:lnTo>
                  <a:pt x="5" y="4"/>
                </a:lnTo>
                <a:lnTo>
                  <a:pt x="5" y="13"/>
                </a:lnTo>
                <a:lnTo>
                  <a:pt x="3" y="12"/>
                </a:lnTo>
                <a:lnTo>
                  <a:pt x="4" y="7"/>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299" name="Freeform 169"/>
          <p:cNvSpPr>
            <a:spLocks/>
          </p:cNvSpPr>
          <p:nvPr/>
        </p:nvSpPr>
        <p:spPr bwMode="gray">
          <a:xfrm>
            <a:off x="3721107" y="3005547"/>
            <a:ext cx="11194" cy="20986"/>
          </a:xfrm>
          <a:custGeom>
            <a:avLst/>
            <a:gdLst>
              <a:gd name="T0" fmla="*/ 0 w 6"/>
              <a:gd name="T1" fmla="*/ 2147483647 h 11"/>
              <a:gd name="T2" fmla="*/ 2147483647 w 6"/>
              <a:gd name="T3" fmla="*/ 0 h 11"/>
              <a:gd name="T4" fmla="*/ 2147483647 w 6"/>
              <a:gd name="T5" fmla="*/ 2147483647 h 11"/>
              <a:gd name="T6" fmla="*/ 2147483647 w 6"/>
              <a:gd name="T7" fmla="*/ 2147483647 h 11"/>
              <a:gd name="T8" fmla="*/ 2147483647 w 6"/>
              <a:gd name="T9" fmla="*/ 2147483647 h 11"/>
              <a:gd name="T10" fmla="*/ 2147483647 w 6"/>
              <a:gd name="T11" fmla="*/ 2147483647 h 11"/>
              <a:gd name="T12" fmla="*/ 0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0" y="1"/>
                </a:moveTo>
                <a:lnTo>
                  <a:pt x="2" y="0"/>
                </a:lnTo>
                <a:lnTo>
                  <a:pt x="5" y="4"/>
                </a:lnTo>
                <a:lnTo>
                  <a:pt x="6" y="11"/>
                </a:lnTo>
                <a:lnTo>
                  <a:pt x="4" y="11"/>
                </a:lnTo>
                <a:lnTo>
                  <a:pt x="4" y="5"/>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0" name="Freeform 170"/>
          <p:cNvSpPr>
            <a:spLocks/>
          </p:cNvSpPr>
          <p:nvPr/>
        </p:nvSpPr>
        <p:spPr bwMode="gray">
          <a:xfrm>
            <a:off x="3735098" y="3023733"/>
            <a:ext cx="9795" cy="12592"/>
          </a:xfrm>
          <a:custGeom>
            <a:avLst/>
            <a:gdLst>
              <a:gd name="T0" fmla="*/ 0 w 5"/>
              <a:gd name="T1" fmla="*/ 0 h 7"/>
              <a:gd name="T2" fmla="*/ 2147483647 w 5"/>
              <a:gd name="T3" fmla="*/ 2147483647 h 7"/>
              <a:gd name="T4" fmla="*/ 2147483647 w 5"/>
              <a:gd name="T5" fmla="*/ 2147483647 h 7"/>
              <a:gd name="T6" fmla="*/ 2147483647 w 5"/>
              <a:gd name="T7" fmla="*/ 2147483647 h 7"/>
              <a:gd name="T8" fmla="*/ 0 w 5"/>
              <a:gd name="T9" fmla="*/ 0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0" y="0"/>
                </a:moveTo>
                <a:lnTo>
                  <a:pt x="2" y="1"/>
                </a:lnTo>
                <a:lnTo>
                  <a:pt x="5" y="7"/>
                </a:lnTo>
                <a:lnTo>
                  <a:pt x="2" y="7"/>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1" name="Freeform 171"/>
          <p:cNvSpPr>
            <a:spLocks/>
          </p:cNvSpPr>
          <p:nvPr/>
        </p:nvSpPr>
        <p:spPr bwMode="gray">
          <a:xfrm>
            <a:off x="3743494" y="3046121"/>
            <a:ext cx="6996" cy="16789"/>
          </a:xfrm>
          <a:custGeom>
            <a:avLst/>
            <a:gdLst>
              <a:gd name="T0" fmla="*/ 0 w 4"/>
              <a:gd name="T1" fmla="*/ 0 h 9"/>
              <a:gd name="T2" fmla="*/ 2147483647 w 4"/>
              <a:gd name="T3" fmla="*/ 0 h 9"/>
              <a:gd name="T4" fmla="*/ 2147483647 w 4"/>
              <a:gd name="T5" fmla="*/ 2147483647 h 9"/>
              <a:gd name="T6" fmla="*/ 2147483647 w 4"/>
              <a:gd name="T7" fmla="*/ 2147483647 h 9"/>
              <a:gd name="T8" fmla="*/ 2147483647 w 4"/>
              <a:gd name="T9" fmla="*/ 2147483647 h 9"/>
              <a:gd name="T10" fmla="*/ 0 w 4"/>
              <a:gd name="T11" fmla="*/ 0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0" y="0"/>
                </a:moveTo>
                <a:lnTo>
                  <a:pt x="2" y="0"/>
                </a:lnTo>
                <a:lnTo>
                  <a:pt x="3" y="3"/>
                </a:lnTo>
                <a:lnTo>
                  <a:pt x="4" y="9"/>
                </a:lnTo>
                <a:lnTo>
                  <a:pt x="3" y="9"/>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2" name="Freeform 172"/>
          <p:cNvSpPr>
            <a:spLocks/>
          </p:cNvSpPr>
          <p:nvPr/>
        </p:nvSpPr>
        <p:spPr bwMode="gray">
          <a:xfrm>
            <a:off x="3758887" y="3060109"/>
            <a:ext cx="8395" cy="18188"/>
          </a:xfrm>
          <a:custGeom>
            <a:avLst/>
            <a:gdLst>
              <a:gd name="T0" fmla="*/ 0 w 4"/>
              <a:gd name="T1" fmla="*/ 2147483647 h 10"/>
              <a:gd name="T2" fmla="*/ 2147483647 w 4"/>
              <a:gd name="T3" fmla="*/ 0 h 10"/>
              <a:gd name="T4" fmla="*/ 2147483647 w 4"/>
              <a:gd name="T5" fmla="*/ 2147483647 h 10"/>
              <a:gd name="T6" fmla="*/ 2147483647 w 4"/>
              <a:gd name="T7" fmla="*/ 2147483647 h 10"/>
              <a:gd name="T8" fmla="*/ 2147483647 w 4"/>
              <a:gd name="T9" fmla="*/ 2147483647 h 10"/>
              <a:gd name="T10" fmla="*/ 0 w 4"/>
              <a:gd name="T11" fmla="*/ 2147483647 h 10"/>
              <a:gd name="T12" fmla="*/ 2147483647 w 4"/>
              <a:gd name="T13" fmla="*/ 2147483647 h 10"/>
              <a:gd name="T14" fmla="*/ 2147483647 w 4"/>
              <a:gd name="T15" fmla="*/ 2147483647 h 10"/>
              <a:gd name="T16" fmla="*/ 0 w 4"/>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0" y="1"/>
                </a:moveTo>
                <a:lnTo>
                  <a:pt x="1" y="0"/>
                </a:lnTo>
                <a:lnTo>
                  <a:pt x="4" y="2"/>
                </a:lnTo>
                <a:lnTo>
                  <a:pt x="4" y="5"/>
                </a:lnTo>
                <a:lnTo>
                  <a:pt x="1" y="10"/>
                </a:lnTo>
                <a:lnTo>
                  <a:pt x="0" y="8"/>
                </a:lnTo>
                <a:lnTo>
                  <a:pt x="3" y="5"/>
                </a:lnTo>
                <a:lnTo>
                  <a:pt x="3"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3" name="Freeform 173"/>
          <p:cNvSpPr>
            <a:spLocks/>
          </p:cNvSpPr>
          <p:nvPr/>
        </p:nvSpPr>
        <p:spPr bwMode="gray">
          <a:xfrm>
            <a:off x="3695921" y="3016738"/>
            <a:ext cx="8395" cy="15390"/>
          </a:xfrm>
          <a:custGeom>
            <a:avLst/>
            <a:gdLst>
              <a:gd name="T0" fmla="*/ 2147483647 w 5"/>
              <a:gd name="T1" fmla="*/ 0 h 8"/>
              <a:gd name="T2" fmla="*/ 2147483647 w 5"/>
              <a:gd name="T3" fmla="*/ 2147483647 h 8"/>
              <a:gd name="T4" fmla="*/ 2147483647 w 5"/>
              <a:gd name="T5" fmla="*/ 2147483647 h 8"/>
              <a:gd name="T6" fmla="*/ 2147483647 w 5"/>
              <a:gd name="T7" fmla="*/ 2147483647 h 8"/>
              <a:gd name="T8" fmla="*/ 0 w 5"/>
              <a:gd name="T9" fmla="*/ 2147483647 h 8"/>
              <a:gd name="T10" fmla="*/ 2147483647 w 5"/>
              <a:gd name="T11" fmla="*/ 0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2" y="0"/>
                </a:moveTo>
                <a:lnTo>
                  <a:pt x="4" y="3"/>
                </a:lnTo>
                <a:lnTo>
                  <a:pt x="5" y="7"/>
                </a:lnTo>
                <a:lnTo>
                  <a:pt x="1" y="8"/>
                </a:lnTo>
                <a:lnTo>
                  <a:pt x="0" y="3"/>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4" name="Freeform 174"/>
          <p:cNvSpPr>
            <a:spLocks/>
          </p:cNvSpPr>
          <p:nvPr/>
        </p:nvSpPr>
        <p:spPr bwMode="gray">
          <a:xfrm>
            <a:off x="3688925" y="2981762"/>
            <a:ext cx="8395" cy="4197"/>
          </a:xfrm>
          <a:custGeom>
            <a:avLst/>
            <a:gdLst>
              <a:gd name="T0" fmla="*/ 2147483647 w 5"/>
              <a:gd name="T1" fmla="*/ 0 h 2"/>
              <a:gd name="T2" fmla="*/ 2147483647 w 5"/>
              <a:gd name="T3" fmla="*/ 2147483647 h 2"/>
              <a:gd name="T4" fmla="*/ 0 w 5"/>
              <a:gd name="T5" fmla="*/ 2147483647 h 2"/>
              <a:gd name="T6" fmla="*/ 2147483647 w 5"/>
              <a:gd name="T7" fmla="*/ 0 h 2"/>
              <a:gd name="T8" fmla="*/ 2147483647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5" y="0"/>
                </a:moveTo>
                <a:lnTo>
                  <a:pt x="5" y="2"/>
                </a:lnTo>
                <a:lnTo>
                  <a:pt x="0" y="2"/>
                </a:lnTo>
                <a:lnTo>
                  <a:pt x="1" y="0"/>
                </a:lnTo>
                <a:lnTo>
                  <a:pt x="5"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5" name="Freeform 175"/>
          <p:cNvSpPr>
            <a:spLocks/>
          </p:cNvSpPr>
          <p:nvPr/>
        </p:nvSpPr>
        <p:spPr bwMode="gray">
          <a:xfrm>
            <a:off x="3702915" y="3034926"/>
            <a:ext cx="4198" cy="5596"/>
          </a:xfrm>
          <a:custGeom>
            <a:avLst/>
            <a:gdLst>
              <a:gd name="T0" fmla="*/ 0 w 2"/>
              <a:gd name="T1" fmla="*/ 2147483647 h 3"/>
              <a:gd name="T2" fmla="*/ 2147483647 w 2"/>
              <a:gd name="T3" fmla="*/ 0 h 3"/>
              <a:gd name="T4" fmla="*/ 2147483647 w 2"/>
              <a:gd name="T5" fmla="*/ 2147483647 h 3"/>
              <a:gd name="T6" fmla="*/ 0 w 2"/>
              <a:gd name="T7" fmla="*/ 2147483647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2"/>
                </a:moveTo>
                <a:lnTo>
                  <a:pt x="2" y="0"/>
                </a:lnTo>
                <a:lnTo>
                  <a:pt x="2"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6" name="Freeform 176"/>
          <p:cNvSpPr>
            <a:spLocks/>
          </p:cNvSpPr>
          <p:nvPr/>
        </p:nvSpPr>
        <p:spPr bwMode="gray">
          <a:xfrm>
            <a:off x="3758886" y="3116073"/>
            <a:ext cx="44776" cy="36376"/>
          </a:xfrm>
          <a:custGeom>
            <a:avLst/>
            <a:gdLst>
              <a:gd name="T0" fmla="*/ 2147483647 w 24"/>
              <a:gd name="T1" fmla="*/ 2147483647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0 w 24"/>
              <a:gd name="T13" fmla="*/ 2147483647 h 20"/>
              <a:gd name="T14" fmla="*/ 0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0 h 20"/>
              <a:gd name="T32" fmla="*/ 2147483647 w 24"/>
              <a:gd name="T33" fmla="*/ 2147483647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0"/>
              <a:gd name="T53" fmla="*/ 24 w 24"/>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0">
                <a:moveTo>
                  <a:pt x="17" y="1"/>
                </a:moveTo>
                <a:lnTo>
                  <a:pt x="24" y="2"/>
                </a:lnTo>
                <a:lnTo>
                  <a:pt x="24" y="12"/>
                </a:lnTo>
                <a:lnTo>
                  <a:pt x="22" y="19"/>
                </a:lnTo>
                <a:lnTo>
                  <a:pt x="12" y="20"/>
                </a:lnTo>
                <a:lnTo>
                  <a:pt x="6" y="19"/>
                </a:lnTo>
                <a:lnTo>
                  <a:pt x="0" y="16"/>
                </a:lnTo>
                <a:lnTo>
                  <a:pt x="0" y="14"/>
                </a:lnTo>
                <a:lnTo>
                  <a:pt x="8" y="13"/>
                </a:lnTo>
                <a:lnTo>
                  <a:pt x="15" y="14"/>
                </a:lnTo>
                <a:lnTo>
                  <a:pt x="17" y="11"/>
                </a:lnTo>
                <a:lnTo>
                  <a:pt x="13" y="10"/>
                </a:lnTo>
                <a:lnTo>
                  <a:pt x="13" y="6"/>
                </a:lnTo>
                <a:lnTo>
                  <a:pt x="9" y="5"/>
                </a:lnTo>
                <a:lnTo>
                  <a:pt x="8" y="2"/>
                </a:lnTo>
                <a:lnTo>
                  <a:pt x="13" y="0"/>
                </a:lnTo>
                <a:lnTo>
                  <a:pt x="17" y="1"/>
                </a:lnTo>
                <a:close/>
              </a:path>
            </a:pathLst>
          </a:custGeom>
          <a:solidFill>
            <a:schemeClr val="accent1"/>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7" name="Freeform 177"/>
          <p:cNvSpPr>
            <a:spLocks/>
          </p:cNvSpPr>
          <p:nvPr/>
        </p:nvSpPr>
        <p:spPr bwMode="gray">
          <a:xfrm>
            <a:off x="3799464" y="3116074"/>
            <a:ext cx="58768" cy="41972"/>
          </a:xfrm>
          <a:custGeom>
            <a:avLst/>
            <a:gdLst>
              <a:gd name="T0" fmla="*/ 2147483647 w 32"/>
              <a:gd name="T1" fmla="*/ 2147483647 h 23"/>
              <a:gd name="T2" fmla="*/ 0 w 32"/>
              <a:gd name="T3" fmla="*/ 2147483647 h 23"/>
              <a:gd name="T4" fmla="*/ 2147483647 w 32"/>
              <a:gd name="T5" fmla="*/ 2147483647 h 23"/>
              <a:gd name="T6" fmla="*/ 2147483647 w 32"/>
              <a:gd name="T7" fmla="*/ 2147483647 h 23"/>
              <a:gd name="T8" fmla="*/ 2147483647 w 32"/>
              <a:gd name="T9" fmla="*/ 0 h 23"/>
              <a:gd name="T10" fmla="*/ 2147483647 w 32"/>
              <a:gd name="T11" fmla="*/ 2147483647 h 23"/>
              <a:gd name="T12" fmla="*/ 2147483647 w 32"/>
              <a:gd name="T13" fmla="*/ 2147483647 h 23"/>
              <a:gd name="T14" fmla="*/ 2147483647 w 32"/>
              <a:gd name="T15" fmla="*/ 2147483647 h 23"/>
              <a:gd name="T16" fmla="*/ 2147483647 w 32"/>
              <a:gd name="T17" fmla="*/ 2147483647 h 23"/>
              <a:gd name="T18" fmla="*/ 2147483647 w 32"/>
              <a:gd name="T19" fmla="*/ 2147483647 h 23"/>
              <a:gd name="T20" fmla="*/ 2147483647 w 32"/>
              <a:gd name="T21" fmla="*/ 2147483647 h 23"/>
              <a:gd name="T22" fmla="*/ 2147483647 w 32"/>
              <a:gd name="T23" fmla="*/ 2147483647 h 23"/>
              <a:gd name="T24" fmla="*/ 2147483647 w 32"/>
              <a:gd name="T25" fmla="*/ 2147483647 h 23"/>
              <a:gd name="T26" fmla="*/ 2147483647 w 32"/>
              <a:gd name="T27" fmla="*/ 2147483647 h 23"/>
              <a:gd name="T28" fmla="*/ 2147483647 w 32"/>
              <a:gd name="T29" fmla="*/ 2147483647 h 23"/>
              <a:gd name="T30" fmla="*/ 2147483647 w 32"/>
              <a:gd name="T31" fmla="*/ 2147483647 h 23"/>
              <a:gd name="T32" fmla="*/ 2147483647 w 32"/>
              <a:gd name="T33" fmla="*/ 2147483647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23"/>
              <a:gd name="T53" fmla="*/ 32 w 3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23">
                <a:moveTo>
                  <a:pt x="1" y="22"/>
                </a:moveTo>
                <a:lnTo>
                  <a:pt x="0" y="19"/>
                </a:lnTo>
                <a:lnTo>
                  <a:pt x="2" y="12"/>
                </a:lnTo>
                <a:lnTo>
                  <a:pt x="2" y="2"/>
                </a:lnTo>
                <a:lnTo>
                  <a:pt x="3" y="0"/>
                </a:lnTo>
                <a:lnTo>
                  <a:pt x="12" y="1"/>
                </a:lnTo>
                <a:lnTo>
                  <a:pt x="20" y="7"/>
                </a:lnTo>
                <a:lnTo>
                  <a:pt x="26" y="7"/>
                </a:lnTo>
                <a:lnTo>
                  <a:pt x="31" y="13"/>
                </a:lnTo>
                <a:lnTo>
                  <a:pt x="32" y="16"/>
                </a:lnTo>
                <a:lnTo>
                  <a:pt x="29" y="19"/>
                </a:lnTo>
                <a:lnTo>
                  <a:pt x="25" y="17"/>
                </a:lnTo>
                <a:lnTo>
                  <a:pt x="18" y="17"/>
                </a:lnTo>
                <a:lnTo>
                  <a:pt x="10" y="16"/>
                </a:lnTo>
                <a:lnTo>
                  <a:pt x="9" y="19"/>
                </a:lnTo>
                <a:lnTo>
                  <a:pt x="3" y="23"/>
                </a:lnTo>
                <a:lnTo>
                  <a:pt x="1" y="2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8" name="Freeform 178"/>
          <p:cNvSpPr>
            <a:spLocks/>
          </p:cNvSpPr>
          <p:nvPr/>
        </p:nvSpPr>
        <p:spPr bwMode="gray">
          <a:xfrm>
            <a:off x="3462245" y="3149650"/>
            <a:ext cx="74160" cy="81146"/>
          </a:xfrm>
          <a:custGeom>
            <a:avLst/>
            <a:gdLst>
              <a:gd name="T0" fmla="*/ 2147483647 w 41"/>
              <a:gd name="T1" fmla="*/ 2147483647 h 44"/>
              <a:gd name="T2" fmla="*/ 2147483647 w 41"/>
              <a:gd name="T3" fmla="*/ 2147483647 h 44"/>
              <a:gd name="T4" fmla="*/ 0 w 41"/>
              <a:gd name="T5" fmla="*/ 2147483647 h 44"/>
              <a:gd name="T6" fmla="*/ 2147483647 w 41"/>
              <a:gd name="T7" fmla="*/ 2147483647 h 44"/>
              <a:gd name="T8" fmla="*/ 2147483647 w 41"/>
              <a:gd name="T9" fmla="*/ 2147483647 h 44"/>
              <a:gd name="T10" fmla="*/ 2147483647 w 41"/>
              <a:gd name="T11" fmla="*/ 2147483647 h 44"/>
              <a:gd name="T12" fmla="*/ 2147483647 w 41"/>
              <a:gd name="T13" fmla="*/ 2147483647 h 44"/>
              <a:gd name="T14" fmla="*/ 2147483647 w 41"/>
              <a:gd name="T15" fmla="*/ 2147483647 h 44"/>
              <a:gd name="T16" fmla="*/ 2147483647 w 41"/>
              <a:gd name="T17" fmla="*/ 2147483647 h 44"/>
              <a:gd name="T18" fmla="*/ 2147483647 w 41"/>
              <a:gd name="T19" fmla="*/ 0 h 44"/>
              <a:gd name="T20" fmla="*/ 2147483647 w 41"/>
              <a:gd name="T21" fmla="*/ 0 h 44"/>
              <a:gd name="T22" fmla="*/ 2147483647 w 41"/>
              <a:gd name="T23" fmla="*/ 2147483647 h 44"/>
              <a:gd name="T24" fmla="*/ 2147483647 w 41"/>
              <a:gd name="T25" fmla="*/ 2147483647 h 44"/>
              <a:gd name="T26" fmla="*/ 2147483647 w 41"/>
              <a:gd name="T27" fmla="*/ 2147483647 h 44"/>
              <a:gd name="T28" fmla="*/ 2147483647 w 41"/>
              <a:gd name="T29" fmla="*/ 2147483647 h 44"/>
              <a:gd name="T30" fmla="*/ 2147483647 w 41"/>
              <a:gd name="T31" fmla="*/ 2147483647 h 44"/>
              <a:gd name="T32" fmla="*/ 2147483647 w 41"/>
              <a:gd name="T33" fmla="*/ 2147483647 h 44"/>
              <a:gd name="T34" fmla="*/ 2147483647 w 41"/>
              <a:gd name="T35" fmla="*/ 2147483647 h 44"/>
              <a:gd name="T36" fmla="*/ 2147483647 w 41"/>
              <a:gd name="T37" fmla="*/ 2147483647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4"/>
              <a:gd name="T59" fmla="*/ 41 w 4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4">
                <a:moveTo>
                  <a:pt x="21" y="44"/>
                </a:moveTo>
                <a:lnTo>
                  <a:pt x="4" y="41"/>
                </a:lnTo>
                <a:lnTo>
                  <a:pt x="0" y="36"/>
                </a:lnTo>
                <a:lnTo>
                  <a:pt x="3" y="22"/>
                </a:lnTo>
                <a:lnTo>
                  <a:pt x="16" y="22"/>
                </a:lnTo>
                <a:lnTo>
                  <a:pt x="20" y="20"/>
                </a:lnTo>
                <a:lnTo>
                  <a:pt x="20" y="16"/>
                </a:lnTo>
                <a:lnTo>
                  <a:pt x="12" y="9"/>
                </a:lnTo>
                <a:lnTo>
                  <a:pt x="16" y="6"/>
                </a:lnTo>
                <a:lnTo>
                  <a:pt x="16" y="0"/>
                </a:lnTo>
                <a:lnTo>
                  <a:pt x="26" y="0"/>
                </a:lnTo>
                <a:lnTo>
                  <a:pt x="30" y="2"/>
                </a:lnTo>
                <a:lnTo>
                  <a:pt x="29" y="18"/>
                </a:lnTo>
                <a:lnTo>
                  <a:pt x="33" y="21"/>
                </a:lnTo>
                <a:lnTo>
                  <a:pt x="41" y="25"/>
                </a:lnTo>
                <a:lnTo>
                  <a:pt x="40" y="25"/>
                </a:lnTo>
                <a:lnTo>
                  <a:pt x="38" y="29"/>
                </a:lnTo>
                <a:lnTo>
                  <a:pt x="25" y="39"/>
                </a:lnTo>
                <a:lnTo>
                  <a:pt x="21" y="4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09" name="Freeform 179"/>
          <p:cNvSpPr>
            <a:spLocks/>
          </p:cNvSpPr>
          <p:nvPr/>
        </p:nvSpPr>
        <p:spPr bwMode="gray">
          <a:xfrm>
            <a:off x="3042471" y="2855845"/>
            <a:ext cx="516322" cy="359562"/>
          </a:xfrm>
          <a:custGeom>
            <a:avLst/>
            <a:gdLst>
              <a:gd name="T0" fmla="*/ 2147483647 w 283"/>
              <a:gd name="T1" fmla="*/ 2147483647 h 197"/>
              <a:gd name="T2" fmla="*/ 2147483647 w 283"/>
              <a:gd name="T3" fmla="*/ 2147483647 h 197"/>
              <a:gd name="T4" fmla="*/ 2147483647 w 283"/>
              <a:gd name="T5" fmla="*/ 2147483647 h 197"/>
              <a:gd name="T6" fmla="*/ 2147483647 w 283"/>
              <a:gd name="T7" fmla="*/ 2147483647 h 197"/>
              <a:gd name="T8" fmla="*/ 2147483647 w 283"/>
              <a:gd name="T9" fmla="*/ 2147483647 h 197"/>
              <a:gd name="T10" fmla="*/ 2147483647 w 283"/>
              <a:gd name="T11" fmla="*/ 2147483647 h 197"/>
              <a:gd name="T12" fmla="*/ 2147483647 w 283"/>
              <a:gd name="T13" fmla="*/ 2147483647 h 197"/>
              <a:gd name="T14" fmla="*/ 2147483647 w 283"/>
              <a:gd name="T15" fmla="*/ 2147483647 h 197"/>
              <a:gd name="T16" fmla="*/ 2147483647 w 283"/>
              <a:gd name="T17" fmla="*/ 2147483647 h 197"/>
              <a:gd name="T18" fmla="*/ 2147483647 w 283"/>
              <a:gd name="T19" fmla="*/ 2147483647 h 197"/>
              <a:gd name="T20" fmla="*/ 2147483647 w 283"/>
              <a:gd name="T21" fmla="*/ 2147483647 h 197"/>
              <a:gd name="T22" fmla="*/ 2147483647 w 283"/>
              <a:gd name="T23" fmla="*/ 2147483647 h 197"/>
              <a:gd name="T24" fmla="*/ 2147483647 w 283"/>
              <a:gd name="T25" fmla="*/ 2147483647 h 197"/>
              <a:gd name="T26" fmla="*/ 2147483647 w 283"/>
              <a:gd name="T27" fmla="*/ 2147483647 h 197"/>
              <a:gd name="T28" fmla="*/ 2147483647 w 283"/>
              <a:gd name="T29" fmla="*/ 2147483647 h 197"/>
              <a:gd name="T30" fmla="*/ 2147483647 w 283"/>
              <a:gd name="T31" fmla="*/ 2147483647 h 197"/>
              <a:gd name="T32" fmla="*/ 2147483647 w 283"/>
              <a:gd name="T33" fmla="*/ 2147483647 h 197"/>
              <a:gd name="T34" fmla="*/ 2147483647 w 283"/>
              <a:gd name="T35" fmla="*/ 2147483647 h 197"/>
              <a:gd name="T36" fmla="*/ 2147483647 w 283"/>
              <a:gd name="T37" fmla="*/ 2147483647 h 197"/>
              <a:gd name="T38" fmla="*/ 2147483647 w 283"/>
              <a:gd name="T39" fmla="*/ 2147483647 h 197"/>
              <a:gd name="T40" fmla="*/ 2147483647 w 283"/>
              <a:gd name="T41" fmla="*/ 2147483647 h 197"/>
              <a:gd name="T42" fmla="*/ 2147483647 w 283"/>
              <a:gd name="T43" fmla="*/ 2147483647 h 197"/>
              <a:gd name="T44" fmla="*/ 2147483647 w 283"/>
              <a:gd name="T45" fmla="*/ 2147483647 h 197"/>
              <a:gd name="T46" fmla="*/ 2147483647 w 283"/>
              <a:gd name="T47" fmla="*/ 2147483647 h 197"/>
              <a:gd name="T48" fmla="*/ 2147483647 w 283"/>
              <a:gd name="T49" fmla="*/ 2147483647 h 197"/>
              <a:gd name="T50" fmla="*/ 2147483647 w 283"/>
              <a:gd name="T51" fmla="*/ 2147483647 h 197"/>
              <a:gd name="T52" fmla="*/ 2147483647 w 283"/>
              <a:gd name="T53" fmla="*/ 2147483647 h 197"/>
              <a:gd name="T54" fmla="*/ 2147483647 w 283"/>
              <a:gd name="T55" fmla="*/ 2147483647 h 197"/>
              <a:gd name="T56" fmla="*/ 2147483647 w 283"/>
              <a:gd name="T57" fmla="*/ 2147483647 h 197"/>
              <a:gd name="T58" fmla="*/ 2147483647 w 283"/>
              <a:gd name="T59" fmla="*/ 2147483647 h 197"/>
              <a:gd name="T60" fmla="*/ 2147483647 w 283"/>
              <a:gd name="T61" fmla="*/ 2147483647 h 197"/>
              <a:gd name="T62" fmla="*/ 2147483647 w 283"/>
              <a:gd name="T63" fmla="*/ 2147483647 h 197"/>
              <a:gd name="T64" fmla="*/ 2147483647 w 283"/>
              <a:gd name="T65" fmla="*/ 2147483647 h 197"/>
              <a:gd name="T66" fmla="*/ 2147483647 w 283"/>
              <a:gd name="T67" fmla="*/ 2147483647 h 197"/>
              <a:gd name="T68" fmla="*/ 2147483647 w 283"/>
              <a:gd name="T69" fmla="*/ 2147483647 h 197"/>
              <a:gd name="T70" fmla="*/ 2147483647 w 283"/>
              <a:gd name="T71" fmla="*/ 2147483647 h 197"/>
              <a:gd name="T72" fmla="*/ 2147483647 w 283"/>
              <a:gd name="T73" fmla="*/ 2147483647 h 197"/>
              <a:gd name="T74" fmla="*/ 2147483647 w 283"/>
              <a:gd name="T75" fmla="*/ 2147483647 h 197"/>
              <a:gd name="T76" fmla="*/ 2147483647 w 283"/>
              <a:gd name="T77" fmla="*/ 2147483647 h 197"/>
              <a:gd name="T78" fmla="*/ 2147483647 w 283"/>
              <a:gd name="T79" fmla="*/ 2147483647 h 197"/>
              <a:gd name="T80" fmla="*/ 2147483647 w 283"/>
              <a:gd name="T81" fmla="*/ 2147483647 h 197"/>
              <a:gd name="T82" fmla="*/ 2147483647 w 283"/>
              <a:gd name="T83" fmla="*/ 2147483647 h 197"/>
              <a:gd name="T84" fmla="*/ 2147483647 w 283"/>
              <a:gd name="T85" fmla="*/ 2147483647 h 197"/>
              <a:gd name="T86" fmla="*/ 2147483647 w 283"/>
              <a:gd name="T87" fmla="*/ 2147483647 h 197"/>
              <a:gd name="T88" fmla="*/ 2147483647 w 283"/>
              <a:gd name="T89" fmla="*/ 2147483647 h 197"/>
              <a:gd name="T90" fmla="*/ 2147483647 w 283"/>
              <a:gd name="T91" fmla="*/ 2147483647 h 197"/>
              <a:gd name="T92" fmla="*/ 2147483647 w 283"/>
              <a:gd name="T93" fmla="*/ 2147483647 h 197"/>
              <a:gd name="T94" fmla="*/ 2147483647 w 283"/>
              <a:gd name="T95" fmla="*/ 2147483647 h 197"/>
              <a:gd name="T96" fmla="*/ 2147483647 w 283"/>
              <a:gd name="T97" fmla="*/ 2147483647 h 197"/>
              <a:gd name="T98" fmla="*/ 2147483647 w 283"/>
              <a:gd name="T99" fmla="*/ 2147483647 h 197"/>
              <a:gd name="T100" fmla="*/ 2147483647 w 283"/>
              <a:gd name="T101" fmla="*/ 2147483647 h 197"/>
              <a:gd name="T102" fmla="*/ 2147483647 w 283"/>
              <a:gd name="T103" fmla="*/ 2147483647 h 197"/>
              <a:gd name="T104" fmla="*/ 2147483647 w 283"/>
              <a:gd name="T105" fmla="*/ 2147483647 h 197"/>
              <a:gd name="T106" fmla="*/ 2147483647 w 283"/>
              <a:gd name="T107" fmla="*/ 2147483647 h 1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3"/>
              <a:gd name="T163" fmla="*/ 0 h 197"/>
              <a:gd name="T164" fmla="*/ 283 w 283"/>
              <a:gd name="T165" fmla="*/ 197 h 19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3" h="197">
                <a:moveTo>
                  <a:pt x="261" y="164"/>
                </a:moveTo>
                <a:lnTo>
                  <a:pt x="256" y="161"/>
                </a:lnTo>
                <a:lnTo>
                  <a:pt x="246" y="161"/>
                </a:lnTo>
                <a:lnTo>
                  <a:pt x="246" y="168"/>
                </a:lnTo>
                <a:lnTo>
                  <a:pt x="243" y="170"/>
                </a:lnTo>
                <a:lnTo>
                  <a:pt x="250" y="177"/>
                </a:lnTo>
                <a:lnTo>
                  <a:pt x="250" y="181"/>
                </a:lnTo>
                <a:lnTo>
                  <a:pt x="246" y="183"/>
                </a:lnTo>
                <a:lnTo>
                  <a:pt x="233" y="183"/>
                </a:lnTo>
                <a:lnTo>
                  <a:pt x="230" y="197"/>
                </a:lnTo>
                <a:lnTo>
                  <a:pt x="221" y="188"/>
                </a:lnTo>
                <a:lnTo>
                  <a:pt x="220" y="184"/>
                </a:lnTo>
                <a:lnTo>
                  <a:pt x="212" y="182"/>
                </a:lnTo>
                <a:lnTo>
                  <a:pt x="210" y="179"/>
                </a:lnTo>
                <a:lnTo>
                  <a:pt x="207" y="179"/>
                </a:lnTo>
                <a:lnTo>
                  <a:pt x="197" y="185"/>
                </a:lnTo>
                <a:lnTo>
                  <a:pt x="188" y="187"/>
                </a:lnTo>
                <a:lnTo>
                  <a:pt x="185" y="184"/>
                </a:lnTo>
                <a:lnTo>
                  <a:pt x="180" y="184"/>
                </a:lnTo>
                <a:lnTo>
                  <a:pt x="176" y="181"/>
                </a:lnTo>
                <a:lnTo>
                  <a:pt x="173" y="181"/>
                </a:lnTo>
                <a:lnTo>
                  <a:pt x="167" y="177"/>
                </a:lnTo>
                <a:lnTo>
                  <a:pt x="160" y="176"/>
                </a:lnTo>
                <a:lnTo>
                  <a:pt x="158" y="174"/>
                </a:lnTo>
                <a:lnTo>
                  <a:pt x="154" y="173"/>
                </a:lnTo>
                <a:lnTo>
                  <a:pt x="151" y="170"/>
                </a:lnTo>
                <a:lnTo>
                  <a:pt x="146" y="166"/>
                </a:lnTo>
                <a:lnTo>
                  <a:pt x="141" y="163"/>
                </a:lnTo>
                <a:lnTo>
                  <a:pt x="136" y="162"/>
                </a:lnTo>
                <a:lnTo>
                  <a:pt x="130" y="159"/>
                </a:lnTo>
                <a:lnTo>
                  <a:pt x="125" y="158"/>
                </a:lnTo>
                <a:lnTo>
                  <a:pt x="123" y="152"/>
                </a:lnTo>
                <a:lnTo>
                  <a:pt x="119" y="150"/>
                </a:lnTo>
                <a:lnTo>
                  <a:pt x="115" y="148"/>
                </a:lnTo>
                <a:lnTo>
                  <a:pt x="109" y="145"/>
                </a:lnTo>
                <a:lnTo>
                  <a:pt x="109" y="142"/>
                </a:lnTo>
                <a:lnTo>
                  <a:pt x="107" y="139"/>
                </a:lnTo>
                <a:lnTo>
                  <a:pt x="109" y="135"/>
                </a:lnTo>
                <a:lnTo>
                  <a:pt x="110" y="126"/>
                </a:lnTo>
                <a:lnTo>
                  <a:pt x="106" y="118"/>
                </a:lnTo>
                <a:lnTo>
                  <a:pt x="106" y="114"/>
                </a:lnTo>
                <a:lnTo>
                  <a:pt x="96" y="104"/>
                </a:lnTo>
                <a:lnTo>
                  <a:pt x="93" y="98"/>
                </a:lnTo>
                <a:lnTo>
                  <a:pt x="91" y="97"/>
                </a:lnTo>
                <a:lnTo>
                  <a:pt x="86" y="92"/>
                </a:lnTo>
                <a:lnTo>
                  <a:pt x="85" y="87"/>
                </a:lnTo>
                <a:lnTo>
                  <a:pt x="82" y="84"/>
                </a:lnTo>
                <a:lnTo>
                  <a:pt x="78" y="82"/>
                </a:lnTo>
                <a:lnTo>
                  <a:pt x="72" y="79"/>
                </a:lnTo>
                <a:lnTo>
                  <a:pt x="73" y="75"/>
                </a:lnTo>
                <a:lnTo>
                  <a:pt x="75" y="72"/>
                </a:lnTo>
                <a:lnTo>
                  <a:pt x="71" y="68"/>
                </a:lnTo>
                <a:lnTo>
                  <a:pt x="68" y="68"/>
                </a:lnTo>
                <a:lnTo>
                  <a:pt x="62" y="60"/>
                </a:lnTo>
                <a:lnTo>
                  <a:pt x="61" y="55"/>
                </a:lnTo>
                <a:lnTo>
                  <a:pt x="55" y="53"/>
                </a:lnTo>
                <a:lnTo>
                  <a:pt x="50" y="46"/>
                </a:lnTo>
                <a:lnTo>
                  <a:pt x="47" y="44"/>
                </a:lnTo>
                <a:lnTo>
                  <a:pt x="43" y="37"/>
                </a:lnTo>
                <a:lnTo>
                  <a:pt x="41" y="31"/>
                </a:lnTo>
                <a:lnTo>
                  <a:pt x="37" y="27"/>
                </a:lnTo>
                <a:lnTo>
                  <a:pt x="39" y="22"/>
                </a:lnTo>
                <a:lnTo>
                  <a:pt x="37" y="16"/>
                </a:lnTo>
                <a:lnTo>
                  <a:pt x="34" y="16"/>
                </a:lnTo>
                <a:lnTo>
                  <a:pt x="33" y="12"/>
                </a:lnTo>
                <a:lnTo>
                  <a:pt x="31" y="12"/>
                </a:lnTo>
                <a:lnTo>
                  <a:pt x="27" y="13"/>
                </a:lnTo>
                <a:lnTo>
                  <a:pt x="24" y="10"/>
                </a:lnTo>
                <a:lnTo>
                  <a:pt x="22" y="11"/>
                </a:lnTo>
                <a:lnTo>
                  <a:pt x="24" y="28"/>
                </a:lnTo>
                <a:lnTo>
                  <a:pt x="25" y="31"/>
                </a:lnTo>
                <a:lnTo>
                  <a:pt x="39" y="47"/>
                </a:lnTo>
                <a:lnTo>
                  <a:pt x="39" y="50"/>
                </a:lnTo>
                <a:lnTo>
                  <a:pt x="43" y="55"/>
                </a:lnTo>
                <a:lnTo>
                  <a:pt x="43" y="58"/>
                </a:lnTo>
                <a:lnTo>
                  <a:pt x="53" y="70"/>
                </a:lnTo>
                <a:lnTo>
                  <a:pt x="56" y="79"/>
                </a:lnTo>
                <a:lnTo>
                  <a:pt x="57" y="82"/>
                </a:lnTo>
                <a:lnTo>
                  <a:pt x="60" y="87"/>
                </a:lnTo>
                <a:lnTo>
                  <a:pt x="62" y="93"/>
                </a:lnTo>
                <a:lnTo>
                  <a:pt x="65" y="96"/>
                </a:lnTo>
                <a:lnTo>
                  <a:pt x="69" y="100"/>
                </a:lnTo>
                <a:lnTo>
                  <a:pt x="71" y="105"/>
                </a:lnTo>
                <a:lnTo>
                  <a:pt x="71" y="110"/>
                </a:lnTo>
                <a:lnTo>
                  <a:pt x="66" y="111"/>
                </a:lnTo>
                <a:lnTo>
                  <a:pt x="65" y="104"/>
                </a:lnTo>
                <a:lnTo>
                  <a:pt x="57" y="97"/>
                </a:lnTo>
                <a:lnTo>
                  <a:pt x="54" y="95"/>
                </a:lnTo>
                <a:lnTo>
                  <a:pt x="49" y="89"/>
                </a:lnTo>
                <a:lnTo>
                  <a:pt x="47" y="79"/>
                </a:lnTo>
                <a:lnTo>
                  <a:pt x="43" y="74"/>
                </a:lnTo>
                <a:lnTo>
                  <a:pt x="37" y="69"/>
                </a:lnTo>
                <a:lnTo>
                  <a:pt x="31" y="67"/>
                </a:lnTo>
                <a:lnTo>
                  <a:pt x="22" y="60"/>
                </a:lnTo>
                <a:lnTo>
                  <a:pt x="22" y="59"/>
                </a:lnTo>
                <a:lnTo>
                  <a:pt x="22" y="58"/>
                </a:lnTo>
                <a:lnTo>
                  <a:pt x="23" y="58"/>
                </a:lnTo>
                <a:lnTo>
                  <a:pt x="29" y="58"/>
                </a:lnTo>
                <a:lnTo>
                  <a:pt x="29" y="50"/>
                </a:lnTo>
                <a:lnTo>
                  <a:pt x="29" y="46"/>
                </a:lnTo>
                <a:lnTo>
                  <a:pt x="21" y="37"/>
                </a:lnTo>
                <a:lnTo>
                  <a:pt x="19" y="36"/>
                </a:lnTo>
                <a:lnTo>
                  <a:pt x="15" y="31"/>
                </a:lnTo>
                <a:lnTo>
                  <a:pt x="14" y="26"/>
                </a:lnTo>
                <a:lnTo>
                  <a:pt x="4" y="15"/>
                </a:lnTo>
                <a:lnTo>
                  <a:pt x="1" y="7"/>
                </a:lnTo>
                <a:lnTo>
                  <a:pt x="0" y="3"/>
                </a:lnTo>
                <a:lnTo>
                  <a:pt x="6" y="1"/>
                </a:lnTo>
                <a:lnTo>
                  <a:pt x="22" y="0"/>
                </a:lnTo>
                <a:lnTo>
                  <a:pt x="37" y="7"/>
                </a:lnTo>
                <a:lnTo>
                  <a:pt x="49" y="16"/>
                </a:lnTo>
                <a:lnTo>
                  <a:pt x="55" y="17"/>
                </a:lnTo>
                <a:lnTo>
                  <a:pt x="74" y="17"/>
                </a:lnTo>
                <a:lnTo>
                  <a:pt x="83" y="15"/>
                </a:lnTo>
                <a:lnTo>
                  <a:pt x="85" y="9"/>
                </a:lnTo>
                <a:lnTo>
                  <a:pt x="93" y="9"/>
                </a:lnTo>
                <a:lnTo>
                  <a:pt x="102" y="11"/>
                </a:lnTo>
                <a:lnTo>
                  <a:pt x="111" y="20"/>
                </a:lnTo>
                <a:lnTo>
                  <a:pt x="114" y="20"/>
                </a:lnTo>
                <a:lnTo>
                  <a:pt x="118" y="24"/>
                </a:lnTo>
                <a:lnTo>
                  <a:pt x="118" y="33"/>
                </a:lnTo>
                <a:lnTo>
                  <a:pt x="125" y="40"/>
                </a:lnTo>
                <a:lnTo>
                  <a:pt x="132" y="43"/>
                </a:lnTo>
                <a:lnTo>
                  <a:pt x="134" y="41"/>
                </a:lnTo>
                <a:lnTo>
                  <a:pt x="133" y="36"/>
                </a:lnTo>
                <a:lnTo>
                  <a:pt x="139" y="31"/>
                </a:lnTo>
                <a:lnTo>
                  <a:pt x="152" y="39"/>
                </a:lnTo>
                <a:lnTo>
                  <a:pt x="164" y="60"/>
                </a:lnTo>
                <a:lnTo>
                  <a:pt x="166" y="66"/>
                </a:lnTo>
                <a:lnTo>
                  <a:pt x="176" y="75"/>
                </a:lnTo>
                <a:lnTo>
                  <a:pt x="185" y="77"/>
                </a:lnTo>
                <a:lnTo>
                  <a:pt x="185" y="81"/>
                </a:lnTo>
                <a:lnTo>
                  <a:pt x="180" y="91"/>
                </a:lnTo>
                <a:lnTo>
                  <a:pt x="179" y="104"/>
                </a:lnTo>
                <a:lnTo>
                  <a:pt x="179" y="114"/>
                </a:lnTo>
                <a:lnTo>
                  <a:pt x="183" y="125"/>
                </a:lnTo>
                <a:lnTo>
                  <a:pt x="187" y="134"/>
                </a:lnTo>
                <a:lnTo>
                  <a:pt x="191" y="142"/>
                </a:lnTo>
                <a:lnTo>
                  <a:pt x="195" y="147"/>
                </a:lnTo>
                <a:lnTo>
                  <a:pt x="196" y="152"/>
                </a:lnTo>
                <a:lnTo>
                  <a:pt x="201" y="154"/>
                </a:lnTo>
                <a:lnTo>
                  <a:pt x="204" y="156"/>
                </a:lnTo>
                <a:lnTo>
                  <a:pt x="206" y="156"/>
                </a:lnTo>
                <a:lnTo>
                  <a:pt x="213" y="160"/>
                </a:lnTo>
                <a:lnTo>
                  <a:pt x="220" y="159"/>
                </a:lnTo>
                <a:lnTo>
                  <a:pt x="224" y="160"/>
                </a:lnTo>
                <a:lnTo>
                  <a:pt x="241" y="156"/>
                </a:lnTo>
                <a:lnTo>
                  <a:pt x="242" y="152"/>
                </a:lnTo>
                <a:lnTo>
                  <a:pt x="248" y="145"/>
                </a:lnTo>
                <a:lnTo>
                  <a:pt x="249" y="134"/>
                </a:lnTo>
                <a:lnTo>
                  <a:pt x="253" y="127"/>
                </a:lnTo>
                <a:lnTo>
                  <a:pt x="258" y="129"/>
                </a:lnTo>
                <a:lnTo>
                  <a:pt x="264" y="124"/>
                </a:lnTo>
                <a:lnTo>
                  <a:pt x="272" y="124"/>
                </a:lnTo>
                <a:lnTo>
                  <a:pt x="275" y="125"/>
                </a:lnTo>
                <a:lnTo>
                  <a:pt x="279" y="125"/>
                </a:lnTo>
                <a:lnTo>
                  <a:pt x="283" y="129"/>
                </a:lnTo>
                <a:lnTo>
                  <a:pt x="279" y="134"/>
                </a:lnTo>
                <a:lnTo>
                  <a:pt x="275" y="142"/>
                </a:lnTo>
                <a:lnTo>
                  <a:pt x="276" y="153"/>
                </a:lnTo>
                <a:lnTo>
                  <a:pt x="275" y="155"/>
                </a:lnTo>
                <a:lnTo>
                  <a:pt x="273" y="159"/>
                </a:lnTo>
                <a:lnTo>
                  <a:pt x="264" y="158"/>
                </a:lnTo>
                <a:lnTo>
                  <a:pt x="261" y="16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10" name="Freeform 180"/>
          <p:cNvSpPr>
            <a:spLocks/>
          </p:cNvSpPr>
          <p:nvPr/>
        </p:nvSpPr>
        <p:spPr bwMode="gray">
          <a:xfrm>
            <a:off x="3971573" y="3250384"/>
            <a:ext cx="5597" cy="9794"/>
          </a:xfrm>
          <a:custGeom>
            <a:avLst/>
            <a:gdLst>
              <a:gd name="T0" fmla="*/ 2147483647 w 3"/>
              <a:gd name="T1" fmla="*/ 2147483647 h 5"/>
              <a:gd name="T2" fmla="*/ 2147483647 w 3"/>
              <a:gd name="T3" fmla="*/ 2147483647 h 5"/>
              <a:gd name="T4" fmla="*/ 2147483647 w 3"/>
              <a:gd name="T5" fmla="*/ 0 h 5"/>
              <a:gd name="T6" fmla="*/ 2147483647 w 3"/>
              <a:gd name="T7" fmla="*/ 0 h 5"/>
              <a:gd name="T8" fmla="*/ 2147483647 w 3"/>
              <a:gd name="T9" fmla="*/ 0 h 5"/>
              <a:gd name="T10" fmla="*/ 2147483647 w 3"/>
              <a:gd name="T11" fmla="*/ 2147483647 h 5"/>
              <a:gd name="T12" fmla="*/ 2147483647 w 3"/>
              <a:gd name="T13" fmla="*/ 2147483647 h 5"/>
              <a:gd name="T14" fmla="*/ 2147483647 w 3"/>
              <a:gd name="T15" fmla="*/ 2147483647 h 5"/>
              <a:gd name="T16" fmla="*/ 2147483647 w 3"/>
              <a:gd name="T17" fmla="*/ 2147483647 h 5"/>
              <a:gd name="T18" fmla="*/ 2147483647 w 3"/>
              <a:gd name="T19" fmla="*/ 2147483647 h 5"/>
              <a:gd name="T20" fmla="*/ 2147483647 w 3"/>
              <a:gd name="T21" fmla="*/ 2147483647 h 5"/>
              <a:gd name="T22" fmla="*/ 2147483647 w 3"/>
              <a:gd name="T23" fmla="*/ 2147483647 h 5"/>
              <a:gd name="T24" fmla="*/ 0 w 3"/>
              <a:gd name="T25" fmla="*/ 2147483647 h 5"/>
              <a:gd name="T26" fmla="*/ 2147483647 w 3"/>
              <a:gd name="T27" fmla="*/ 2147483647 h 5"/>
              <a:gd name="T28" fmla="*/ 2147483647 w 3"/>
              <a:gd name="T29" fmla="*/ 2147483647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5"/>
              <a:gd name="T47" fmla="*/ 3 w 3"/>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5">
                <a:moveTo>
                  <a:pt x="1" y="2"/>
                </a:moveTo>
                <a:lnTo>
                  <a:pt x="1" y="1"/>
                </a:lnTo>
                <a:lnTo>
                  <a:pt x="1" y="0"/>
                </a:lnTo>
                <a:lnTo>
                  <a:pt x="2" y="0"/>
                </a:lnTo>
                <a:lnTo>
                  <a:pt x="3" y="0"/>
                </a:lnTo>
                <a:lnTo>
                  <a:pt x="3" y="1"/>
                </a:lnTo>
                <a:lnTo>
                  <a:pt x="3" y="2"/>
                </a:lnTo>
                <a:lnTo>
                  <a:pt x="3" y="3"/>
                </a:lnTo>
                <a:lnTo>
                  <a:pt x="3" y="2"/>
                </a:lnTo>
                <a:lnTo>
                  <a:pt x="3" y="3"/>
                </a:lnTo>
                <a:lnTo>
                  <a:pt x="3" y="4"/>
                </a:lnTo>
                <a:lnTo>
                  <a:pt x="2" y="5"/>
                </a:lnTo>
                <a:lnTo>
                  <a:pt x="0" y="5"/>
                </a:lnTo>
                <a:lnTo>
                  <a:pt x="1" y="4"/>
                </a:lnTo>
                <a:lnTo>
                  <a:pt x="1"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11" name="Freeform 181"/>
          <p:cNvSpPr>
            <a:spLocks/>
          </p:cNvSpPr>
          <p:nvPr/>
        </p:nvSpPr>
        <p:spPr bwMode="gray">
          <a:xfrm>
            <a:off x="3542004" y="3208412"/>
            <a:ext cx="72761" cy="82545"/>
          </a:xfrm>
          <a:custGeom>
            <a:avLst/>
            <a:gdLst>
              <a:gd name="T0" fmla="*/ 2147483647 w 40"/>
              <a:gd name="T1" fmla="*/ 0 h 45"/>
              <a:gd name="T2" fmla="*/ 2147483647 w 40"/>
              <a:gd name="T3" fmla="*/ 2147483647 h 45"/>
              <a:gd name="T4" fmla="*/ 2147483647 w 40"/>
              <a:gd name="T5" fmla="*/ 2147483647 h 45"/>
              <a:gd name="T6" fmla="*/ 2147483647 w 40"/>
              <a:gd name="T7" fmla="*/ 2147483647 h 45"/>
              <a:gd name="T8" fmla="*/ 2147483647 w 40"/>
              <a:gd name="T9" fmla="*/ 2147483647 h 45"/>
              <a:gd name="T10" fmla="*/ 2147483647 w 40"/>
              <a:gd name="T11" fmla="*/ 2147483647 h 45"/>
              <a:gd name="T12" fmla="*/ 2147483647 w 40"/>
              <a:gd name="T13" fmla="*/ 2147483647 h 45"/>
              <a:gd name="T14" fmla="*/ 2147483647 w 40"/>
              <a:gd name="T15" fmla="*/ 2147483647 h 45"/>
              <a:gd name="T16" fmla="*/ 2147483647 w 40"/>
              <a:gd name="T17" fmla="*/ 2147483647 h 45"/>
              <a:gd name="T18" fmla="*/ 2147483647 w 40"/>
              <a:gd name="T19" fmla="*/ 2147483647 h 45"/>
              <a:gd name="T20" fmla="*/ 2147483647 w 40"/>
              <a:gd name="T21" fmla="*/ 2147483647 h 45"/>
              <a:gd name="T22" fmla="*/ 0 w 40"/>
              <a:gd name="T23" fmla="*/ 2147483647 h 45"/>
              <a:gd name="T24" fmla="*/ 2147483647 w 40"/>
              <a:gd name="T25" fmla="*/ 2147483647 h 45"/>
              <a:gd name="T26" fmla="*/ 2147483647 w 40"/>
              <a:gd name="T27" fmla="*/ 2147483647 h 45"/>
              <a:gd name="T28" fmla="*/ 2147483647 w 40"/>
              <a:gd name="T29" fmla="*/ 2147483647 h 45"/>
              <a:gd name="T30" fmla="*/ 2147483647 w 40"/>
              <a:gd name="T31" fmla="*/ 2147483647 h 45"/>
              <a:gd name="T32" fmla="*/ 2147483647 w 40"/>
              <a:gd name="T33" fmla="*/ 2147483647 h 45"/>
              <a:gd name="T34" fmla="*/ 2147483647 w 40"/>
              <a:gd name="T35" fmla="*/ 2147483647 h 45"/>
              <a:gd name="T36" fmla="*/ 2147483647 w 40"/>
              <a:gd name="T37" fmla="*/ 2147483647 h 45"/>
              <a:gd name="T38" fmla="*/ 2147483647 w 40"/>
              <a:gd name="T39" fmla="*/ 2147483647 h 45"/>
              <a:gd name="T40" fmla="*/ 2147483647 w 40"/>
              <a:gd name="T41" fmla="*/ 0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45"/>
              <a:gd name="T65" fmla="*/ 40 w 40"/>
              <a:gd name="T66" fmla="*/ 45 h 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45">
                <a:moveTo>
                  <a:pt x="40" y="0"/>
                </a:moveTo>
                <a:lnTo>
                  <a:pt x="40" y="9"/>
                </a:lnTo>
                <a:lnTo>
                  <a:pt x="37" y="20"/>
                </a:lnTo>
                <a:lnTo>
                  <a:pt x="37" y="29"/>
                </a:lnTo>
                <a:lnTo>
                  <a:pt x="38" y="37"/>
                </a:lnTo>
                <a:lnTo>
                  <a:pt x="37" y="45"/>
                </a:lnTo>
                <a:lnTo>
                  <a:pt x="33" y="43"/>
                </a:lnTo>
                <a:lnTo>
                  <a:pt x="26" y="42"/>
                </a:lnTo>
                <a:lnTo>
                  <a:pt x="17" y="41"/>
                </a:lnTo>
                <a:lnTo>
                  <a:pt x="12" y="33"/>
                </a:lnTo>
                <a:lnTo>
                  <a:pt x="6" y="26"/>
                </a:lnTo>
                <a:lnTo>
                  <a:pt x="0" y="23"/>
                </a:lnTo>
                <a:lnTo>
                  <a:pt x="1" y="20"/>
                </a:lnTo>
                <a:lnTo>
                  <a:pt x="5" y="22"/>
                </a:lnTo>
                <a:lnTo>
                  <a:pt x="7" y="19"/>
                </a:lnTo>
                <a:lnTo>
                  <a:pt x="7" y="14"/>
                </a:lnTo>
                <a:lnTo>
                  <a:pt x="15" y="9"/>
                </a:lnTo>
                <a:lnTo>
                  <a:pt x="19" y="9"/>
                </a:lnTo>
                <a:lnTo>
                  <a:pt x="25" y="2"/>
                </a:lnTo>
                <a:lnTo>
                  <a:pt x="33" y="2"/>
                </a:lnTo>
                <a:lnTo>
                  <a:pt x="40"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12" name="Freeform 182"/>
          <p:cNvSpPr>
            <a:spLocks/>
          </p:cNvSpPr>
          <p:nvPr/>
        </p:nvSpPr>
        <p:spPr bwMode="gray">
          <a:xfrm>
            <a:off x="3572786" y="3282564"/>
            <a:ext cx="57369" cy="51766"/>
          </a:xfrm>
          <a:custGeom>
            <a:avLst/>
            <a:gdLst>
              <a:gd name="T0" fmla="*/ 0 w 31"/>
              <a:gd name="T1" fmla="*/ 0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0 w 31"/>
              <a:gd name="T27" fmla="*/ 2147483647 h 28"/>
              <a:gd name="T28" fmla="*/ 0 w 31"/>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8"/>
              <a:gd name="T47" fmla="*/ 31 w 31"/>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8">
                <a:moveTo>
                  <a:pt x="0" y="0"/>
                </a:moveTo>
                <a:lnTo>
                  <a:pt x="9" y="1"/>
                </a:lnTo>
                <a:lnTo>
                  <a:pt x="16" y="2"/>
                </a:lnTo>
                <a:lnTo>
                  <a:pt x="20" y="4"/>
                </a:lnTo>
                <a:lnTo>
                  <a:pt x="31" y="13"/>
                </a:lnTo>
                <a:lnTo>
                  <a:pt x="31" y="17"/>
                </a:lnTo>
                <a:lnTo>
                  <a:pt x="28" y="22"/>
                </a:lnTo>
                <a:lnTo>
                  <a:pt x="28" y="27"/>
                </a:lnTo>
                <a:lnTo>
                  <a:pt x="24" y="28"/>
                </a:lnTo>
                <a:lnTo>
                  <a:pt x="17" y="21"/>
                </a:lnTo>
                <a:lnTo>
                  <a:pt x="14" y="13"/>
                </a:lnTo>
                <a:lnTo>
                  <a:pt x="10" y="10"/>
                </a:lnTo>
                <a:lnTo>
                  <a:pt x="7" y="11"/>
                </a:lnTo>
                <a:lnTo>
                  <a:pt x="0" y="7"/>
                </a:lnTo>
                <a:lnTo>
                  <a:pt x="0"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13" name="Freeform 183"/>
          <p:cNvSpPr>
            <a:spLocks/>
          </p:cNvSpPr>
          <p:nvPr/>
        </p:nvSpPr>
        <p:spPr bwMode="gray">
          <a:xfrm>
            <a:off x="3624558" y="3314740"/>
            <a:ext cx="92350" cy="41972"/>
          </a:xfrm>
          <a:custGeom>
            <a:avLst/>
            <a:gdLst>
              <a:gd name="T0" fmla="*/ 2147483647 w 51"/>
              <a:gd name="T1" fmla="*/ 2147483647 h 23"/>
              <a:gd name="T2" fmla="*/ 2147483647 w 51"/>
              <a:gd name="T3" fmla="*/ 2147483647 h 23"/>
              <a:gd name="T4" fmla="*/ 2147483647 w 51"/>
              <a:gd name="T5" fmla="*/ 2147483647 h 23"/>
              <a:gd name="T6" fmla="*/ 2147483647 w 51"/>
              <a:gd name="T7" fmla="*/ 2147483647 h 23"/>
              <a:gd name="T8" fmla="*/ 2147483647 w 51"/>
              <a:gd name="T9" fmla="*/ 2147483647 h 23"/>
              <a:gd name="T10" fmla="*/ 2147483647 w 51"/>
              <a:gd name="T11" fmla="*/ 2147483647 h 23"/>
              <a:gd name="T12" fmla="*/ 2147483647 w 51"/>
              <a:gd name="T13" fmla="*/ 2147483647 h 23"/>
              <a:gd name="T14" fmla="*/ 2147483647 w 51"/>
              <a:gd name="T15" fmla="*/ 2147483647 h 23"/>
              <a:gd name="T16" fmla="*/ 2147483647 w 51"/>
              <a:gd name="T17" fmla="*/ 2147483647 h 23"/>
              <a:gd name="T18" fmla="*/ 2147483647 w 51"/>
              <a:gd name="T19" fmla="*/ 2147483647 h 23"/>
              <a:gd name="T20" fmla="*/ 2147483647 w 51"/>
              <a:gd name="T21" fmla="*/ 2147483647 h 23"/>
              <a:gd name="T22" fmla="*/ 2147483647 w 51"/>
              <a:gd name="T23" fmla="*/ 2147483647 h 23"/>
              <a:gd name="T24" fmla="*/ 2147483647 w 51"/>
              <a:gd name="T25" fmla="*/ 2147483647 h 23"/>
              <a:gd name="T26" fmla="*/ 2147483647 w 51"/>
              <a:gd name="T27" fmla="*/ 2147483647 h 23"/>
              <a:gd name="T28" fmla="*/ 0 w 51"/>
              <a:gd name="T29" fmla="*/ 2147483647 h 23"/>
              <a:gd name="T30" fmla="*/ 0 w 51"/>
              <a:gd name="T31" fmla="*/ 2147483647 h 23"/>
              <a:gd name="T32" fmla="*/ 2147483647 w 51"/>
              <a:gd name="T33" fmla="*/ 0 h 23"/>
              <a:gd name="T34" fmla="*/ 2147483647 w 51"/>
              <a:gd name="T35" fmla="*/ 2147483647 h 23"/>
              <a:gd name="T36" fmla="*/ 2147483647 w 51"/>
              <a:gd name="T37" fmla="*/ 2147483647 h 23"/>
              <a:gd name="T38" fmla="*/ 2147483647 w 51"/>
              <a:gd name="T39" fmla="*/ 2147483647 h 23"/>
              <a:gd name="T40" fmla="*/ 2147483647 w 51"/>
              <a:gd name="T41" fmla="*/ 2147483647 h 23"/>
              <a:gd name="T42" fmla="*/ 2147483647 w 51"/>
              <a:gd name="T43" fmla="*/ 2147483647 h 23"/>
              <a:gd name="T44" fmla="*/ 2147483647 w 51"/>
              <a:gd name="T45" fmla="*/ 2147483647 h 23"/>
              <a:gd name="T46" fmla="*/ 2147483647 w 51"/>
              <a:gd name="T47" fmla="*/ 2147483647 h 23"/>
              <a:gd name="T48" fmla="*/ 2147483647 w 51"/>
              <a:gd name="T49" fmla="*/ 2147483647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
              <a:gd name="T76" fmla="*/ 0 h 23"/>
              <a:gd name="T77" fmla="*/ 51 w 51"/>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 h="23">
                <a:moveTo>
                  <a:pt x="51" y="15"/>
                </a:moveTo>
                <a:lnTo>
                  <a:pt x="48" y="20"/>
                </a:lnTo>
                <a:lnTo>
                  <a:pt x="43" y="21"/>
                </a:lnTo>
                <a:lnTo>
                  <a:pt x="39" y="17"/>
                </a:lnTo>
                <a:lnTo>
                  <a:pt x="37" y="9"/>
                </a:lnTo>
                <a:lnTo>
                  <a:pt x="31" y="6"/>
                </a:lnTo>
                <a:lnTo>
                  <a:pt x="27" y="8"/>
                </a:lnTo>
                <a:lnTo>
                  <a:pt x="23" y="10"/>
                </a:lnTo>
                <a:lnTo>
                  <a:pt x="21" y="13"/>
                </a:lnTo>
                <a:lnTo>
                  <a:pt x="23" y="18"/>
                </a:lnTo>
                <a:lnTo>
                  <a:pt x="17" y="23"/>
                </a:lnTo>
                <a:lnTo>
                  <a:pt x="14" y="20"/>
                </a:lnTo>
                <a:lnTo>
                  <a:pt x="8" y="17"/>
                </a:lnTo>
                <a:lnTo>
                  <a:pt x="8" y="14"/>
                </a:lnTo>
                <a:lnTo>
                  <a:pt x="0" y="10"/>
                </a:lnTo>
                <a:lnTo>
                  <a:pt x="0" y="5"/>
                </a:lnTo>
                <a:lnTo>
                  <a:pt x="3" y="0"/>
                </a:lnTo>
                <a:lnTo>
                  <a:pt x="10" y="7"/>
                </a:lnTo>
                <a:lnTo>
                  <a:pt x="14" y="8"/>
                </a:lnTo>
                <a:lnTo>
                  <a:pt x="22" y="3"/>
                </a:lnTo>
                <a:lnTo>
                  <a:pt x="27" y="1"/>
                </a:lnTo>
                <a:lnTo>
                  <a:pt x="34" y="2"/>
                </a:lnTo>
                <a:lnTo>
                  <a:pt x="41" y="7"/>
                </a:lnTo>
                <a:lnTo>
                  <a:pt x="46" y="13"/>
                </a:lnTo>
                <a:lnTo>
                  <a:pt x="51" y="1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14" name="Freeform 184"/>
          <p:cNvSpPr>
            <a:spLocks/>
          </p:cNvSpPr>
          <p:nvPr/>
        </p:nvSpPr>
        <p:spPr bwMode="gray">
          <a:xfrm>
            <a:off x="3912805" y="2037387"/>
            <a:ext cx="8395" cy="15390"/>
          </a:xfrm>
          <a:custGeom>
            <a:avLst/>
            <a:gdLst>
              <a:gd name="T0" fmla="*/ 0 w 5"/>
              <a:gd name="T1" fmla="*/ 2147483647 h 8"/>
              <a:gd name="T2" fmla="*/ 2147483647 w 5"/>
              <a:gd name="T3" fmla="*/ 0 h 8"/>
              <a:gd name="T4" fmla="*/ 2147483647 w 5"/>
              <a:gd name="T5" fmla="*/ 2147483647 h 8"/>
              <a:gd name="T6" fmla="*/ 2147483647 w 5"/>
              <a:gd name="T7" fmla="*/ 2147483647 h 8"/>
              <a:gd name="T8" fmla="*/ 2147483647 w 5"/>
              <a:gd name="T9" fmla="*/ 2147483647 h 8"/>
              <a:gd name="T10" fmla="*/ 0 w 5"/>
              <a:gd name="T11" fmla="*/ 2147483647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0" y="4"/>
                </a:moveTo>
                <a:lnTo>
                  <a:pt x="2" y="0"/>
                </a:lnTo>
                <a:lnTo>
                  <a:pt x="5" y="2"/>
                </a:lnTo>
                <a:lnTo>
                  <a:pt x="5" y="7"/>
                </a:lnTo>
                <a:lnTo>
                  <a:pt x="3" y="8"/>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15" name="Freeform 185"/>
          <p:cNvSpPr>
            <a:spLocks/>
          </p:cNvSpPr>
          <p:nvPr/>
        </p:nvSpPr>
        <p:spPr bwMode="gray">
          <a:xfrm>
            <a:off x="3810659" y="1455375"/>
            <a:ext cx="12593" cy="5596"/>
          </a:xfrm>
          <a:custGeom>
            <a:avLst/>
            <a:gdLst>
              <a:gd name="T0" fmla="*/ 2147483647 w 7"/>
              <a:gd name="T1" fmla="*/ 2147483647 h 3"/>
              <a:gd name="T2" fmla="*/ 0 w 7"/>
              <a:gd name="T3" fmla="*/ 2147483647 h 3"/>
              <a:gd name="T4" fmla="*/ 2147483647 w 7"/>
              <a:gd name="T5" fmla="*/ 0 h 3"/>
              <a:gd name="T6" fmla="*/ 2147483647 w 7"/>
              <a:gd name="T7" fmla="*/ 2147483647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2"/>
                </a:moveTo>
                <a:lnTo>
                  <a:pt x="0" y="1"/>
                </a:lnTo>
                <a:lnTo>
                  <a:pt x="2" y="0"/>
                </a:lnTo>
                <a:lnTo>
                  <a:pt x="7" y="1"/>
                </a:lnTo>
                <a:lnTo>
                  <a:pt x="7" y="3"/>
                </a:lnTo>
                <a:lnTo>
                  <a:pt x="2"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16" name="Freeform 186"/>
          <p:cNvSpPr>
            <a:spLocks/>
          </p:cNvSpPr>
          <p:nvPr/>
        </p:nvSpPr>
        <p:spPr bwMode="gray">
          <a:xfrm>
            <a:off x="4076515" y="1630257"/>
            <a:ext cx="6996" cy="8394"/>
          </a:xfrm>
          <a:custGeom>
            <a:avLst/>
            <a:gdLst>
              <a:gd name="T0" fmla="*/ 2147483647 w 4"/>
              <a:gd name="T1" fmla="*/ 0 h 4"/>
              <a:gd name="T2" fmla="*/ 2147483647 w 4"/>
              <a:gd name="T3" fmla="*/ 2147483647 h 4"/>
              <a:gd name="T4" fmla="*/ 2147483647 w 4"/>
              <a:gd name="T5" fmla="*/ 2147483647 h 4"/>
              <a:gd name="T6" fmla="*/ 0 w 4"/>
              <a:gd name="T7" fmla="*/ 0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0"/>
                </a:moveTo>
                <a:lnTo>
                  <a:pt x="4" y="2"/>
                </a:lnTo>
                <a:lnTo>
                  <a:pt x="1" y="4"/>
                </a:lnTo>
                <a:lnTo>
                  <a:pt x="0" y="0"/>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17" name="Freeform 187"/>
          <p:cNvSpPr>
            <a:spLocks/>
          </p:cNvSpPr>
          <p:nvPr/>
        </p:nvSpPr>
        <p:spPr bwMode="gray">
          <a:xfrm>
            <a:off x="4101701" y="1683424"/>
            <a:ext cx="13992" cy="9794"/>
          </a:xfrm>
          <a:custGeom>
            <a:avLst/>
            <a:gdLst>
              <a:gd name="T0" fmla="*/ 0 w 7"/>
              <a:gd name="T1" fmla="*/ 2147483647 h 5"/>
              <a:gd name="T2" fmla="*/ 2147483647 w 7"/>
              <a:gd name="T3" fmla="*/ 0 h 5"/>
              <a:gd name="T4" fmla="*/ 2147483647 w 7"/>
              <a:gd name="T5" fmla="*/ 2147483647 h 5"/>
              <a:gd name="T6" fmla="*/ 2147483647 w 7"/>
              <a:gd name="T7" fmla="*/ 2147483647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1"/>
                </a:moveTo>
                <a:lnTo>
                  <a:pt x="4" y="0"/>
                </a:lnTo>
                <a:lnTo>
                  <a:pt x="7" y="2"/>
                </a:lnTo>
                <a:lnTo>
                  <a:pt x="1" y="5"/>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18" name="Freeform 188"/>
          <p:cNvSpPr>
            <a:spLocks/>
          </p:cNvSpPr>
          <p:nvPr/>
        </p:nvSpPr>
        <p:spPr bwMode="gray">
          <a:xfrm>
            <a:off x="4118492" y="1682025"/>
            <a:ext cx="9795" cy="6995"/>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1"/>
                </a:moveTo>
                <a:lnTo>
                  <a:pt x="2" y="0"/>
                </a:lnTo>
                <a:lnTo>
                  <a:pt x="5" y="2"/>
                </a:lnTo>
                <a:lnTo>
                  <a:pt x="4" y="4"/>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19" name="Freeform 189"/>
          <p:cNvSpPr>
            <a:spLocks/>
          </p:cNvSpPr>
          <p:nvPr/>
        </p:nvSpPr>
        <p:spPr bwMode="gray">
          <a:xfrm>
            <a:off x="4087709" y="1718399"/>
            <a:ext cx="47574" cy="30780"/>
          </a:xfrm>
          <a:custGeom>
            <a:avLst/>
            <a:gdLst>
              <a:gd name="T0" fmla="*/ 2147483647 w 26"/>
              <a:gd name="T1" fmla="*/ 0 h 17"/>
              <a:gd name="T2" fmla="*/ 2147483647 w 26"/>
              <a:gd name="T3" fmla="*/ 2147483647 h 17"/>
              <a:gd name="T4" fmla="*/ 2147483647 w 26"/>
              <a:gd name="T5" fmla="*/ 2147483647 h 17"/>
              <a:gd name="T6" fmla="*/ 2147483647 w 26"/>
              <a:gd name="T7" fmla="*/ 2147483647 h 17"/>
              <a:gd name="T8" fmla="*/ 2147483647 w 26"/>
              <a:gd name="T9" fmla="*/ 2147483647 h 17"/>
              <a:gd name="T10" fmla="*/ 2147483647 w 26"/>
              <a:gd name="T11" fmla="*/ 2147483647 h 17"/>
              <a:gd name="T12" fmla="*/ 2147483647 w 26"/>
              <a:gd name="T13" fmla="*/ 2147483647 h 17"/>
              <a:gd name="T14" fmla="*/ 2147483647 w 26"/>
              <a:gd name="T15" fmla="*/ 2147483647 h 17"/>
              <a:gd name="T16" fmla="*/ 2147483647 w 26"/>
              <a:gd name="T17" fmla="*/ 2147483647 h 17"/>
              <a:gd name="T18" fmla="*/ 2147483647 w 26"/>
              <a:gd name="T19" fmla="*/ 2147483647 h 17"/>
              <a:gd name="T20" fmla="*/ 0 w 26"/>
              <a:gd name="T21" fmla="*/ 2147483647 h 17"/>
              <a:gd name="T22" fmla="*/ 2147483647 w 26"/>
              <a:gd name="T23" fmla="*/ 2147483647 h 17"/>
              <a:gd name="T24" fmla="*/ 0 w 26"/>
              <a:gd name="T25" fmla="*/ 2147483647 h 17"/>
              <a:gd name="T26" fmla="*/ 2147483647 w 26"/>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3" y="0"/>
                </a:moveTo>
                <a:lnTo>
                  <a:pt x="6" y="1"/>
                </a:lnTo>
                <a:lnTo>
                  <a:pt x="14" y="3"/>
                </a:lnTo>
                <a:lnTo>
                  <a:pt x="18" y="5"/>
                </a:lnTo>
                <a:lnTo>
                  <a:pt x="26" y="11"/>
                </a:lnTo>
                <a:lnTo>
                  <a:pt x="25" y="13"/>
                </a:lnTo>
                <a:lnTo>
                  <a:pt x="19" y="17"/>
                </a:lnTo>
                <a:lnTo>
                  <a:pt x="14" y="17"/>
                </a:lnTo>
                <a:lnTo>
                  <a:pt x="8" y="13"/>
                </a:lnTo>
                <a:lnTo>
                  <a:pt x="2" y="13"/>
                </a:lnTo>
                <a:lnTo>
                  <a:pt x="0" y="9"/>
                </a:lnTo>
                <a:lnTo>
                  <a:pt x="2" y="7"/>
                </a:lnTo>
                <a:lnTo>
                  <a:pt x="0" y="5"/>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0" name="Freeform 190"/>
          <p:cNvSpPr>
            <a:spLocks/>
          </p:cNvSpPr>
          <p:nvPr/>
        </p:nvSpPr>
        <p:spPr bwMode="gray">
          <a:xfrm>
            <a:off x="4105901" y="1231523"/>
            <a:ext cx="34981" cy="19587"/>
          </a:xfrm>
          <a:custGeom>
            <a:avLst/>
            <a:gdLst>
              <a:gd name="T0" fmla="*/ 0 w 19"/>
              <a:gd name="T1" fmla="*/ 2147483647 h 11"/>
              <a:gd name="T2" fmla="*/ 0 w 19"/>
              <a:gd name="T3" fmla="*/ 2147483647 h 11"/>
              <a:gd name="T4" fmla="*/ 2147483647 w 19"/>
              <a:gd name="T5" fmla="*/ 0 h 11"/>
              <a:gd name="T6" fmla="*/ 2147483647 w 19"/>
              <a:gd name="T7" fmla="*/ 2147483647 h 11"/>
              <a:gd name="T8" fmla="*/ 2147483647 w 19"/>
              <a:gd name="T9" fmla="*/ 2147483647 h 11"/>
              <a:gd name="T10" fmla="*/ 2147483647 w 19"/>
              <a:gd name="T11" fmla="*/ 2147483647 h 11"/>
              <a:gd name="T12" fmla="*/ 2147483647 w 19"/>
              <a:gd name="T13" fmla="*/ 2147483647 h 11"/>
              <a:gd name="T14" fmla="*/ 2147483647 w 19"/>
              <a:gd name="T15" fmla="*/ 2147483647 h 11"/>
              <a:gd name="T16" fmla="*/ 0 w 19"/>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1"/>
              <a:gd name="T29" fmla="*/ 19 w 19"/>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1">
                <a:moveTo>
                  <a:pt x="0" y="4"/>
                </a:moveTo>
                <a:lnTo>
                  <a:pt x="0" y="1"/>
                </a:lnTo>
                <a:lnTo>
                  <a:pt x="3" y="0"/>
                </a:lnTo>
                <a:lnTo>
                  <a:pt x="11" y="2"/>
                </a:lnTo>
                <a:lnTo>
                  <a:pt x="10" y="4"/>
                </a:lnTo>
                <a:lnTo>
                  <a:pt x="15" y="5"/>
                </a:lnTo>
                <a:lnTo>
                  <a:pt x="19" y="11"/>
                </a:lnTo>
                <a:lnTo>
                  <a:pt x="10" y="10"/>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1" name="Freeform 191"/>
          <p:cNvSpPr>
            <a:spLocks/>
          </p:cNvSpPr>
          <p:nvPr/>
        </p:nvSpPr>
        <p:spPr bwMode="gray">
          <a:xfrm>
            <a:off x="4178662" y="1216132"/>
            <a:ext cx="12593" cy="9794"/>
          </a:xfrm>
          <a:custGeom>
            <a:avLst/>
            <a:gdLst>
              <a:gd name="T0" fmla="*/ 0 w 7"/>
              <a:gd name="T1" fmla="*/ 0 h 5"/>
              <a:gd name="T2" fmla="*/ 2147483647 w 7"/>
              <a:gd name="T3" fmla="*/ 0 h 5"/>
              <a:gd name="T4" fmla="*/ 2147483647 w 7"/>
              <a:gd name="T5" fmla="*/ 2147483647 h 5"/>
              <a:gd name="T6" fmla="*/ 2147483647 w 7"/>
              <a:gd name="T7" fmla="*/ 2147483647 h 5"/>
              <a:gd name="T8" fmla="*/ 2147483647 w 7"/>
              <a:gd name="T9" fmla="*/ 2147483647 h 5"/>
              <a:gd name="T10" fmla="*/ 2147483647 w 7"/>
              <a:gd name="T11" fmla="*/ 2147483647 h 5"/>
              <a:gd name="T12" fmla="*/ 0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0" y="0"/>
                </a:moveTo>
                <a:lnTo>
                  <a:pt x="3" y="0"/>
                </a:lnTo>
                <a:lnTo>
                  <a:pt x="7" y="2"/>
                </a:lnTo>
                <a:lnTo>
                  <a:pt x="7" y="5"/>
                </a:lnTo>
                <a:lnTo>
                  <a:pt x="4" y="4"/>
                </a:lnTo>
                <a:lnTo>
                  <a:pt x="4"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2" name="Freeform 192"/>
          <p:cNvSpPr>
            <a:spLocks/>
          </p:cNvSpPr>
          <p:nvPr/>
        </p:nvSpPr>
        <p:spPr bwMode="gray">
          <a:xfrm>
            <a:off x="4199650" y="1209136"/>
            <a:ext cx="54571" cy="33578"/>
          </a:xfrm>
          <a:custGeom>
            <a:avLst/>
            <a:gdLst>
              <a:gd name="T0" fmla="*/ 0 w 30"/>
              <a:gd name="T1" fmla="*/ 2147483647 h 18"/>
              <a:gd name="T2" fmla="*/ 2147483647 w 30"/>
              <a:gd name="T3" fmla="*/ 0 h 18"/>
              <a:gd name="T4" fmla="*/ 2147483647 w 30"/>
              <a:gd name="T5" fmla="*/ 2147483647 h 18"/>
              <a:gd name="T6" fmla="*/ 2147483647 w 30"/>
              <a:gd name="T7" fmla="*/ 2147483647 h 18"/>
              <a:gd name="T8" fmla="*/ 2147483647 w 30"/>
              <a:gd name="T9" fmla="*/ 2147483647 h 18"/>
              <a:gd name="T10" fmla="*/ 2147483647 w 30"/>
              <a:gd name="T11" fmla="*/ 2147483647 h 18"/>
              <a:gd name="T12" fmla="*/ 2147483647 w 30"/>
              <a:gd name="T13" fmla="*/ 2147483647 h 18"/>
              <a:gd name="T14" fmla="*/ 2147483647 w 30"/>
              <a:gd name="T15" fmla="*/ 2147483647 h 18"/>
              <a:gd name="T16" fmla="*/ 2147483647 w 30"/>
              <a:gd name="T17" fmla="*/ 2147483647 h 18"/>
              <a:gd name="T18" fmla="*/ 0 w 30"/>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18"/>
              <a:gd name="T32" fmla="*/ 30 w 3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18">
                <a:moveTo>
                  <a:pt x="0" y="1"/>
                </a:moveTo>
                <a:lnTo>
                  <a:pt x="12" y="0"/>
                </a:lnTo>
                <a:lnTo>
                  <a:pt x="30" y="10"/>
                </a:lnTo>
                <a:lnTo>
                  <a:pt x="23" y="13"/>
                </a:lnTo>
                <a:lnTo>
                  <a:pt x="24" y="18"/>
                </a:lnTo>
                <a:lnTo>
                  <a:pt x="20" y="18"/>
                </a:lnTo>
                <a:lnTo>
                  <a:pt x="20" y="16"/>
                </a:lnTo>
                <a:lnTo>
                  <a:pt x="17" y="14"/>
                </a:lnTo>
                <a:lnTo>
                  <a:pt x="5" y="7"/>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3" name="Freeform 193"/>
          <p:cNvSpPr>
            <a:spLocks/>
          </p:cNvSpPr>
          <p:nvPr/>
        </p:nvSpPr>
        <p:spPr bwMode="gray">
          <a:xfrm>
            <a:off x="4184259" y="1195148"/>
            <a:ext cx="18190" cy="6995"/>
          </a:xfrm>
          <a:custGeom>
            <a:avLst/>
            <a:gdLst>
              <a:gd name="T0" fmla="*/ 2147483647 w 10"/>
              <a:gd name="T1" fmla="*/ 0 h 4"/>
              <a:gd name="T2" fmla="*/ 2147483647 w 10"/>
              <a:gd name="T3" fmla="*/ 2147483647 h 4"/>
              <a:gd name="T4" fmla="*/ 2147483647 w 10"/>
              <a:gd name="T5" fmla="*/ 2147483647 h 4"/>
              <a:gd name="T6" fmla="*/ 0 w 10"/>
              <a:gd name="T7" fmla="*/ 2147483647 h 4"/>
              <a:gd name="T8" fmla="*/ 2147483647 w 10"/>
              <a:gd name="T9" fmla="*/ 2147483647 h 4"/>
              <a:gd name="T10" fmla="*/ 2147483647 w 10"/>
              <a:gd name="T11" fmla="*/ 0 h 4"/>
              <a:gd name="T12" fmla="*/ 0 60000 65536"/>
              <a:gd name="T13" fmla="*/ 0 60000 65536"/>
              <a:gd name="T14" fmla="*/ 0 60000 65536"/>
              <a:gd name="T15" fmla="*/ 0 60000 65536"/>
              <a:gd name="T16" fmla="*/ 0 60000 65536"/>
              <a:gd name="T17" fmla="*/ 0 60000 65536"/>
              <a:gd name="T18" fmla="*/ 0 w 10"/>
              <a:gd name="T19" fmla="*/ 0 h 4"/>
              <a:gd name="T20" fmla="*/ 10 w 10"/>
              <a:gd name="T21" fmla="*/ 4 h 4"/>
            </a:gdLst>
            <a:ahLst/>
            <a:cxnLst>
              <a:cxn ang="T12">
                <a:pos x="T0" y="T1"/>
              </a:cxn>
              <a:cxn ang="T13">
                <a:pos x="T2" y="T3"/>
              </a:cxn>
              <a:cxn ang="T14">
                <a:pos x="T4" y="T5"/>
              </a:cxn>
              <a:cxn ang="T15">
                <a:pos x="T6" y="T7"/>
              </a:cxn>
              <a:cxn ang="T16">
                <a:pos x="T8" y="T9"/>
              </a:cxn>
              <a:cxn ang="T17">
                <a:pos x="T10" y="T11"/>
              </a:cxn>
            </a:cxnLst>
            <a:rect l="T18" t="T19" r="T20" b="T21"/>
            <a:pathLst>
              <a:path w="10" h="4">
                <a:moveTo>
                  <a:pt x="6" y="0"/>
                </a:moveTo>
                <a:lnTo>
                  <a:pt x="10" y="3"/>
                </a:lnTo>
                <a:lnTo>
                  <a:pt x="4" y="4"/>
                </a:lnTo>
                <a:lnTo>
                  <a:pt x="0" y="3"/>
                </a:lnTo>
                <a:lnTo>
                  <a:pt x="1" y="1"/>
                </a:lnTo>
                <a:lnTo>
                  <a:pt x="6"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4" name="Freeform 194"/>
          <p:cNvSpPr>
            <a:spLocks/>
          </p:cNvSpPr>
          <p:nvPr/>
        </p:nvSpPr>
        <p:spPr bwMode="gray">
          <a:xfrm>
            <a:off x="4209445" y="1183955"/>
            <a:ext cx="29384" cy="13991"/>
          </a:xfrm>
          <a:custGeom>
            <a:avLst/>
            <a:gdLst>
              <a:gd name="T0" fmla="*/ 2147483647 w 16"/>
              <a:gd name="T1" fmla="*/ 0 h 8"/>
              <a:gd name="T2" fmla="*/ 2147483647 w 16"/>
              <a:gd name="T3" fmla="*/ 2147483647 h 8"/>
              <a:gd name="T4" fmla="*/ 2147483647 w 16"/>
              <a:gd name="T5" fmla="*/ 2147483647 h 8"/>
              <a:gd name="T6" fmla="*/ 2147483647 w 16"/>
              <a:gd name="T7" fmla="*/ 2147483647 h 8"/>
              <a:gd name="T8" fmla="*/ 2147483647 w 16"/>
              <a:gd name="T9" fmla="*/ 2147483647 h 8"/>
              <a:gd name="T10" fmla="*/ 2147483647 w 16"/>
              <a:gd name="T11" fmla="*/ 2147483647 h 8"/>
              <a:gd name="T12" fmla="*/ 0 w 16"/>
              <a:gd name="T13" fmla="*/ 2147483647 h 8"/>
              <a:gd name="T14" fmla="*/ 2147483647 w 16"/>
              <a:gd name="T15" fmla="*/ 2147483647 h 8"/>
              <a:gd name="T16" fmla="*/ 2147483647 w 16"/>
              <a:gd name="T17" fmla="*/ 2147483647 h 8"/>
              <a:gd name="T18" fmla="*/ 2147483647 w 1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8"/>
              <a:gd name="T32" fmla="*/ 16 w 1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8">
                <a:moveTo>
                  <a:pt x="6" y="0"/>
                </a:moveTo>
                <a:lnTo>
                  <a:pt x="12" y="3"/>
                </a:lnTo>
                <a:lnTo>
                  <a:pt x="16" y="5"/>
                </a:lnTo>
                <a:lnTo>
                  <a:pt x="16" y="8"/>
                </a:lnTo>
                <a:lnTo>
                  <a:pt x="6" y="8"/>
                </a:lnTo>
                <a:lnTo>
                  <a:pt x="2" y="6"/>
                </a:lnTo>
                <a:lnTo>
                  <a:pt x="0" y="5"/>
                </a:lnTo>
                <a:lnTo>
                  <a:pt x="4" y="5"/>
                </a:lnTo>
                <a:lnTo>
                  <a:pt x="4" y="1"/>
                </a:lnTo>
                <a:lnTo>
                  <a:pt x="6"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5" name="Freeform 195"/>
          <p:cNvSpPr>
            <a:spLocks/>
          </p:cNvSpPr>
          <p:nvPr/>
        </p:nvSpPr>
        <p:spPr bwMode="gray">
          <a:xfrm>
            <a:off x="4317185" y="1165767"/>
            <a:ext cx="30783" cy="13991"/>
          </a:xfrm>
          <a:custGeom>
            <a:avLst/>
            <a:gdLst>
              <a:gd name="T0" fmla="*/ 0 w 17"/>
              <a:gd name="T1" fmla="*/ 0 h 8"/>
              <a:gd name="T2" fmla="*/ 2147483647 w 17"/>
              <a:gd name="T3" fmla="*/ 0 h 8"/>
              <a:gd name="T4" fmla="*/ 2147483647 w 17"/>
              <a:gd name="T5" fmla="*/ 2147483647 h 8"/>
              <a:gd name="T6" fmla="*/ 2147483647 w 17"/>
              <a:gd name="T7" fmla="*/ 2147483647 h 8"/>
              <a:gd name="T8" fmla="*/ 2147483647 w 17"/>
              <a:gd name="T9" fmla="*/ 2147483647 h 8"/>
              <a:gd name="T10" fmla="*/ 2147483647 w 17"/>
              <a:gd name="T11" fmla="*/ 2147483647 h 8"/>
              <a:gd name="T12" fmla="*/ 0 w 17"/>
              <a:gd name="T13" fmla="*/ 0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0" y="0"/>
                </a:moveTo>
                <a:lnTo>
                  <a:pt x="3" y="0"/>
                </a:lnTo>
                <a:lnTo>
                  <a:pt x="17" y="6"/>
                </a:lnTo>
                <a:lnTo>
                  <a:pt x="14" y="8"/>
                </a:lnTo>
                <a:lnTo>
                  <a:pt x="5" y="4"/>
                </a:lnTo>
                <a:lnTo>
                  <a:pt x="1"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6" name="Freeform 196"/>
          <p:cNvSpPr>
            <a:spLocks/>
          </p:cNvSpPr>
          <p:nvPr/>
        </p:nvSpPr>
        <p:spPr bwMode="gray">
          <a:xfrm>
            <a:off x="4322783" y="1178359"/>
            <a:ext cx="16791" cy="6995"/>
          </a:xfrm>
          <a:custGeom>
            <a:avLst/>
            <a:gdLst>
              <a:gd name="T0" fmla="*/ 0 w 9"/>
              <a:gd name="T1" fmla="*/ 0 h 4"/>
              <a:gd name="T2" fmla="*/ 2147483647 w 9"/>
              <a:gd name="T3" fmla="*/ 2147483647 h 4"/>
              <a:gd name="T4" fmla="*/ 2147483647 w 9"/>
              <a:gd name="T5" fmla="*/ 2147483647 h 4"/>
              <a:gd name="T6" fmla="*/ 2147483647 w 9"/>
              <a:gd name="T7" fmla="*/ 2147483647 h 4"/>
              <a:gd name="T8" fmla="*/ 2147483647 w 9"/>
              <a:gd name="T9" fmla="*/ 2147483647 h 4"/>
              <a:gd name="T10" fmla="*/ 0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0" y="0"/>
                </a:moveTo>
                <a:lnTo>
                  <a:pt x="6" y="1"/>
                </a:lnTo>
                <a:lnTo>
                  <a:pt x="9" y="3"/>
                </a:lnTo>
                <a:lnTo>
                  <a:pt x="6" y="4"/>
                </a:lnTo>
                <a:lnTo>
                  <a:pt x="3"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7" name="Freeform 197"/>
          <p:cNvSpPr>
            <a:spLocks/>
          </p:cNvSpPr>
          <p:nvPr/>
        </p:nvSpPr>
        <p:spPr bwMode="gray">
          <a:xfrm>
            <a:off x="4333976" y="1160171"/>
            <a:ext cx="9795" cy="6995"/>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1"/>
                </a:moveTo>
                <a:lnTo>
                  <a:pt x="2" y="0"/>
                </a:lnTo>
                <a:lnTo>
                  <a:pt x="5" y="1"/>
                </a:lnTo>
                <a:lnTo>
                  <a:pt x="2" y="4"/>
                </a:lnTo>
                <a:lnTo>
                  <a:pt x="0"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8" name="Freeform 198"/>
          <p:cNvSpPr>
            <a:spLocks/>
          </p:cNvSpPr>
          <p:nvPr/>
        </p:nvSpPr>
        <p:spPr bwMode="gray">
          <a:xfrm>
            <a:off x="4308792" y="1176959"/>
            <a:ext cx="18190" cy="11193"/>
          </a:xfrm>
          <a:custGeom>
            <a:avLst/>
            <a:gdLst>
              <a:gd name="T0" fmla="*/ 2147483647 w 10"/>
              <a:gd name="T1" fmla="*/ 0 h 6"/>
              <a:gd name="T2" fmla="*/ 2147483647 w 10"/>
              <a:gd name="T3" fmla="*/ 2147483647 h 6"/>
              <a:gd name="T4" fmla="*/ 2147483647 w 10"/>
              <a:gd name="T5" fmla="*/ 2147483647 h 6"/>
              <a:gd name="T6" fmla="*/ 2147483647 w 10"/>
              <a:gd name="T7" fmla="*/ 2147483647 h 6"/>
              <a:gd name="T8" fmla="*/ 0 w 10"/>
              <a:gd name="T9" fmla="*/ 0 h 6"/>
              <a:gd name="T10" fmla="*/ 2147483647 w 10"/>
              <a:gd name="T11" fmla="*/ 0 h 6"/>
              <a:gd name="T12" fmla="*/ 0 60000 65536"/>
              <a:gd name="T13" fmla="*/ 0 60000 65536"/>
              <a:gd name="T14" fmla="*/ 0 60000 65536"/>
              <a:gd name="T15" fmla="*/ 0 60000 65536"/>
              <a:gd name="T16" fmla="*/ 0 60000 65536"/>
              <a:gd name="T17" fmla="*/ 0 60000 65536"/>
              <a:gd name="T18" fmla="*/ 0 w 10"/>
              <a:gd name="T19" fmla="*/ 0 h 6"/>
              <a:gd name="T20" fmla="*/ 10 w 10"/>
              <a:gd name="T21" fmla="*/ 6 h 6"/>
            </a:gdLst>
            <a:ahLst/>
            <a:cxnLst>
              <a:cxn ang="T12">
                <a:pos x="T0" y="T1"/>
              </a:cxn>
              <a:cxn ang="T13">
                <a:pos x="T2" y="T3"/>
              </a:cxn>
              <a:cxn ang="T14">
                <a:pos x="T4" y="T5"/>
              </a:cxn>
              <a:cxn ang="T15">
                <a:pos x="T6" y="T7"/>
              </a:cxn>
              <a:cxn ang="T16">
                <a:pos x="T8" y="T9"/>
              </a:cxn>
              <a:cxn ang="T17">
                <a:pos x="T10" y="T11"/>
              </a:cxn>
            </a:cxnLst>
            <a:rect l="T18" t="T19" r="T20" b="T21"/>
            <a:pathLst>
              <a:path w="10" h="6">
                <a:moveTo>
                  <a:pt x="2" y="0"/>
                </a:moveTo>
                <a:lnTo>
                  <a:pt x="6" y="4"/>
                </a:lnTo>
                <a:lnTo>
                  <a:pt x="10" y="6"/>
                </a:lnTo>
                <a:lnTo>
                  <a:pt x="6" y="5"/>
                </a:lnTo>
                <a:lnTo>
                  <a:pt x="0" y="0"/>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29" name="Freeform 200"/>
          <p:cNvSpPr>
            <a:spLocks/>
          </p:cNvSpPr>
          <p:nvPr/>
        </p:nvSpPr>
        <p:spPr bwMode="gray">
          <a:xfrm>
            <a:off x="3774279" y="3262975"/>
            <a:ext cx="228077" cy="211260"/>
          </a:xfrm>
          <a:custGeom>
            <a:avLst/>
            <a:gdLst>
              <a:gd name="T0" fmla="*/ 2147483647 w 125"/>
              <a:gd name="T1" fmla="*/ 2147483647 h 116"/>
              <a:gd name="T2" fmla="*/ 2147483647 w 125"/>
              <a:gd name="T3" fmla="*/ 2147483647 h 116"/>
              <a:gd name="T4" fmla="*/ 2147483647 w 125"/>
              <a:gd name="T5" fmla="*/ 2147483647 h 116"/>
              <a:gd name="T6" fmla="*/ 2147483647 w 125"/>
              <a:gd name="T7" fmla="*/ 2147483647 h 116"/>
              <a:gd name="T8" fmla="*/ 2147483647 w 125"/>
              <a:gd name="T9" fmla="*/ 2147483647 h 116"/>
              <a:gd name="T10" fmla="*/ 2147483647 w 125"/>
              <a:gd name="T11" fmla="*/ 2147483647 h 116"/>
              <a:gd name="T12" fmla="*/ 2147483647 w 125"/>
              <a:gd name="T13" fmla="*/ 2147483647 h 116"/>
              <a:gd name="T14" fmla="*/ 0 w 125"/>
              <a:gd name="T15" fmla="*/ 2147483647 h 116"/>
              <a:gd name="T16" fmla="*/ 2147483647 w 125"/>
              <a:gd name="T17" fmla="*/ 2147483647 h 116"/>
              <a:gd name="T18" fmla="*/ 2147483647 w 125"/>
              <a:gd name="T19" fmla="*/ 2147483647 h 116"/>
              <a:gd name="T20" fmla="*/ 2147483647 w 125"/>
              <a:gd name="T21" fmla="*/ 2147483647 h 116"/>
              <a:gd name="T22" fmla="*/ 2147483647 w 125"/>
              <a:gd name="T23" fmla="*/ 2147483647 h 116"/>
              <a:gd name="T24" fmla="*/ 2147483647 w 125"/>
              <a:gd name="T25" fmla="*/ 2147483647 h 116"/>
              <a:gd name="T26" fmla="*/ 2147483647 w 125"/>
              <a:gd name="T27" fmla="*/ 2147483647 h 116"/>
              <a:gd name="T28" fmla="*/ 2147483647 w 125"/>
              <a:gd name="T29" fmla="*/ 0 h 116"/>
              <a:gd name="T30" fmla="*/ 2147483647 w 125"/>
              <a:gd name="T31" fmla="*/ 2147483647 h 116"/>
              <a:gd name="T32" fmla="*/ 2147483647 w 125"/>
              <a:gd name="T33" fmla="*/ 2147483647 h 116"/>
              <a:gd name="T34" fmla="*/ 2147483647 w 125"/>
              <a:gd name="T35" fmla="*/ 2147483647 h 116"/>
              <a:gd name="T36" fmla="*/ 2147483647 w 125"/>
              <a:gd name="T37" fmla="*/ 2147483647 h 116"/>
              <a:gd name="T38" fmla="*/ 2147483647 w 125"/>
              <a:gd name="T39" fmla="*/ 2147483647 h 116"/>
              <a:gd name="T40" fmla="*/ 2147483647 w 125"/>
              <a:gd name="T41" fmla="*/ 2147483647 h 116"/>
              <a:gd name="T42" fmla="*/ 2147483647 w 125"/>
              <a:gd name="T43" fmla="*/ 2147483647 h 116"/>
              <a:gd name="T44" fmla="*/ 2147483647 w 125"/>
              <a:gd name="T45" fmla="*/ 2147483647 h 116"/>
              <a:gd name="T46" fmla="*/ 2147483647 w 125"/>
              <a:gd name="T47" fmla="*/ 2147483647 h 116"/>
              <a:gd name="T48" fmla="*/ 2147483647 w 125"/>
              <a:gd name="T49" fmla="*/ 2147483647 h 116"/>
              <a:gd name="T50" fmla="*/ 2147483647 w 125"/>
              <a:gd name="T51" fmla="*/ 2147483647 h 116"/>
              <a:gd name="T52" fmla="*/ 2147483647 w 125"/>
              <a:gd name="T53" fmla="*/ 2147483647 h 116"/>
              <a:gd name="T54" fmla="*/ 2147483647 w 125"/>
              <a:gd name="T55" fmla="*/ 2147483647 h 116"/>
              <a:gd name="T56" fmla="*/ 2147483647 w 125"/>
              <a:gd name="T57" fmla="*/ 2147483647 h 116"/>
              <a:gd name="T58" fmla="*/ 2147483647 w 125"/>
              <a:gd name="T59" fmla="*/ 2147483647 h 116"/>
              <a:gd name="T60" fmla="*/ 2147483647 w 125"/>
              <a:gd name="T61" fmla="*/ 2147483647 h 116"/>
              <a:gd name="T62" fmla="*/ 2147483647 w 125"/>
              <a:gd name="T63" fmla="*/ 2147483647 h 116"/>
              <a:gd name="T64" fmla="*/ 2147483647 w 125"/>
              <a:gd name="T65" fmla="*/ 2147483647 h 116"/>
              <a:gd name="T66" fmla="*/ 2147483647 w 125"/>
              <a:gd name="T67" fmla="*/ 2147483647 h 1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5"/>
              <a:gd name="T103" fmla="*/ 0 h 116"/>
              <a:gd name="T104" fmla="*/ 125 w 125"/>
              <a:gd name="T105" fmla="*/ 116 h 1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5" h="116">
                <a:moveTo>
                  <a:pt x="59" y="112"/>
                </a:moveTo>
                <a:lnTo>
                  <a:pt x="59" y="103"/>
                </a:lnTo>
                <a:lnTo>
                  <a:pt x="56" y="97"/>
                </a:lnTo>
                <a:lnTo>
                  <a:pt x="52" y="95"/>
                </a:lnTo>
                <a:lnTo>
                  <a:pt x="54" y="89"/>
                </a:lnTo>
                <a:lnTo>
                  <a:pt x="50" y="80"/>
                </a:lnTo>
                <a:lnTo>
                  <a:pt x="51" y="75"/>
                </a:lnTo>
                <a:lnTo>
                  <a:pt x="52" y="65"/>
                </a:lnTo>
                <a:lnTo>
                  <a:pt x="48" y="61"/>
                </a:lnTo>
                <a:lnTo>
                  <a:pt x="36" y="59"/>
                </a:lnTo>
                <a:lnTo>
                  <a:pt x="32" y="55"/>
                </a:lnTo>
                <a:lnTo>
                  <a:pt x="11" y="52"/>
                </a:lnTo>
                <a:lnTo>
                  <a:pt x="6" y="45"/>
                </a:lnTo>
                <a:lnTo>
                  <a:pt x="8" y="40"/>
                </a:lnTo>
                <a:lnTo>
                  <a:pt x="3" y="33"/>
                </a:lnTo>
                <a:lnTo>
                  <a:pt x="0" y="30"/>
                </a:lnTo>
                <a:lnTo>
                  <a:pt x="5" y="15"/>
                </a:lnTo>
                <a:lnTo>
                  <a:pt x="14" y="4"/>
                </a:lnTo>
                <a:lnTo>
                  <a:pt x="20" y="3"/>
                </a:lnTo>
                <a:lnTo>
                  <a:pt x="14" y="7"/>
                </a:lnTo>
                <a:lnTo>
                  <a:pt x="13" y="12"/>
                </a:lnTo>
                <a:lnTo>
                  <a:pt x="14" y="16"/>
                </a:lnTo>
                <a:lnTo>
                  <a:pt x="11" y="23"/>
                </a:lnTo>
                <a:lnTo>
                  <a:pt x="14" y="32"/>
                </a:lnTo>
                <a:lnTo>
                  <a:pt x="20" y="30"/>
                </a:lnTo>
                <a:lnTo>
                  <a:pt x="20" y="22"/>
                </a:lnTo>
                <a:lnTo>
                  <a:pt x="17" y="15"/>
                </a:lnTo>
                <a:lnTo>
                  <a:pt x="19" y="10"/>
                </a:lnTo>
                <a:lnTo>
                  <a:pt x="30" y="7"/>
                </a:lnTo>
                <a:lnTo>
                  <a:pt x="28" y="0"/>
                </a:lnTo>
                <a:lnTo>
                  <a:pt x="32" y="1"/>
                </a:lnTo>
                <a:lnTo>
                  <a:pt x="34" y="5"/>
                </a:lnTo>
                <a:lnTo>
                  <a:pt x="39" y="5"/>
                </a:lnTo>
                <a:lnTo>
                  <a:pt x="46" y="8"/>
                </a:lnTo>
                <a:lnTo>
                  <a:pt x="46" y="14"/>
                </a:lnTo>
                <a:lnTo>
                  <a:pt x="67" y="16"/>
                </a:lnTo>
                <a:lnTo>
                  <a:pt x="71" y="19"/>
                </a:lnTo>
                <a:lnTo>
                  <a:pt x="77" y="20"/>
                </a:lnTo>
                <a:lnTo>
                  <a:pt x="82" y="19"/>
                </a:lnTo>
                <a:lnTo>
                  <a:pt x="88" y="14"/>
                </a:lnTo>
                <a:lnTo>
                  <a:pt x="92" y="13"/>
                </a:lnTo>
                <a:lnTo>
                  <a:pt x="98" y="15"/>
                </a:lnTo>
                <a:lnTo>
                  <a:pt x="103" y="23"/>
                </a:lnTo>
                <a:lnTo>
                  <a:pt x="109" y="22"/>
                </a:lnTo>
                <a:lnTo>
                  <a:pt x="117" y="28"/>
                </a:lnTo>
                <a:lnTo>
                  <a:pt x="120" y="33"/>
                </a:lnTo>
                <a:lnTo>
                  <a:pt x="125" y="38"/>
                </a:lnTo>
                <a:lnTo>
                  <a:pt x="125" y="45"/>
                </a:lnTo>
                <a:lnTo>
                  <a:pt x="119" y="47"/>
                </a:lnTo>
                <a:lnTo>
                  <a:pt x="118" y="52"/>
                </a:lnTo>
                <a:lnTo>
                  <a:pt x="121" y="53"/>
                </a:lnTo>
                <a:lnTo>
                  <a:pt x="121" y="56"/>
                </a:lnTo>
                <a:lnTo>
                  <a:pt x="114" y="58"/>
                </a:lnTo>
                <a:lnTo>
                  <a:pt x="114" y="69"/>
                </a:lnTo>
                <a:lnTo>
                  <a:pt x="116" y="71"/>
                </a:lnTo>
                <a:lnTo>
                  <a:pt x="114" y="80"/>
                </a:lnTo>
                <a:lnTo>
                  <a:pt x="100" y="86"/>
                </a:lnTo>
                <a:lnTo>
                  <a:pt x="89" y="79"/>
                </a:lnTo>
                <a:lnTo>
                  <a:pt x="83" y="80"/>
                </a:lnTo>
                <a:lnTo>
                  <a:pt x="82" y="85"/>
                </a:lnTo>
                <a:lnTo>
                  <a:pt x="85" y="87"/>
                </a:lnTo>
                <a:lnTo>
                  <a:pt x="85" y="99"/>
                </a:lnTo>
                <a:lnTo>
                  <a:pt x="91" y="98"/>
                </a:lnTo>
                <a:lnTo>
                  <a:pt x="93" y="101"/>
                </a:lnTo>
                <a:lnTo>
                  <a:pt x="92" y="105"/>
                </a:lnTo>
                <a:lnTo>
                  <a:pt x="75" y="114"/>
                </a:lnTo>
                <a:lnTo>
                  <a:pt x="68" y="116"/>
                </a:lnTo>
                <a:lnTo>
                  <a:pt x="59" y="11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30" name="Freeform 201"/>
          <p:cNvSpPr>
            <a:spLocks/>
          </p:cNvSpPr>
          <p:nvPr/>
        </p:nvSpPr>
        <p:spPr bwMode="gray">
          <a:xfrm>
            <a:off x="3968774" y="3281164"/>
            <a:ext cx="20989" cy="18188"/>
          </a:xfrm>
          <a:custGeom>
            <a:avLst/>
            <a:gdLst>
              <a:gd name="T0" fmla="*/ 2147483647 w 11"/>
              <a:gd name="T1" fmla="*/ 0 h 10"/>
              <a:gd name="T2" fmla="*/ 2147483647 w 11"/>
              <a:gd name="T3" fmla="*/ 2147483647 h 10"/>
              <a:gd name="T4" fmla="*/ 2147483647 w 11"/>
              <a:gd name="T5" fmla="*/ 2147483647 h 10"/>
              <a:gd name="T6" fmla="*/ 2147483647 w 11"/>
              <a:gd name="T7" fmla="*/ 2147483647 h 10"/>
              <a:gd name="T8" fmla="*/ 2147483647 w 11"/>
              <a:gd name="T9" fmla="*/ 2147483647 h 10"/>
              <a:gd name="T10" fmla="*/ 2147483647 w 11"/>
              <a:gd name="T11" fmla="*/ 2147483647 h 10"/>
              <a:gd name="T12" fmla="*/ 2147483647 w 11"/>
              <a:gd name="T13" fmla="*/ 2147483647 h 10"/>
              <a:gd name="T14" fmla="*/ 2147483647 w 11"/>
              <a:gd name="T15" fmla="*/ 2147483647 h 10"/>
              <a:gd name="T16" fmla="*/ 2147483647 w 11"/>
              <a:gd name="T17" fmla="*/ 2147483647 h 10"/>
              <a:gd name="T18" fmla="*/ 2147483647 w 11"/>
              <a:gd name="T19" fmla="*/ 2147483647 h 10"/>
              <a:gd name="T20" fmla="*/ 2147483647 w 11"/>
              <a:gd name="T21" fmla="*/ 2147483647 h 10"/>
              <a:gd name="T22" fmla="*/ 2147483647 w 11"/>
              <a:gd name="T23" fmla="*/ 2147483647 h 10"/>
              <a:gd name="T24" fmla="*/ 2147483647 w 11"/>
              <a:gd name="T25" fmla="*/ 2147483647 h 10"/>
              <a:gd name="T26" fmla="*/ 2147483647 w 11"/>
              <a:gd name="T27" fmla="*/ 2147483647 h 10"/>
              <a:gd name="T28" fmla="*/ 2147483647 w 11"/>
              <a:gd name="T29" fmla="*/ 2147483647 h 10"/>
              <a:gd name="T30" fmla="*/ 2147483647 w 11"/>
              <a:gd name="T31" fmla="*/ 2147483647 h 10"/>
              <a:gd name="T32" fmla="*/ 2147483647 w 11"/>
              <a:gd name="T33" fmla="*/ 2147483647 h 10"/>
              <a:gd name="T34" fmla="*/ 0 w 11"/>
              <a:gd name="T35" fmla="*/ 2147483647 h 10"/>
              <a:gd name="T36" fmla="*/ 2147483647 w 11"/>
              <a:gd name="T37" fmla="*/ 2147483647 h 10"/>
              <a:gd name="T38" fmla="*/ 2147483647 w 11"/>
              <a:gd name="T39" fmla="*/ 2147483647 h 10"/>
              <a:gd name="T40" fmla="*/ 2147483647 w 11"/>
              <a:gd name="T41" fmla="*/ 2147483647 h 10"/>
              <a:gd name="T42" fmla="*/ 2147483647 w 11"/>
              <a:gd name="T43" fmla="*/ 2147483647 h 10"/>
              <a:gd name="T44" fmla="*/ 2147483647 w 11"/>
              <a:gd name="T45" fmla="*/ 2147483647 h 10"/>
              <a:gd name="T46" fmla="*/ 2147483647 w 11"/>
              <a:gd name="T47" fmla="*/ 2147483647 h 10"/>
              <a:gd name="T48" fmla="*/ 2147483647 w 11"/>
              <a:gd name="T49" fmla="*/ 2147483647 h 10"/>
              <a:gd name="T50" fmla="*/ 2147483647 w 11"/>
              <a:gd name="T51" fmla="*/ 2147483647 h 10"/>
              <a:gd name="T52" fmla="*/ 2147483647 w 11"/>
              <a:gd name="T53" fmla="*/ 2147483647 h 10"/>
              <a:gd name="T54" fmla="*/ 2147483647 w 11"/>
              <a:gd name="T55" fmla="*/ 2147483647 h 10"/>
              <a:gd name="T56" fmla="*/ 2147483647 w 11"/>
              <a:gd name="T57" fmla="*/ 2147483647 h 10"/>
              <a:gd name="T58" fmla="*/ 2147483647 w 11"/>
              <a:gd name="T59" fmla="*/ 2147483647 h 10"/>
              <a:gd name="T60" fmla="*/ 2147483647 w 11"/>
              <a:gd name="T61" fmla="*/ 2147483647 h 10"/>
              <a:gd name="T62" fmla="*/ 2147483647 w 11"/>
              <a:gd name="T63" fmla="*/ 2147483647 h 10"/>
              <a:gd name="T64" fmla="*/ 2147483647 w 11"/>
              <a:gd name="T65" fmla="*/ 2147483647 h 10"/>
              <a:gd name="T66" fmla="*/ 2147483647 w 11"/>
              <a:gd name="T67" fmla="*/ 2147483647 h 10"/>
              <a:gd name="T68" fmla="*/ 2147483647 w 11"/>
              <a:gd name="T69" fmla="*/ 2147483647 h 10"/>
              <a:gd name="T70" fmla="*/ 2147483647 w 11"/>
              <a:gd name="T71" fmla="*/ 2147483647 h 10"/>
              <a:gd name="T72" fmla="*/ 2147483647 w 11"/>
              <a:gd name="T73" fmla="*/ 2147483647 h 10"/>
              <a:gd name="T74" fmla="*/ 2147483647 w 11"/>
              <a:gd name="T75" fmla="*/ 2147483647 h 10"/>
              <a:gd name="T76" fmla="*/ 2147483647 w 11"/>
              <a:gd name="T77" fmla="*/ 2147483647 h 10"/>
              <a:gd name="T78" fmla="*/ 2147483647 w 11"/>
              <a:gd name="T79" fmla="*/ 2147483647 h 10"/>
              <a:gd name="T80" fmla="*/ 2147483647 w 11"/>
              <a:gd name="T81" fmla="*/ 0 h 10"/>
              <a:gd name="T82" fmla="*/ 2147483647 w 11"/>
              <a:gd name="T83" fmla="*/ 0 h 10"/>
              <a:gd name="T84" fmla="*/ 2147483647 w 11"/>
              <a:gd name="T85" fmla="*/ 0 h 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
              <a:gd name="T130" fmla="*/ 0 h 10"/>
              <a:gd name="T131" fmla="*/ 11 w 11"/>
              <a:gd name="T132" fmla="*/ 10 h 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 h="10">
                <a:moveTo>
                  <a:pt x="11" y="0"/>
                </a:moveTo>
                <a:lnTo>
                  <a:pt x="11" y="1"/>
                </a:lnTo>
                <a:lnTo>
                  <a:pt x="11" y="2"/>
                </a:lnTo>
                <a:lnTo>
                  <a:pt x="11" y="3"/>
                </a:lnTo>
                <a:lnTo>
                  <a:pt x="10" y="2"/>
                </a:lnTo>
                <a:lnTo>
                  <a:pt x="10" y="3"/>
                </a:lnTo>
                <a:lnTo>
                  <a:pt x="10" y="5"/>
                </a:lnTo>
                <a:lnTo>
                  <a:pt x="10" y="7"/>
                </a:lnTo>
                <a:lnTo>
                  <a:pt x="11" y="7"/>
                </a:lnTo>
                <a:lnTo>
                  <a:pt x="10" y="7"/>
                </a:lnTo>
                <a:lnTo>
                  <a:pt x="10" y="9"/>
                </a:lnTo>
                <a:lnTo>
                  <a:pt x="9" y="10"/>
                </a:lnTo>
                <a:lnTo>
                  <a:pt x="8" y="10"/>
                </a:lnTo>
                <a:lnTo>
                  <a:pt x="6" y="10"/>
                </a:lnTo>
                <a:lnTo>
                  <a:pt x="4" y="10"/>
                </a:lnTo>
                <a:lnTo>
                  <a:pt x="3" y="10"/>
                </a:lnTo>
                <a:lnTo>
                  <a:pt x="1" y="10"/>
                </a:lnTo>
                <a:lnTo>
                  <a:pt x="0" y="10"/>
                </a:lnTo>
                <a:lnTo>
                  <a:pt x="1" y="10"/>
                </a:lnTo>
                <a:lnTo>
                  <a:pt x="2" y="9"/>
                </a:lnTo>
                <a:lnTo>
                  <a:pt x="3" y="8"/>
                </a:lnTo>
                <a:lnTo>
                  <a:pt x="4" y="8"/>
                </a:lnTo>
                <a:lnTo>
                  <a:pt x="5" y="7"/>
                </a:lnTo>
                <a:lnTo>
                  <a:pt x="5" y="6"/>
                </a:lnTo>
                <a:lnTo>
                  <a:pt x="5" y="5"/>
                </a:lnTo>
                <a:lnTo>
                  <a:pt x="5" y="4"/>
                </a:lnTo>
                <a:lnTo>
                  <a:pt x="5" y="3"/>
                </a:lnTo>
                <a:lnTo>
                  <a:pt x="4" y="2"/>
                </a:lnTo>
                <a:lnTo>
                  <a:pt x="3" y="2"/>
                </a:lnTo>
                <a:lnTo>
                  <a:pt x="2" y="3"/>
                </a:lnTo>
                <a:lnTo>
                  <a:pt x="2" y="2"/>
                </a:lnTo>
                <a:lnTo>
                  <a:pt x="2" y="3"/>
                </a:lnTo>
                <a:lnTo>
                  <a:pt x="1" y="2"/>
                </a:lnTo>
                <a:lnTo>
                  <a:pt x="2" y="2"/>
                </a:lnTo>
                <a:lnTo>
                  <a:pt x="3" y="1"/>
                </a:lnTo>
                <a:lnTo>
                  <a:pt x="4" y="1"/>
                </a:lnTo>
                <a:lnTo>
                  <a:pt x="5" y="1"/>
                </a:lnTo>
                <a:lnTo>
                  <a:pt x="6" y="1"/>
                </a:lnTo>
                <a:lnTo>
                  <a:pt x="8" y="1"/>
                </a:lnTo>
                <a:lnTo>
                  <a:pt x="9" y="1"/>
                </a:lnTo>
                <a:lnTo>
                  <a:pt x="9" y="0"/>
                </a:lnTo>
                <a:lnTo>
                  <a:pt x="10" y="0"/>
                </a:lnTo>
                <a:lnTo>
                  <a:pt x="1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31" name="Freeform 202"/>
          <p:cNvSpPr>
            <a:spLocks/>
          </p:cNvSpPr>
          <p:nvPr/>
        </p:nvSpPr>
        <p:spPr bwMode="gray">
          <a:xfrm>
            <a:off x="4037338" y="3377701"/>
            <a:ext cx="65765" cy="71353"/>
          </a:xfrm>
          <a:custGeom>
            <a:avLst/>
            <a:gdLst>
              <a:gd name="T0" fmla="*/ 2147483647 w 36"/>
              <a:gd name="T1" fmla="*/ 2147483647 h 39"/>
              <a:gd name="T2" fmla="*/ 2147483647 w 36"/>
              <a:gd name="T3" fmla="*/ 2147483647 h 39"/>
              <a:gd name="T4" fmla="*/ 0 w 36"/>
              <a:gd name="T5" fmla="*/ 2147483647 h 39"/>
              <a:gd name="T6" fmla="*/ 0 w 36"/>
              <a:gd name="T7" fmla="*/ 2147483647 h 39"/>
              <a:gd name="T8" fmla="*/ 2147483647 w 36"/>
              <a:gd name="T9" fmla="*/ 2147483647 h 39"/>
              <a:gd name="T10" fmla="*/ 2147483647 w 36"/>
              <a:gd name="T11" fmla="*/ 2147483647 h 39"/>
              <a:gd name="T12" fmla="*/ 2147483647 w 36"/>
              <a:gd name="T13" fmla="*/ 0 h 39"/>
              <a:gd name="T14" fmla="*/ 2147483647 w 36"/>
              <a:gd name="T15" fmla="*/ 0 h 39"/>
              <a:gd name="T16" fmla="*/ 2147483647 w 36"/>
              <a:gd name="T17" fmla="*/ 2147483647 h 39"/>
              <a:gd name="T18" fmla="*/ 2147483647 w 36"/>
              <a:gd name="T19" fmla="*/ 2147483647 h 39"/>
              <a:gd name="T20" fmla="*/ 2147483647 w 36"/>
              <a:gd name="T21" fmla="*/ 2147483647 h 39"/>
              <a:gd name="T22" fmla="*/ 2147483647 w 36"/>
              <a:gd name="T23" fmla="*/ 2147483647 h 39"/>
              <a:gd name="T24" fmla="*/ 2147483647 w 36"/>
              <a:gd name="T25" fmla="*/ 2147483647 h 39"/>
              <a:gd name="T26" fmla="*/ 2147483647 w 36"/>
              <a:gd name="T27" fmla="*/ 2147483647 h 39"/>
              <a:gd name="T28" fmla="*/ 2147483647 w 36"/>
              <a:gd name="T29" fmla="*/ 2147483647 h 39"/>
              <a:gd name="T30" fmla="*/ 2147483647 w 36"/>
              <a:gd name="T31" fmla="*/ 2147483647 h 39"/>
              <a:gd name="T32" fmla="*/ 2147483647 w 36"/>
              <a:gd name="T33" fmla="*/ 2147483647 h 39"/>
              <a:gd name="T34" fmla="*/ 2147483647 w 36"/>
              <a:gd name="T35" fmla="*/ 2147483647 h 39"/>
              <a:gd name="T36" fmla="*/ 2147483647 w 36"/>
              <a:gd name="T37" fmla="*/ 214748364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39"/>
              <a:gd name="T59" fmla="*/ 36 w 36"/>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39">
                <a:moveTo>
                  <a:pt x="8" y="38"/>
                </a:moveTo>
                <a:lnTo>
                  <a:pt x="8" y="29"/>
                </a:lnTo>
                <a:lnTo>
                  <a:pt x="0" y="25"/>
                </a:lnTo>
                <a:lnTo>
                  <a:pt x="0" y="17"/>
                </a:lnTo>
                <a:lnTo>
                  <a:pt x="5" y="10"/>
                </a:lnTo>
                <a:lnTo>
                  <a:pt x="6" y="2"/>
                </a:lnTo>
                <a:lnTo>
                  <a:pt x="11" y="0"/>
                </a:lnTo>
                <a:lnTo>
                  <a:pt x="31" y="0"/>
                </a:lnTo>
                <a:lnTo>
                  <a:pt x="36" y="3"/>
                </a:lnTo>
                <a:lnTo>
                  <a:pt x="36" y="6"/>
                </a:lnTo>
                <a:lnTo>
                  <a:pt x="33" y="8"/>
                </a:lnTo>
                <a:lnTo>
                  <a:pt x="31" y="17"/>
                </a:lnTo>
                <a:lnTo>
                  <a:pt x="35" y="29"/>
                </a:lnTo>
                <a:lnTo>
                  <a:pt x="31" y="37"/>
                </a:lnTo>
                <a:lnTo>
                  <a:pt x="22" y="37"/>
                </a:lnTo>
                <a:lnTo>
                  <a:pt x="20" y="35"/>
                </a:lnTo>
                <a:lnTo>
                  <a:pt x="18" y="35"/>
                </a:lnTo>
                <a:lnTo>
                  <a:pt x="16" y="39"/>
                </a:lnTo>
                <a:lnTo>
                  <a:pt x="8" y="38"/>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32" name="Freeform 203"/>
          <p:cNvSpPr>
            <a:spLocks/>
          </p:cNvSpPr>
          <p:nvPr/>
        </p:nvSpPr>
        <p:spPr bwMode="gray">
          <a:xfrm>
            <a:off x="4093306" y="3383297"/>
            <a:ext cx="48974" cy="67155"/>
          </a:xfrm>
          <a:custGeom>
            <a:avLst/>
            <a:gdLst>
              <a:gd name="T0" fmla="*/ 0 w 27"/>
              <a:gd name="T1" fmla="*/ 2147483647 h 37"/>
              <a:gd name="T2" fmla="*/ 2147483647 w 27"/>
              <a:gd name="T3" fmla="*/ 2147483647 h 37"/>
              <a:gd name="T4" fmla="*/ 0 w 27"/>
              <a:gd name="T5" fmla="*/ 2147483647 h 37"/>
              <a:gd name="T6" fmla="*/ 2147483647 w 27"/>
              <a:gd name="T7" fmla="*/ 2147483647 h 37"/>
              <a:gd name="T8" fmla="*/ 2147483647 w 27"/>
              <a:gd name="T9" fmla="*/ 2147483647 h 37"/>
              <a:gd name="T10" fmla="*/ 2147483647 w 27"/>
              <a:gd name="T11" fmla="*/ 0 h 37"/>
              <a:gd name="T12" fmla="*/ 2147483647 w 27"/>
              <a:gd name="T13" fmla="*/ 2147483647 h 37"/>
              <a:gd name="T14" fmla="*/ 2147483647 w 27"/>
              <a:gd name="T15" fmla="*/ 2147483647 h 37"/>
              <a:gd name="T16" fmla="*/ 2147483647 w 27"/>
              <a:gd name="T17" fmla="*/ 2147483647 h 37"/>
              <a:gd name="T18" fmla="*/ 2147483647 w 27"/>
              <a:gd name="T19" fmla="*/ 2147483647 h 37"/>
              <a:gd name="T20" fmla="*/ 2147483647 w 27"/>
              <a:gd name="T21" fmla="*/ 2147483647 h 37"/>
              <a:gd name="T22" fmla="*/ 2147483647 w 27"/>
              <a:gd name="T23" fmla="*/ 2147483647 h 37"/>
              <a:gd name="T24" fmla="*/ 2147483647 w 27"/>
              <a:gd name="T25" fmla="*/ 2147483647 h 37"/>
              <a:gd name="T26" fmla="*/ 0 w 27"/>
              <a:gd name="T27" fmla="*/ 2147483647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37"/>
              <a:gd name="T44" fmla="*/ 27 w 27"/>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37">
                <a:moveTo>
                  <a:pt x="0" y="34"/>
                </a:moveTo>
                <a:lnTo>
                  <a:pt x="4" y="26"/>
                </a:lnTo>
                <a:lnTo>
                  <a:pt x="0" y="14"/>
                </a:lnTo>
                <a:lnTo>
                  <a:pt x="2" y="5"/>
                </a:lnTo>
                <a:lnTo>
                  <a:pt x="5" y="3"/>
                </a:lnTo>
                <a:lnTo>
                  <a:pt x="5" y="0"/>
                </a:lnTo>
                <a:lnTo>
                  <a:pt x="12" y="1"/>
                </a:lnTo>
                <a:lnTo>
                  <a:pt x="16" y="2"/>
                </a:lnTo>
                <a:lnTo>
                  <a:pt x="27" y="13"/>
                </a:lnTo>
                <a:lnTo>
                  <a:pt x="25" y="21"/>
                </a:lnTo>
                <a:lnTo>
                  <a:pt x="20" y="31"/>
                </a:lnTo>
                <a:lnTo>
                  <a:pt x="16" y="37"/>
                </a:lnTo>
                <a:lnTo>
                  <a:pt x="5" y="35"/>
                </a:lnTo>
                <a:lnTo>
                  <a:pt x="0" y="3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33" name="Freeform 204"/>
          <p:cNvSpPr>
            <a:spLocks/>
          </p:cNvSpPr>
          <p:nvPr/>
        </p:nvSpPr>
        <p:spPr bwMode="gray">
          <a:xfrm>
            <a:off x="3982767" y="3331531"/>
            <a:ext cx="68563" cy="134311"/>
          </a:xfrm>
          <a:custGeom>
            <a:avLst/>
            <a:gdLst>
              <a:gd name="T0" fmla="*/ 2147483647 w 38"/>
              <a:gd name="T1" fmla="*/ 0 h 73"/>
              <a:gd name="T2" fmla="*/ 2147483647 w 38"/>
              <a:gd name="T3" fmla="*/ 2147483647 h 73"/>
              <a:gd name="T4" fmla="*/ 2147483647 w 38"/>
              <a:gd name="T5" fmla="*/ 2147483647 h 73"/>
              <a:gd name="T6" fmla="*/ 2147483647 w 38"/>
              <a:gd name="T7" fmla="*/ 2147483647 h 73"/>
              <a:gd name="T8" fmla="*/ 2147483647 w 38"/>
              <a:gd name="T9" fmla="*/ 2147483647 h 73"/>
              <a:gd name="T10" fmla="*/ 2147483647 w 38"/>
              <a:gd name="T11" fmla="*/ 2147483647 h 73"/>
              <a:gd name="T12" fmla="*/ 2147483647 w 38"/>
              <a:gd name="T13" fmla="*/ 2147483647 h 73"/>
              <a:gd name="T14" fmla="*/ 2147483647 w 38"/>
              <a:gd name="T15" fmla="*/ 2147483647 h 73"/>
              <a:gd name="T16" fmla="*/ 2147483647 w 38"/>
              <a:gd name="T17" fmla="*/ 2147483647 h 73"/>
              <a:gd name="T18" fmla="*/ 2147483647 w 38"/>
              <a:gd name="T19" fmla="*/ 2147483647 h 73"/>
              <a:gd name="T20" fmla="*/ 2147483647 w 38"/>
              <a:gd name="T21" fmla="*/ 2147483647 h 73"/>
              <a:gd name="T22" fmla="*/ 2147483647 w 38"/>
              <a:gd name="T23" fmla="*/ 2147483647 h 73"/>
              <a:gd name="T24" fmla="*/ 2147483647 w 38"/>
              <a:gd name="T25" fmla="*/ 2147483647 h 73"/>
              <a:gd name="T26" fmla="*/ 2147483647 w 38"/>
              <a:gd name="T27" fmla="*/ 2147483647 h 73"/>
              <a:gd name="T28" fmla="*/ 2147483647 w 38"/>
              <a:gd name="T29" fmla="*/ 2147483647 h 73"/>
              <a:gd name="T30" fmla="*/ 2147483647 w 38"/>
              <a:gd name="T31" fmla="*/ 2147483647 h 73"/>
              <a:gd name="T32" fmla="*/ 2147483647 w 38"/>
              <a:gd name="T33" fmla="*/ 2147483647 h 73"/>
              <a:gd name="T34" fmla="*/ 2147483647 w 38"/>
              <a:gd name="T35" fmla="*/ 2147483647 h 73"/>
              <a:gd name="T36" fmla="*/ 2147483647 w 38"/>
              <a:gd name="T37" fmla="*/ 2147483647 h 73"/>
              <a:gd name="T38" fmla="*/ 2147483647 w 38"/>
              <a:gd name="T39" fmla="*/ 2147483647 h 73"/>
              <a:gd name="T40" fmla="*/ 2147483647 w 38"/>
              <a:gd name="T41" fmla="*/ 2147483647 h 73"/>
              <a:gd name="T42" fmla="*/ 2147483647 w 38"/>
              <a:gd name="T43" fmla="*/ 2147483647 h 73"/>
              <a:gd name="T44" fmla="*/ 2147483647 w 38"/>
              <a:gd name="T45" fmla="*/ 2147483647 h 73"/>
              <a:gd name="T46" fmla="*/ 0 w 38"/>
              <a:gd name="T47" fmla="*/ 2147483647 h 73"/>
              <a:gd name="T48" fmla="*/ 0 w 38"/>
              <a:gd name="T49" fmla="*/ 2147483647 h 73"/>
              <a:gd name="T50" fmla="*/ 2147483647 w 38"/>
              <a:gd name="T51" fmla="*/ 2147483647 h 73"/>
              <a:gd name="T52" fmla="*/ 2147483647 w 38"/>
              <a:gd name="T53" fmla="*/ 2147483647 h 73"/>
              <a:gd name="T54" fmla="*/ 2147483647 w 38"/>
              <a:gd name="T55" fmla="*/ 2147483647 h 73"/>
              <a:gd name="T56" fmla="*/ 2147483647 w 38"/>
              <a:gd name="T57" fmla="*/ 2147483647 h 73"/>
              <a:gd name="T58" fmla="*/ 2147483647 w 38"/>
              <a:gd name="T59" fmla="*/ 2147483647 h 73"/>
              <a:gd name="T60" fmla="*/ 2147483647 w 38"/>
              <a:gd name="T61" fmla="*/ 0 h 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
              <a:gd name="T94" fmla="*/ 0 h 73"/>
              <a:gd name="T95" fmla="*/ 38 w 38"/>
              <a:gd name="T96" fmla="*/ 73 h 7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 h="73">
                <a:moveTo>
                  <a:pt x="11" y="0"/>
                </a:moveTo>
                <a:lnTo>
                  <a:pt x="18" y="3"/>
                </a:lnTo>
                <a:lnTo>
                  <a:pt x="24" y="8"/>
                </a:lnTo>
                <a:lnTo>
                  <a:pt x="27" y="15"/>
                </a:lnTo>
                <a:lnTo>
                  <a:pt x="32" y="16"/>
                </a:lnTo>
                <a:lnTo>
                  <a:pt x="34" y="21"/>
                </a:lnTo>
                <a:lnTo>
                  <a:pt x="36" y="27"/>
                </a:lnTo>
                <a:lnTo>
                  <a:pt x="35" y="35"/>
                </a:lnTo>
                <a:lnTo>
                  <a:pt x="30" y="42"/>
                </a:lnTo>
                <a:lnTo>
                  <a:pt x="30" y="50"/>
                </a:lnTo>
                <a:lnTo>
                  <a:pt x="38" y="54"/>
                </a:lnTo>
                <a:lnTo>
                  <a:pt x="38" y="63"/>
                </a:lnTo>
                <a:lnTo>
                  <a:pt x="37" y="67"/>
                </a:lnTo>
                <a:lnTo>
                  <a:pt x="32" y="68"/>
                </a:lnTo>
                <a:lnTo>
                  <a:pt x="29" y="73"/>
                </a:lnTo>
                <a:lnTo>
                  <a:pt x="24" y="73"/>
                </a:lnTo>
                <a:lnTo>
                  <a:pt x="17" y="71"/>
                </a:lnTo>
                <a:lnTo>
                  <a:pt x="11" y="66"/>
                </a:lnTo>
                <a:lnTo>
                  <a:pt x="11" y="55"/>
                </a:lnTo>
                <a:lnTo>
                  <a:pt x="13" y="47"/>
                </a:lnTo>
                <a:lnTo>
                  <a:pt x="13" y="40"/>
                </a:lnTo>
                <a:lnTo>
                  <a:pt x="6" y="34"/>
                </a:lnTo>
                <a:lnTo>
                  <a:pt x="2" y="33"/>
                </a:lnTo>
                <a:lnTo>
                  <a:pt x="0" y="31"/>
                </a:lnTo>
                <a:lnTo>
                  <a:pt x="0" y="20"/>
                </a:lnTo>
                <a:lnTo>
                  <a:pt x="7" y="18"/>
                </a:lnTo>
                <a:lnTo>
                  <a:pt x="7" y="15"/>
                </a:lnTo>
                <a:lnTo>
                  <a:pt x="4" y="14"/>
                </a:lnTo>
                <a:lnTo>
                  <a:pt x="5" y="9"/>
                </a:lnTo>
                <a:lnTo>
                  <a:pt x="11" y="7"/>
                </a:lnTo>
                <a:lnTo>
                  <a:pt x="11"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34" name="Freeform 205"/>
          <p:cNvSpPr>
            <a:spLocks/>
          </p:cNvSpPr>
          <p:nvPr/>
        </p:nvSpPr>
        <p:spPr bwMode="gray">
          <a:xfrm>
            <a:off x="3845641" y="3258780"/>
            <a:ext cx="8395" cy="5596"/>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3"/>
                </a:lnTo>
                <a:lnTo>
                  <a:pt x="3"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35" name="Freeform 206"/>
          <p:cNvSpPr>
            <a:spLocks/>
          </p:cNvSpPr>
          <p:nvPr/>
        </p:nvSpPr>
        <p:spPr bwMode="gray">
          <a:xfrm>
            <a:off x="3991160" y="3268573"/>
            <a:ext cx="6996" cy="6995"/>
          </a:xfrm>
          <a:custGeom>
            <a:avLst/>
            <a:gdLst>
              <a:gd name="T0" fmla="*/ 2147483647 w 4"/>
              <a:gd name="T1" fmla="*/ 2147483647 h 4"/>
              <a:gd name="T2" fmla="*/ 2147483647 w 4"/>
              <a:gd name="T3" fmla="*/ 2147483647 h 4"/>
              <a:gd name="T4" fmla="*/ 2147483647 w 4"/>
              <a:gd name="T5" fmla="*/ 0 h 4"/>
              <a:gd name="T6" fmla="*/ 2147483647 w 4"/>
              <a:gd name="T7" fmla="*/ 0 h 4"/>
              <a:gd name="T8" fmla="*/ 2147483647 w 4"/>
              <a:gd name="T9" fmla="*/ 0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2147483647 w 4"/>
              <a:gd name="T23" fmla="*/ 2147483647 h 4"/>
              <a:gd name="T24" fmla="*/ 0 w 4"/>
              <a:gd name="T25" fmla="*/ 2147483647 h 4"/>
              <a:gd name="T26" fmla="*/ 0 w 4"/>
              <a:gd name="T27" fmla="*/ 2147483647 h 4"/>
              <a:gd name="T28" fmla="*/ 2147483647 w 4"/>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4"/>
              <a:gd name="T47" fmla="*/ 4 w 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4">
                <a:moveTo>
                  <a:pt x="2" y="1"/>
                </a:moveTo>
                <a:lnTo>
                  <a:pt x="3" y="1"/>
                </a:lnTo>
                <a:lnTo>
                  <a:pt x="3" y="0"/>
                </a:lnTo>
                <a:lnTo>
                  <a:pt x="4" y="0"/>
                </a:lnTo>
                <a:lnTo>
                  <a:pt x="3" y="0"/>
                </a:lnTo>
                <a:lnTo>
                  <a:pt x="3" y="1"/>
                </a:lnTo>
                <a:lnTo>
                  <a:pt x="4" y="1"/>
                </a:lnTo>
                <a:lnTo>
                  <a:pt x="4" y="2"/>
                </a:lnTo>
                <a:lnTo>
                  <a:pt x="3" y="2"/>
                </a:lnTo>
                <a:lnTo>
                  <a:pt x="2" y="3"/>
                </a:lnTo>
                <a:lnTo>
                  <a:pt x="1" y="3"/>
                </a:lnTo>
                <a:lnTo>
                  <a:pt x="1" y="4"/>
                </a:lnTo>
                <a:lnTo>
                  <a:pt x="0" y="3"/>
                </a:lnTo>
                <a:lnTo>
                  <a:pt x="0" y="2"/>
                </a:lnTo>
                <a:lnTo>
                  <a:pt x="2"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36" name="Freeform 207"/>
          <p:cNvSpPr>
            <a:spLocks/>
          </p:cNvSpPr>
          <p:nvPr/>
        </p:nvSpPr>
        <p:spPr bwMode="gray">
          <a:xfrm>
            <a:off x="3859631" y="3262977"/>
            <a:ext cx="9795" cy="6995"/>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3"/>
                </a:lnTo>
                <a:lnTo>
                  <a:pt x="3"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37" name="Freeform 208"/>
          <p:cNvSpPr>
            <a:spLocks/>
          </p:cNvSpPr>
          <p:nvPr/>
        </p:nvSpPr>
        <p:spPr bwMode="gray">
          <a:xfrm>
            <a:off x="3834445" y="3257378"/>
            <a:ext cx="6996" cy="4197"/>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3"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38" name="Freeform 209"/>
          <p:cNvSpPr>
            <a:spLocks/>
          </p:cNvSpPr>
          <p:nvPr/>
        </p:nvSpPr>
        <p:spPr bwMode="gray">
          <a:xfrm>
            <a:off x="3680527" y="3258780"/>
            <a:ext cx="201492" cy="295204"/>
          </a:xfrm>
          <a:custGeom>
            <a:avLst/>
            <a:gdLst>
              <a:gd name="T0" fmla="*/ 2147483647 w 110"/>
              <a:gd name="T1" fmla="*/ 2147483647 h 162"/>
              <a:gd name="T2" fmla="*/ 2147483647 w 110"/>
              <a:gd name="T3" fmla="*/ 2147483647 h 162"/>
              <a:gd name="T4" fmla="*/ 2147483647 w 110"/>
              <a:gd name="T5" fmla="*/ 2147483647 h 162"/>
              <a:gd name="T6" fmla="*/ 2147483647 w 110"/>
              <a:gd name="T7" fmla="*/ 2147483647 h 162"/>
              <a:gd name="T8" fmla="*/ 2147483647 w 110"/>
              <a:gd name="T9" fmla="*/ 2147483647 h 162"/>
              <a:gd name="T10" fmla="*/ 2147483647 w 110"/>
              <a:gd name="T11" fmla="*/ 2147483647 h 162"/>
              <a:gd name="T12" fmla="*/ 0 w 110"/>
              <a:gd name="T13" fmla="*/ 2147483647 h 162"/>
              <a:gd name="T14" fmla="*/ 2147483647 w 110"/>
              <a:gd name="T15" fmla="*/ 2147483647 h 162"/>
              <a:gd name="T16" fmla="*/ 2147483647 w 110"/>
              <a:gd name="T17" fmla="*/ 2147483647 h 162"/>
              <a:gd name="T18" fmla="*/ 2147483647 w 110"/>
              <a:gd name="T19" fmla="*/ 2147483647 h 162"/>
              <a:gd name="T20" fmla="*/ 2147483647 w 110"/>
              <a:gd name="T21" fmla="*/ 2147483647 h 162"/>
              <a:gd name="T22" fmla="*/ 2147483647 w 110"/>
              <a:gd name="T23" fmla="*/ 2147483647 h 162"/>
              <a:gd name="T24" fmla="*/ 2147483647 w 110"/>
              <a:gd name="T25" fmla="*/ 2147483647 h 162"/>
              <a:gd name="T26" fmla="*/ 2147483647 w 110"/>
              <a:gd name="T27" fmla="*/ 2147483647 h 162"/>
              <a:gd name="T28" fmla="*/ 2147483647 w 110"/>
              <a:gd name="T29" fmla="*/ 2147483647 h 162"/>
              <a:gd name="T30" fmla="*/ 2147483647 w 110"/>
              <a:gd name="T31" fmla="*/ 2147483647 h 162"/>
              <a:gd name="T32" fmla="*/ 2147483647 w 110"/>
              <a:gd name="T33" fmla="*/ 2147483647 h 162"/>
              <a:gd name="T34" fmla="*/ 2147483647 w 110"/>
              <a:gd name="T35" fmla="*/ 2147483647 h 162"/>
              <a:gd name="T36" fmla="*/ 2147483647 w 110"/>
              <a:gd name="T37" fmla="*/ 0 h 162"/>
              <a:gd name="T38" fmla="*/ 2147483647 w 110"/>
              <a:gd name="T39" fmla="*/ 2147483647 h 162"/>
              <a:gd name="T40" fmla="*/ 2147483647 w 110"/>
              <a:gd name="T41" fmla="*/ 2147483647 h 162"/>
              <a:gd name="T42" fmla="*/ 2147483647 w 110"/>
              <a:gd name="T43" fmla="*/ 2147483647 h 162"/>
              <a:gd name="T44" fmla="*/ 2147483647 w 110"/>
              <a:gd name="T45" fmla="*/ 2147483647 h 162"/>
              <a:gd name="T46" fmla="*/ 2147483647 w 110"/>
              <a:gd name="T47" fmla="*/ 2147483647 h 162"/>
              <a:gd name="T48" fmla="*/ 2147483647 w 110"/>
              <a:gd name="T49" fmla="*/ 2147483647 h 162"/>
              <a:gd name="T50" fmla="*/ 2147483647 w 110"/>
              <a:gd name="T51" fmla="*/ 2147483647 h 162"/>
              <a:gd name="T52" fmla="*/ 2147483647 w 110"/>
              <a:gd name="T53" fmla="*/ 2147483647 h 162"/>
              <a:gd name="T54" fmla="*/ 2147483647 w 110"/>
              <a:gd name="T55" fmla="*/ 2147483647 h 162"/>
              <a:gd name="T56" fmla="*/ 2147483647 w 110"/>
              <a:gd name="T57" fmla="*/ 2147483647 h 162"/>
              <a:gd name="T58" fmla="*/ 2147483647 w 110"/>
              <a:gd name="T59" fmla="*/ 2147483647 h 162"/>
              <a:gd name="T60" fmla="*/ 2147483647 w 110"/>
              <a:gd name="T61" fmla="*/ 2147483647 h 162"/>
              <a:gd name="T62" fmla="*/ 2147483647 w 110"/>
              <a:gd name="T63" fmla="*/ 2147483647 h 162"/>
              <a:gd name="T64" fmla="*/ 2147483647 w 110"/>
              <a:gd name="T65" fmla="*/ 2147483647 h 162"/>
              <a:gd name="T66" fmla="*/ 2147483647 w 110"/>
              <a:gd name="T67" fmla="*/ 2147483647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162"/>
              <a:gd name="T104" fmla="*/ 110 w 110"/>
              <a:gd name="T105" fmla="*/ 162 h 1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162">
                <a:moveTo>
                  <a:pt x="82" y="162"/>
                </a:moveTo>
                <a:lnTo>
                  <a:pt x="77" y="162"/>
                </a:lnTo>
                <a:lnTo>
                  <a:pt x="79" y="151"/>
                </a:lnTo>
                <a:lnTo>
                  <a:pt x="70" y="147"/>
                </a:lnTo>
                <a:lnTo>
                  <a:pt x="51" y="148"/>
                </a:lnTo>
                <a:lnTo>
                  <a:pt x="36" y="126"/>
                </a:lnTo>
                <a:lnTo>
                  <a:pt x="28" y="125"/>
                </a:lnTo>
                <a:lnTo>
                  <a:pt x="25" y="127"/>
                </a:lnTo>
                <a:lnTo>
                  <a:pt x="20" y="125"/>
                </a:lnTo>
                <a:lnTo>
                  <a:pt x="13" y="125"/>
                </a:lnTo>
                <a:lnTo>
                  <a:pt x="10" y="126"/>
                </a:lnTo>
                <a:lnTo>
                  <a:pt x="7" y="124"/>
                </a:lnTo>
                <a:lnTo>
                  <a:pt x="7" y="119"/>
                </a:lnTo>
                <a:lnTo>
                  <a:pt x="0" y="114"/>
                </a:lnTo>
                <a:lnTo>
                  <a:pt x="0" y="105"/>
                </a:lnTo>
                <a:lnTo>
                  <a:pt x="5" y="98"/>
                </a:lnTo>
                <a:lnTo>
                  <a:pt x="10" y="97"/>
                </a:lnTo>
                <a:lnTo>
                  <a:pt x="12" y="94"/>
                </a:lnTo>
                <a:lnTo>
                  <a:pt x="12" y="91"/>
                </a:lnTo>
                <a:lnTo>
                  <a:pt x="16" y="86"/>
                </a:lnTo>
                <a:lnTo>
                  <a:pt x="15" y="79"/>
                </a:lnTo>
                <a:lnTo>
                  <a:pt x="14" y="69"/>
                </a:lnTo>
                <a:lnTo>
                  <a:pt x="14" y="58"/>
                </a:lnTo>
                <a:lnTo>
                  <a:pt x="12" y="51"/>
                </a:lnTo>
                <a:lnTo>
                  <a:pt x="17" y="50"/>
                </a:lnTo>
                <a:lnTo>
                  <a:pt x="20" y="45"/>
                </a:lnTo>
                <a:lnTo>
                  <a:pt x="23" y="42"/>
                </a:lnTo>
                <a:lnTo>
                  <a:pt x="22" y="37"/>
                </a:lnTo>
                <a:lnTo>
                  <a:pt x="28" y="31"/>
                </a:lnTo>
                <a:lnTo>
                  <a:pt x="28" y="25"/>
                </a:lnTo>
                <a:lnTo>
                  <a:pt x="32" y="23"/>
                </a:lnTo>
                <a:lnTo>
                  <a:pt x="33" y="17"/>
                </a:lnTo>
                <a:lnTo>
                  <a:pt x="36" y="12"/>
                </a:lnTo>
                <a:lnTo>
                  <a:pt x="41" y="14"/>
                </a:lnTo>
                <a:lnTo>
                  <a:pt x="43" y="12"/>
                </a:lnTo>
                <a:lnTo>
                  <a:pt x="60" y="5"/>
                </a:lnTo>
                <a:lnTo>
                  <a:pt x="62" y="0"/>
                </a:lnTo>
                <a:lnTo>
                  <a:pt x="68" y="0"/>
                </a:lnTo>
                <a:lnTo>
                  <a:pt x="72" y="2"/>
                </a:lnTo>
                <a:lnTo>
                  <a:pt x="71" y="5"/>
                </a:lnTo>
                <a:lnTo>
                  <a:pt x="65" y="6"/>
                </a:lnTo>
                <a:lnTo>
                  <a:pt x="56" y="17"/>
                </a:lnTo>
                <a:lnTo>
                  <a:pt x="51" y="32"/>
                </a:lnTo>
                <a:lnTo>
                  <a:pt x="54" y="35"/>
                </a:lnTo>
                <a:lnTo>
                  <a:pt x="59" y="42"/>
                </a:lnTo>
                <a:lnTo>
                  <a:pt x="57" y="47"/>
                </a:lnTo>
                <a:lnTo>
                  <a:pt x="62" y="54"/>
                </a:lnTo>
                <a:lnTo>
                  <a:pt x="83" y="57"/>
                </a:lnTo>
                <a:lnTo>
                  <a:pt x="87" y="61"/>
                </a:lnTo>
                <a:lnTo>
                  <a:pt x="99" y="63"/>
                </a:lnTo>
                <a:lnTo>
                  <a:pt x="103" y="67"/>
                </a:lnTo>
                <a:lnTo>
                  <a:pt x="102" y="77"/>
                </a:lnTo>
                <a:lnTo>
                  <a:pt x="101" y="82"/>
                </a:lnTo>
                <a:lnTo>
                  <a:pt x="105" y="91"/>
                </a:lnTo>
                <a:lnTo>
                  <a:pt x="103" y="97"/>
                </a:lnTo>
                <a:lnTo>
                  <a:pt x="107" y="99"/>
                </a:lnTo>
                <a:lnTo>
                  <a:pt x="110" y="105"/>
                </a:lnTo>
                <a:lnTo>
                  <a:pt x="110" y="114"/>
                </a:lnTo>
                <a:lnTo>
                  <a:pt x="104" y="112"/>
                </a:lnTo>
                <a:lnTo>
                  <a:pt x="99" y="106"/>
                </a:lnTo>
                <a:lnTo>
                  <a:pt x="82" y="108"/>
                </a:lnTo>
                <a:lnTo>
                  <a:pt x="81" y="111"/>
                </a:lnTo>
                <a:lnTo>
                  <a:pt x="89" y="117"/>
                </a:lnTo>
                <a:lnTo>
                  <a:pt x="87" y="122"/>
                </a:lnTo>
                <a:lnTo>
                  <a:pt x="82" y="121"/>
                </a:lnTo>
                <a:lnTo>
                  <a:pt x="83" y="132"/>
                </a:lnTo>
                <a:lnTo>
                  <a:pt x="88" y="136"/>
                </a:lnTo>
                <a:lnTo>
                  <a:pt x="82" y="16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39" name="Freeform 210"/>
          <p:cNvSpPr>
            <a:spLocks/>
          </p:cNvSpPr>
          <p:nvPr/>
        </p:nvSpPr>
        <p:spPr bwMode="gray">
          <a:xfrm>
            <a:off x="3764484" y="3391690"/>
            <a:ext cx="664643" cy="745706"/>
          </a:xfrm>
          <a:custGeom>
            <a:avLst/>
            <a:gdLst>
              <a:gd name="T0" fmla="*/ 2147483647 w 364"/>
              <a:gd name="T1" fmla="*/ 2147483647 h 409"/>
              <a:gd name="T2" fmla="*/ 2147483647 w 364"/>
              <a:gd name="T3" fmla="*/ 2147483647 h 409"/>
              <a:gd name="T4" fmla="*/ 2147483647 w 364"/>
              <a:gd name="T5" fmla="*/ 2147483647 h 409"/>
              <a:gd name="T6" fmla="*/ 2147483647 w 364"/>
              <a:gd name="T7" fmla="*/ 2147483647 h 409"/>
              <a:gd name="T8" fmla="*/ 2147483647 w 364"/>
              <a:gd name="T9" fmla="*/ 2147483647 h 409"/>
              <a:gd name="T10" fmla="*/ 2147483647 w 364"/>
              <a:gd name="T11" fmla="*/ 2147483647 h 409"/>
              <a:gd name="T12" fmla="*/ 2147483647 w 364"/>
              <a:gd name="T13" fmla="*/ 2147483647 h 409"/>
              <a:gd name="T14" fmla="*/ 2147483647 w 364"/>
              <a:gd name="T15" fmla="*/ 2147483647 h 409"/>
              <a:gd name="T16" fmla="*/ 2147483647 w 364"/>
              <a:gd name="T17" fmla="*/ 2147483647 h 409"/>
              <a:gd name="T18" fmla="*/ 2147483647 w 364"/>
              <a:gd name="T19" fmla="*/ 2147483647 h 409"/>
              <a:gd name="T20" fmla="*/ 2147483647 w 364"/>
              <a:gd name="T21" fmla="*/ 2147483647 h 409"/>
              <a:gd name="T22" fmla="*/ 2147483647 w 364"/>
              <a:gd name="T23" fmla="*/ 2147483647 h 409"/>
              <a:gd name="T24" fmla="*/ 2147483647 w 364"/>
              <a:gd name="T25" fmla="*/ 2147483647 h 409"/>
              <a:gd name="T26" fmla="*/ 2147483647 w 364"/>
              <a:gd name="T27" fmla="*/ 2147483647 h 409"/>
              <a:gd name="T28" fmla="*/ 2147483647 w 364"/>
              <a:gd name="T29" fmla="*/ 2147483647 h 409"/>
              <a:gd name="T30" fmla="*/ 2147483647 w 364"/>
              <a:gd name="T31" fmla="*/ 2147483647 h 409"/>
              <a:gd name="T32" fmla="*/ 2147483647 w 364"/>
              <a:gd name="T33" fmla="*/ 2147483647 h 409"/>
              <a:gd name="T34" fmla="*/ 2147483647 w 364"/>
              <a:gd name="T35" fmla="*/ 2147483647 h 409"/>
              <a:gd name="T36" fmla="*/ 2147483647 w 364"/>
              <a:gd name="T37" fmla="*/ 2147483647 h 409"/>
              <a:gd name="T38" fmla="*/ 2147483647 w 364"/>
              <a:gd name="T39" fmla="*/ 2147483647 h 409"/>
              <a:gd name="T40" fmla="*/ 2147483647 w 364"/>
              <a:gd name="T41" fmla="*/ 2147483647 h 409"/>
              <a:gd name="T42" fmla="*/ 2147483647 w 364"/>
              <a:gd name="T43" fmla="*/ 2147483647 h 409"/>
              <a:gd name="T44" fmla="*/ 2147483647 w 364"/>
              <a:gd name="T45" fmla="*/ 2147483647 h 409"/>
              <a:gd name="T46" fmla="*/ 2147483647 w 364"/>
              <a:gd name="T47" fmla="*/ 2147483647 h 409"/>
              <a:gd name="T48" fmla="*/ 2147483647 w 364"/>
              <a:gd name="T49" fmla="*/ 2147483647 h 409"/>
              <a:gd name="T50" fmla="*/ 2147483647 w 364"/>
              <a:gd name="T51" fmla="*/ 2147483647 h 409"/>
              <a:gd name="T52" fmla="*/ 2147483647 w 364"/>
              <a:gd name="T53" fmla="*/ 2147483647 h 409"/>
              <a:gd name="T54" fmla="*/ 2147483647 w 364"/>
              <a:gd name="T55" fmla="*/ 2147483647 h 409"/>
              <a:gd name="T56" fmla="*/ 2147483647 w 364"/>
              <a:gd name="T57" fmla="*/ 2147483647 h 409"/>
              <a:gd name="T58" fmla="*/ 2147483647 w 364"/>
              <a:gd name="T59" fmla="*/ 2147483647 h 409"/>
              <a:gd name="T60" fmla="*/ 2147483647 w 364"/>
              <a:gd name="T61" fmla="*/ 2147483647 h 409"/>
              <a:gd name="T62" fmla="*/ 2147483647 w 364"/>
              <a:gd name="T63" fmla="*/ 2147483647 h 409"/>
              <a:gd name="T64" fmla="*/ 2147483647 w 364"/>
              <a:gd name="T65" fmla="*/ 2147483647 h 409"/>
              <a:gd name="T66" fmla="*/ 2147483647 w 364"/>
              <a:gd name="T67" fmla="*/ 2147483647 h 409"/>
              <a:gd name="T68" fmla="*/ 2147483647 w 364"/>
              <a:gd name="T69" fmla="*/ 2147483647 h 409"/>
              <a:gd name="T70" fmla="*/ 2147483647 w 364"/>
              <a:gd name="T71" fmla="*/ 2147483647 h 409"/>
              <a:gd name="T72" fmla="*/ 2147483647 w 364"/>
              <a:gd name="T73" fmla="*/ 2147483647 h 409"/>
              <a:gd name="T74" fmla="*/ 2147483647 w 364"/>
              <a:gd name="T75" fmla="*/ 2147483647 h 409"/>
              <a:gd name="T76" fmla="*/ 2147483647 w 364"/>
              <a:gd name="T77" fmla="*/ 2147483647 h 409"/>
              <a:gd name="T78" fmla="*/ 2147483647 w 364"/>
              <a:gd name="T79" fmla="*/ 2147483647 h 409"/>
              <a:gd name="T80" fmla="*/ 2147483647 w 364"/>
              <a:gd name="T81" fmla="*/ 2147483647 h 409"/>
              <a:gd name="T82" fmla="*/ 2147483647 w 364"/>
              <a:gd name="T83" fmla="*/ 2147483647 h 409"/>
              <a:gd name="T84" fmla="*/ 2147483647 w 364"/>
              <a:gd name="T85" fmla="*/ 2147483647 h 409"/>
              <a:gd name="T86" fmla="*/ 2147483647 w 364"/>
              <a:gd name="T87" fmla="*/ 2147483647 h 409"/>
              <a:gd name="T88" fmla="*/ 2147483647 w 364"/>
              <a:gd name="T89" fmla="*/ 2147483647 h 409"/>
              <a:gd name="T90" fmla="*/ 2147483647 w 364"/>
              <a:gd name="T91" fmla="*/ 2147483647 h 409"/>
              <a:gd name="T92" fmla="*/ 2147483647 w 364"/>
              <a:gd name="T93" fmla="*/ 2147483647 h 409"/>
              <a:gd name="T94" fmla="*/ 2147483647 w 364"/>
              <a:gd name="T95" fmla="*/ 2147483647 h 409"/>
              <a:gd name="T96" fmla="*/ 2147483647 w 364"/>
              <a:gd name="T97" fmla="*/ 2147483647 h 409"/>
              <a:gd name="T98" fmla="*/ 2147483647 w 364"/>
              <a:gd name="T99" fmla="*/ 2147483647 h 409"/>
              <a:gd name="T100" fmla="*/ 2147483647 w 364"/>
              <a:gd name="T101" fmla="*/ 2147483647 h 409"/>
              <a:gd name="T102" fmla="*/ 2147483647 w 364"/>
              <a:gd name="T103" fmla="*/ 2147483647 h 409"/>
              <a:gd name="T104" fmla="*/ 2147483647 w 364"/>
              <a:gd name="T105" fmla="*/ 2147483647 h 409"/>
              <a:gd name="T106" fmla="*/ 2147483647 w 364"/>
              <a:gd name="T107" fmla="*/ 2147483647 h 409"/>
              <a:gd name="T108" fmla="*/ 2147483647 w 364"/>
              <a:gd name="T109" fmla="*/ 2147483647 h 409"/>
              <a:gd name="T110" fmla="*/ 2147483647 w 364"/>
              <a:gd name="T111" fmla="*/ 2147483647 h 409"/>
              <a:gd name="T112" fmla="*/ 2147483647 w 364"/>
              <a:gd name="T113" fmla="*/ 2147483647 h 409"/>
              <a:gd name="T114" fmla="*/ 2147483647 w 364"/>
              <a:gd name="T115" fmla="*/ 2147483647 h 409"/>
              <a:gd name="T116" fmla="*/ 2147483647 w 364"/>
              <a:gd name="T117" fmla="*/ 2147483647 h 409"/>
              <a:gd name="T118" fmla="*/ 2147483647 w 364"/>
              <a:gd name="T119" fmla="*/ 2147483647 h 409"/>
              <a:gd name="T120" fmla="*/ 2147483647 w 364"/>
              <a:gd name="T121" fmla="*/ 2147483647 h 409"/>
              <a:gd name="T122" fmla="*/ 2147483647 w 364"/>
              <a:gd name="T123" fmla="*/ 2147483647 h 409"/>
              <a:gd name="T124" fmla="*/ 2147483647 w 364"/>
              <a:gd name="T125" fmla="*/ 0 h 4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4"/>
              <a:gd name="T190" fmla="*/ 0 h 409"/>
              <a:gd name="T191" fmla="*/ 364 w 364"/>
              <a:gd name="T192" fmla="*/ 409 h 4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4" h="409">
                <a:moveTo>
                  <a:pt x="121" y="0"/>
                </a:moveTo>
                <a:lnTo>
                  <a:pt x="125" y="1"/>
                </a:lnTo>
                <a:lnTo>
                  <a:pt x="132" y="7"/>
                </a:lnTo>
                <a:lnTo>
                  <a:pt x="132" y="14"/>
                </a:lnTo>
                <a:lnTo>
                  <a:pt x="130" y="22"/>
                </a:lnTo>
                <a:lnTo>
                  <a:pt x="130" y="33"/>
                </a:lnTo>
                <a:lnTo>
                  <a:pt x="136" y="38"/>
                </a:lnTo>
                <a:lnTo>
                  <a:pt x="143" y="40"/>
                </a:lnTo>
                <a:lnTo>
                  <a:pt x="148" y="40"/>
                </a:lnTo>
                <a:lnTo>
                  <a:pt x="151" y="35"/>
                </a:lnTo>
                <a:lnTo>
                  <a:pt x="156" y="34"/>
                </a:lnTo>
                <a:lnTo>
                  <a:pt x="157" y="30"/>
                </a:lnTo>
                <a:lnTo>
                  <a:pt x="165" y="31"/>
                </a:lnTo>
                <a:lnTo>
                  <a:pt x="167" y="27"/>
                </a:lnTo>
                <a:lnTo>
                  <a:pt x="169" y="27"/>
                </a:lnTo>
                <a:lnTo>
                  <a:pt x="171" y="29"/>
                </a:lnTo>
                <a:lnTo>
                  <a:pt x="180" y="29"/>
                </a:lnTo>
                <a:lnTo>
                  <a:pt x="185" y="30"/>
                </a:lnTo>
                <a:lnTo>
                  <a:pt x="196" y="32"/>
                </a:lnTo>
                <a:lnTo>
                  <a:pt x="200" y="26"/>
                </a:lnTo>
                <a:lnTo>
                  <a:pt x="205" y="16"/>
                </a:lnTo>
                <a:lnTo>
                  <a:pt x="207" y="8"/>
                </a:lnTo>
                <a:lnTo>
                  <a:pt x="209" y="9"/>
                </a:lnTo>
                <a:lnTo>
                  <a:pt x="212" y="17"/>
                </a:lnTo>
                <a:lnTo>
                  <a:pt x="215" y="27"/>
                </a:lnTo>
                <a:lnTo>
                  <a:pt x="225" y="35"/>
                </a:lnTo>
                <a:lnTo>
                  <a:pt x="223" y="43"/>
                </a:lnTo>
                <a:lnTo>
                  <a:pt x="219" y="45"/>
                </a:lnTo>
                <a:lnTo>
                  <a:pt x="216" y="48"/>
                </a:lnTo>
                <a:lnTo>
                  <a:pt x="219" y="50"/>
                </a:lnTo>
                <a:lnTo>
                  <a:pt x="225" y="50"/>
                </a:lnTo>
                <a:lnTo>
                  <a:pt x="228" y="53"/>
                </a:lnTo>
                <a:lnTo>
                  <a:pt x="231" y="54"/>
                </a:lnTo>
                <a:lnTo>
                  <a:pt x="236" y="56"/>
                </a:lnTo>
                <a:lnTo>
                  <a:pt x="233" y="63"/>
                </a:lnTo>
                <a:lnTo>
                  <a:pt x="225" y="68"/>
                </a:lnTo>
                <a:lnTo>
                  <a:pt x="225" y="70"/>
                </a:lnTo>
                <a:lnTo>
                  <a:pt x="230" y="70"/>
                </a:lnTo>
                <a:lnTo>
                  <a:pt x="238" y="63"/>
                </a:lnTo>
                <a:lnTo>
                  <a:pt x="240" y="58"/>
                </a:lnTo>
                <a:lnTo>
                  <a:pt x="250" y="59"/>
                </a:lnTo>
                <a:lnTo>
                  <a:pt x="260" y="65"/>
                </a:lnTo>
                <a:lnTo>
                  <a:pt x="269" y="65"/>
                </a:lnTo>
                <a:lnTo>
                  <a:pt x="274" y="70"/>
                </a:lnTo>
                <a:lnTo>
                  <a:pt x="270" y="78"/>
                </a:lnTo>
                <a:lnTo>
                  <a:pt x="273" y="83"/>
                </a:lnTo>
                <a:lnTo>
                  <a:pt x="278" y="77"/>
                </a:lnTo>
                <a:lnTo>
                  <a:pt x="283" y="76"/>
                </a:lnTo>
                <a:lnTo>
                  <a:pt x="299" y="81"/>
                </a:lnTo>
                <a:lnTo>
                  <a:pt x="309" y="80"/>
                </a:lnTo>
                <a:lnTo>
                  <a:pt x="317" y="86"/>
                </a:lnTo>
                <a:lnTo>
                  <a:pt x="327" y="88"/>
                </a:lnTo>
                <a:lnTo>
                  <a:pt x="341" y="100"/>
                </a:lnTo>
                <a:lnTo>
                  <a:pt x="361" y="106"/>
                </a:lnTo>
                <a:lnTo>
                  <a:pt x="364" y="114"/>
                </a:lnTo>
                <a:lnTo>
                  <a:pt x="364" y="140"/>
                </a:lnTo>
                <a:lnTo>
                  <a:pt x="358" y="148"/>
                </a:lnTo>
                <a:lnTo>
                  <a:pt x="356" y="153"/>
                </a:lnTo>
                <a:lnTo>
                  <a:pt x="353" y="158"/>
                </a:lnTo>
                <a:lnTo>
                  <a:pt x="346" y="161"/>
                </a:lnTo>
                <a:lnTo>
                  <a:pt x="343" y="163"/>
                </a:lnTo>
                <a:lnTo>
                  <a:pt x="341" y="171"/>
                </a:lnTo>
                <a:lnTo>
                  <a:pt x="337" y="178"/>
                </a:lnTo>
                <a:lnTo>
                  <a:pt x="328" y="184"/>
                </a:lnTo>
                <a:lnTo>
                  <a:pt x="326" y="187"/>
                </a:lnTo>
                <a:lnTo>
                  <a:pt x="324" y="203"/>
                </a:lnTo>
                <a:lnTo>
                  <a:pt x="327" y="212"/>
                </a:lnTo>
                <a:lnTo>
                  <a:pt x="324" y="220"/>
                </a:lnTo>
                <a:lnTo>
                  <a:pt x="326" y="232"/>
                </a:lnTo>
                <a:lnTo>
                  <a:pt x="319" y="235"/>
                </a:lnTo>
                <a:lnTo>
                  <a:pt x="317" y="247"/>
                </a:lnTo>
                <a:lnTo>
                  <a:pt x="316" y="254"/>
                </a:lnTo>
                <a:lnTo>
                  <a:pt x="314" y="256"/>
                </a:lnTo>
                <a:lnTo>
                  <a:pt x="313" y="263"/>
                </a:lnTo>
                <a:lnTo>
                  <a:pt x="308" y="271"/>
                </a:lnTo>
                <a:lnTo>
                  <a:pt x="307" y="283"/>
                </a:lnTo>
                <a:lnTo>
                  <a:pt x="300" y="285"/>
                </a:lnTo>
                <a:lnTo>
                  <a:pt x="299" y="290"/>
                </a:lnTo>
                <a:lnTo>
                  <a:pt x="293" y="292"/>
                </a:lnTo>
                <a:lnTo>
                  <a:pt x="289" y="291"/>
                </a:lnTo>
                <a:lnTo>
                  <a:pt x="285" y="293"/>
                </a:lnTo>
                <a:lnTo>
                  <a:pt x="278" y="294"/>
                </a:lnTo>
                <a:lnTo>
                  <a:pt x="272" y="294"/>
                </a:lnTo>
                <a:lnTo>
                  <a:pt x="268" y="300"/>
                </a:lnTo>
                <a:lnTo>
                  <a:pt x="264" y="301"/>
                </a:lnTo>
                <a:lnTo>
                  <a:pt x="256" y="300"/>
                </a:lnTo>
                <a:lnTo>
                  <a:pt x="249" y="307"/>
                </a:lnTo>
                <a:lnTo>
                  <a:pt x="249" y="310"/>
                </a:lnTo>
                <a:lnTo>
                  <a:pt x="246" y="311"/>
                </a:lnTo>
                <a:lnTo>
                  <a:pt x="242" y="316"/>
                </a:lnTo>
                <a:lnTo>
                  <a:pt x="237" y="318"/>
                </a:lnTo>
                <a:lnTo>
                  <a:pt x="235" y="332"/>
                </a:lnTo>
                <a:lnTo>
                  <a:pt x="237" y="338"/>
                </a:lnTo>
                <a:lnTo>
                  <a:pt x="235" y="349"/>
                </a:lnTo>
                <a:lnTo>
                  <a:pt x="228" y="358"/>
                </a:lnTo>
                <a:lnTo>
                  <a:pt x="224" y="359"/>
                </a:lnTo>
                <a:lnTo>
                  <a:pt x="221" y="365"/>
                </a:lnTo>
                <a:lnTo>
                  <a:pt x="220" y="372"/>
                </a:lnTo>
                <a:lnTo>
                  <a:pt x="212" y="386"/>
                </a:lnTo>
                <a:lnTo>
                  <a:pt x="206" y="393"/>
                </a:lnTo>
                <a:lnTo>
                  <a:pt x="206" y="390"/>
                </a:lnTo>
                <a:lnTo>
                  <a:pt x="211" y="385"/>
                </a:lnTo>
                <a:lnTo>
                  <a:pt x="212" y="380"/>
                </a:lnTo>
                <a:lnTo>
                  <a:pt x="216" y="373"/>
                </a:lnTo>
                <a:lnTo>
                  <a:pt x="213" y="372"/>
                </a:lnTo>
                <a:lnTo>
                  <a:pt x="206" y="380"/>
                </a:lnTo>
                <a:lnTo>
                  <a:pt x="204" y="385"/>
                </a:lnTo>
                <a:lnTo>
                  <a:pt x="200" y="391"/>
                </a:lnTo>
                <a:lnTo>
                  <a:pt x="203" y="395"/>
                </a:lnTo>
                <a:lnTo>
                  <a:pt x="203" y="399"/>
                </a:lnTo>
                <a:lnTo>
                  <a:pt x="193" y="409"/>
                </a:lnTo>
                <a:lnTo>
                  <a:pt x="192" y="404"/>
                </a:lnTo>
                <a:lnTo>
                  <a:pt x="186" y="398"/>
                </a:lnTo>
                <a:lnTo>
                  <a:pt x="183" y="393"/>
                </a:lnTo>
                <a:lnTo>
                  <a:pt x="177" y="390"/>
                </a:lnTo>
                <a:lnTo>
                  <a:pt x="175" y="384"/>
                </a:lnTo>
                <a:lnTo>
                  <a:pt x="171" y="382"/>
                </a:lnTo>
                <a:lnTo>
                  <a:pt x="160" y="381"/>
                </a:lnTo>
                <a:lnTo>
                  <a:pt x="157" y="375"/>
                </a:lnTo>
                <a:lnTo>
                  <a:pt x="152" y="372"/>
                </a:lnTo>
                <a:lnTo>
                  <a:pt x="158" y="365"/>
                </a:lnTo>
                <a:lnTo>
                  <a:pt x="160" y="362"/>
                </a:lnTo>
                <a:lnTo>
                  <a:pt x="168" y="353"/>
                </a:lnTo>
                <a:lnTo>
                  <a:pt x="174" y="348"/>
                </a:lnTo>
                <a:lnTo>
                  <a:pt x="185" y="337"/>
                </a:lnTo>
                <a:lnTo>
                  <a:pt x="187" y="334"/>
                </a:lnTo>
                <a:lnTo>
                  <a:pt x="182" y="321"/>
                </a:lnTo>
                <a:lnTo>
                  <a:pt x="178" y="321"/>
                </a:lnTo>
                <a:lnTo>
                  <a:pt x="179" y="314"/>
                </a:lnTo>
                <a:lnTo>
                  <a:pt x="181" y="310"/>
                </a:lnTo>
                <a:lnTo>
                  <a:pt x="181" y="301"/>
                </a:lnTo>
                <a:lnTo>
                  <a:pt x="175" y="299"/>
                </a:lnTo>
                <a:lnTo>
                  <a:pt x="170" y="301"/>
                </a:lnTo>
                <a:lnTo>
                  <a:pt x="169" y="291"/>
                </a:lnTo>
                <a:lnTo>
                  <a:pt x="157" y="285"/>
                </a:lnTo>
                <a:lnTo>
                  <a:pt x="150" y="282"/>
                </a:lnTo>
                <a:lnTo>
                  <a:pt x="149" y="257"/>
                </a:lnTo>
                <a:lnTo>
                  <a:pt x="149" y="244"/>
                </a:lnTo>
                <a:lnTo>
                  <a:pt x="145" y="238"/>
                </a:lnTo>
                <a:lnTo>
                  <a:pt x="146" y="230"/>
                </a:lnTo>
                <a:lnTo>
                  <a:pt x="142" y="227"/>
                </a:lnTo>
                <a:lnTo>
                  <a:pt x="142" y="219"/>
                </a:lnTo>
                <a:lnTo>
                  <a:pt x="122" y="216"/>
                </a:lnTo>
                <a:lnTo>
                  <a:pt x="121" y="191"/>
                </a:lnTo>
                <a:lnTo>
                  <a:pt x="112" y="189"/>
                </a:lnTo>
                <a:lnTo>
                  <a:pt x="93" y="177"/>
                </a:lnTo>
                <a:lnTo>
                  <a:pt x="86" y="176"/>
                </a:lnTo>
                <a:lnTo>
                  <a:pt x="81" y="173"/>
                </a:lnTo>
                <a:lnTo>
                  <a:pt x="81" y="156"/>
                </a:lnTo>
                <a:lnTo>
                  <a:pt x="73" y="151"/>
                </a:lnTo>
                <a:lnTo>
                  <a:pt x="63" y="154"/>
                </a:lnTo>
                <a:lnTo>
                  <a:pt x="58" y="164"/>
                </a:lnTo>
                <a:lnTo>
                  <a:pt x="41" y="167"/>
                </a:lnTo>
                <a:lnTo>
                  <a:pt x="31" y="164"/>
                </a:lnTo>
                <a:lnTo>
                  <a:pt x="31" y="152"/>
                </a:lnTo>
                <a:lnTo>
                  <a:pt x="28" y="149"/>
                </a:lnTo>
                <a:lnTo>
                  <a:pt x="11" y="151"/>
                </a:lnTo>
                <a:lnTo>
                  <a:pt x="6" y="145"/>
                </a:lnTo>
                <a:lnTo>
                  <a:pt x="5" y="139"/>
                </a:lnTo>
                <a:lnTo>
                  <a:pt x="0" y="126"/>
                </a:lnTo>
                <a:lnTo>
                  <a:pt x="5" y="118"/>
                </a:lnTo>
                <a:lnTo>
                  <a:pt x="3" y="109"/>
                </a:lnTo>
                <a:lnTo>
                  <a:pt x="17" y="101"/>
                </a:lnTo>
                <a:lnTo>
                  <a:pt x="29" y="97"/>
                </a:lnTo>
                <a:lnTo>
                  <a:pt x="36" y="96"/>
                </a:lnTo>
                <a:lnTo>
                  <a:pt x="36" y="89"/>
                </a:lnTo>
                <a:lnTo>
                  <a:pt x="42" y="63"/>
                </a:lnTo>
                <a:lnTo>
                  <a:pt x="37" y="59"/>
                </a:lnTo>
                <a:lnTo>
                  <a:pt x="36" y="48"/>
                </a:lnTo>
                <a:lnTo>
                  <a:pt x="41" y="49"/>
                </a:lnTo>
                <a:lnTo>
                  <a:pt x="43" y="44"/>
                </a:lnTo>
                <a:lnTo>
                  <a:pt x="35" y="38"/>
                </a:lnTo>
                <a:lnTo>
                  <a:pt x="36" y="35"/>
                </a:lnTo>
                <a:lnTo>
                  <a:pt x="53" y="33"/>
                </a:lnTo>
                <a:lnTo>
                  <a:pt x="58" y="39"/>
                </a:lnTo>
                <a:lnTo>
                  <a:pt x="64" y="41"/>
                </a:lnTo>
                <a:lnTo>
                  <a:pt x="73" y="45"/>
                </a:lnTo>
                <a:lnTo>
                  <a:pt x="80" y="43"/>
                </a:lnTo>
                <a:lnTo>
                  <a:pt x="97" y="34"/>
                </a:lnTo>
                <a:lnTo>
                  <a:pt x="98" y="30"/>
                </a:lnTo>
                <a:lnTo>
                  <a:pt x="96" y="27"/>
                </a:lnTo>
                <a:lnTo>
                  <a:pt x="90" y="28"/>
                </a:lnTo>
                <a:lnTo>
                  <a:pt x="90" y="16"/>
                </a:lnTo>
                <a:lnTo>
                  <a:pt x="87" y="14"/>
                </a:lnTo>
                <a:lnTo>
                  <a:pt x="88" y="9"/>
                </a:lnTo>
                <a:lnTo>
                  <a:pt x="94" y="8"/>
                </a:lnTo>
                <a:lnTo>
                  <a:pt x="105" y="15"/>
                </a:lnTo>
                <a:lnTo>
                  <a:pt x="119" y="9"/>
                </a:lnTo>
                <a:lnTo>
                  <a:pt x="121"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40" name="Freeform 211"/>
          <p:cNvSpPr>
            <a:spLocks/>
          </p:cNvSpPr>
          <p:nvPr/>
        </p:nvSpPr>
        <p:spPr bwMode="gray">
          <a:xfrm>
            <a:off x="3828850" y="4660650"/>
            <a:ext cx="34981" cy="16789"/>
          </a:xfrm>
          <a:custGeom>
            <a:avLst/>
            <a:gdLst>
              <a:gd name="T0" fmla="*/ 2147483647 w 19"/>
              <a:gd name="T1" fmla="*/ 2147483647 h 9"/>
              <a:gd name="T2" fmla="*/ 2147483647 w 19"/>
              <a:gd name="T3" fmla="*/ 2147483647 h 9"/>
              <a:gd name="T4" fmla="*/ 2147483647 w 19"/>
              <a:gd name="T5" fmla="*/ 2147483647 h 9"/>
              <a:gd name="T6" fmla="*/ 2147483647 w 19"/>
              <a:gd name="T7" fmla="*/ 2147483647 h 9"/>
              <a:gd name="T8" fmla="*/ 0 w 19"/>
              <a:gd name="T9" fmla="*/ 2147483647 h 9"/>
              <a:gd name="T10" fmla="*/ 2147483647 w 19"/>
              <a:gd name="T11" fmla="*/ 2147483647 h 9"/>
              <a:gd name="T12" fmla="*/ 2147483647 w 19"/>
              <a:gd name="T13" fmla="*/ 0 h 9"/>
              <a:gd name="T14" fmla="*/ 2147483647 w 19"/>
              <a:gd name="T15" fmla="*/ 2147483647 h 9"/>
              <a:gd name="T16" fmla="*/ 2147483647 w 19"/>
              <a:gd name="T17" fmla="*/ 2147483647 h 9"/>
              <a:gd name="T18" fmla="*/ 2147483647 w 19"/>
              <a:gd name="T19" fmla="*/ 2147483647 h 9"/>
              <a:gd name="T20" fmla="*/ 2147483647 w 19"/>
              <a:gd name="T21" fmla="*/ 2147483647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9"/>
              <a:gd name="T35" fmla="*/ 19 w 19"/>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9">
                <a:moveTo>
                  <a:pt x="15" y="9"/>
                </a:moveTo>
                <a:lnTo>
                  <a:pt x="13" y="6"/>
                </a:lnTo>
                <a:lnTo>
                  <a:pt x="9" y="4"/>
                </a:lnTo>
                <a:lnTo>
                  <a:pt x="3" y="4"/>
                </a:lnTo>
                <a:lnTo>
                  <a:pt x="0" y="3"/>
                </a:lnTo>
                <a:lnTo>
                  <a:pt x="1" y="1"/>
                </a:lnTo>
                <a:lnTo>
                  <a:pt x="8" y="0"/>
                </a:lnTo>
                <a:lnTo>
                  <a:pt x="15" y="1"/>
                </a:lnTo>
                <a:lnTo>
                  <a:pt x="19" y="6"/>
                </a:lnTo>
                <a:lnTo>
                  <a:pt x="18" y="9"/>
                </a:lnTo>
                <a:lnTo>
                  <a:pt x="15" y="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41" name="Freeform 212"/>
          <p:cNvSpPr>
            <a:spLocks/>
          </p:cNvSpPr>
          <p:nvPr/>
        </p:nvSpPr>
        <p:spPr bwMode="gray">
          <a:xfrm>
            <a:off x="3848437" y="4596293"/>
            <a:ext cx="62966" cy="61559"/>
          </a:xfrm>
          <a:custGeom>
            <a:avLst/>
            <a:gdLst>
              <a:gd name="T0" fmla="*/ 0 w 34"/>
              <a:gd name="T1" fmla="*/ 2147483647 h 34"/>
              <a:gd name="T2" fmla="*/ 2147483647 w 34"/>
              <a:gd name="T3" fmla="*/ 2147483647 h 34"/>
              <a:gd name="T4" fmla="*/ 2147483647 w 34"/>
              <a:gd name="T5" fmla="*/ 2147483647 h 34"/>
              <a:gd name="T6" fmla="*/ 2147483647 w 34"/>
              <a:gd name="T7" fmla="*/ 2147483647 h 34"/>
              <a:gd name="T8" fmla="*/ 2147483647 w 34"/>
              <a:gd name="T9" fmla="*/ 2147483647 h 34"/>
              <a:gd name="T10" fmla="*/ 0 w 34"/>
              <a:gd name="T11" fmla="*/ 0 h 34"/>
              <a:gd name="T12" fmla="*/ 2147483647 w 34"/>
              <a:gd name="T13" fmla="*/ 2147483647 h 34"/>
              <a:gd name="T14" fmla="*/ 2147483647 w 34"/>
              <a:gd name="T15" fmla="*/ 2147483647 h 34"/>
              <a:gd name="T16" fmla="*/ 2147483647 w 34"/>
              <a:gd name="T17" fmla="*/ 2147483647 h 34"/>
              <a:gd name="T18" fmla="*/ 2147483647 w 34"/>
              <a:gd name="T19" fmla="*/ 2147483647 h 34"/>
              <a:gd name="T20" fmla="*/ 2147483647 w 34"/>
              <a:gd name="T21" fmla="*/ 2147483647 h 34"/>
              <a:gd name="T22" fmla="*/ 2147483647 w 34"/>
              <a:gd name="T23" fmla="*/ 2147483647 h 34"/>
              <a:gd name="T24" fmla="*/ 2147483647 w 34"/>
              <a:gd name="T25" fmla="*/ 2147483647 h 34"/>
              <a:gd name="T26" fmla="*/ 2147483647 w 34"/>
              <a:gd name="T27" fmla="*/ 2147483647 h 34"/>
              <a:gd name="T28" fmla="*/ 2147483647 w 34"/>
              <a:gd name="T29" fmla="*/ 2147483647 h 34"/>
              <a:gd name="T30" fmla="*/ 2147483647 w 34"/>
              <a:gd name="T31" fmla="*/ 2147483647 h 34"/>
              <a:gd name="T32" fmla="*/ 2147483647 w 34"/>
              <a:gd name="T33" fmla="*/ 2147483647 h 34"/>
              <a:gd name="T34" fmla="*/ 2147483647 w 34"/>
              <a:gd name="T35" fmla="*/ 2147483647 h 34"/>
              <a:gd name="T36" fmla="*/ 0 w 34"/>
              <a:gd name="T37" fmla="*/ 2147483647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4"/>
              <a:gd name="T59" fmla="*/ 34 w 34"/>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4">
                <a:moveTo>
                  <a:pt x="0" y="32"/>
                </a:moveTo>
                <a:lnTo>
                  <a:pt x="1" y="28"/>
                </a:lnTo>
                <a:lnTo>
                  <a:pt x="6" y="29"/>
                </a:lnTo>
                <a:lnTo>
                  <a:pt x="6" y="27"/>
                </a:lnTo>
                <a:lnTo>
                  <a:pt x="1" y="26"/>
                </a:lnTo>
                <a:lnTo>
                  <a:pt x="0" y="0"/>
                </a:lnTo>
                <a:lnTo>
                  <a:pt x="4" y="3"/>
                </a:lnTo>
                <a:lnTo>
                  <a:pt x="9" y="15"/>
                </a:lnTo>
                <a:lnTo>
                  <a:pt x="11" y="20"/>
                </a:lnTo>
                <a:lnTo>
                  <a:pt x="19" y="26"/>
                </a:lnTo>
                <a:lnTo>
                  <a:pt x="24" y="28"/>
                </a:lnTo>
                <a:lnTo>
                  <a:pt x="34" y="30"/>
                </a:lnTo>
                <a:lnTo>
                  <a:pt x="34" y="32"/>
                </a:lnTo>
                <a:lnTo>
                  <a:pt x="31" y="34"/>
                </a:lnTo>
                <a:lnTo>
                  <a:pt x="24" y="34"/>
                </a:lnTo>
                <a:lnTo>
                  <a:pt x="21" y="34"/>
                </a:lnTo>
                <a:lnTo>
                  <a:pt x="13" y="34"/>
                </a:lnTo>
                <a:lnTo>
                  <a:pt x="5" y="32"/>
                </a:lnTo>
                <a:lnTo>
                  <a:pt x="0" y="3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42" name="Freeform 213"/>
          <p:cNvSpPr>
            <a:spLocks/>
          </p:cNvSpPr>
          <p:nvPr/>
        </p:nvSpPr>
        <p:spPr bwMode="gray">
          <a:xfrm>
            <a:off x="3865230" y="4660648"/>
            <a:ext cx="12593" cy="8394"/>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3"/>
                </a:moveTo>
                <a:lnTo>
                  <a:pt x="0" y="1"/>
                </a:lnTo>
                <a:lnTo>
                  <a:pt x="2" y="0"/>
                </a:lnTo>
                <a:lnTo>
                  <a:pt x="7" y="1"/>
                </a:lnTo>
                <a:lnTo>
                  <a:pt x="7" y="4"/>
                </a:lnTo>
                <a:lnTo>
                  <a:pt x="4" y="4"/>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43" name="Freeform 214"/>
          <p:cNvSpPr>
            <a:spLocks/>
          </p:cNvSpPr>
          <p:nvPr/>
        </p:nvSpPr>
        <p:spPr bwMode="gray">
          <a:xfrm>
            <a:off x="3863831" y="4680236"/>
            <a:ext cx="12593" cy="4197"/>
          </a:xfrm>
          <a:custGeom>
            <a:avLst/>
            <a:gdLst>
              <a:gd name="T0" fmla="*/ 0 w 7"/>
              <a:gd name="T1" fmla="*/ 2147483646 h 3"/>
              <a:gd name="T2" fmla="*/ 2147483647 w 7"/>
              <a:gd name="T3" fmla="*/ 0 h 3"/>
              <a:gd name="T4" fmla="*/ 2147483647 w 7"/>
              <a:gd name="T5" fmla="*/ 2147483646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4" y="0"/>
                </a:lnTo>
                <a:lnTo>
                  <a:pt x="7" y="1"/>
                </a:lnTo>
                <a:lnTo>
                  <a:pt x="7" y="3"/>
                </a:lnTo>
                <a:lnTo>
                  <a:pt x="2"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44" name="Freeform 215"/>
          <p:cNvSpPr>
            <a:spLocks/>
          </p:cNvSpPr>
          <p:nvPr/>
        </p:nvSpPr>
        <p:spPr bwMode="gray">
          <a:xfrm>
            <a:off x="3918400" y="4650857"/>
            <a:ext cx="13992" cy="6995"/>
          </a:xfrm>
          <a:custGeom>
            <a:avLst/>
            <a:gdLst>
              <a:gd name="T0" fmla="*/ 2147483647 w 8"/>
              <a:gd name="T1" fmla="*/ 2147483647 h 4"/>
              <a:gd name="T2" fmla="*/ 0 w 8"/>
              <a:gd name="T3" fmla="*/ 2147483647 h 4"/>
              <a:gd name="T4" fmla="*/ 0 w 8"/>
              <a:gd name="T5" fmla="*/ 2147483647 h 4"/>
              <a:gd name="T6" fmla="*/ 2147483647 w 8"/>
              <a:gd name="T7" fmla="*/ 2147483647 h 4"/>
              <a:gd name="T8" fmla="*/ 2147483647 w 8"/>
              <a:gd name="T9" fmla="*/ 0 h 4"/>
              <a:gd name="T10" fmla="*/ 2147483647 w 8"/>
              <a:gd name="T11" fmla="*/ 2147483647 h 4"/>
              <a:gd name="T12" fmla="*/ 2147483647 w 8"/>
              <a:gd name="T13" fmla="*/ 2147483647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8" y="2"/>
                </a:moveTo>
                <a:lnTo>
                  <a:pt x="0" y="4"/>
                </a:lnTo>
                <a:lnTo>
                  <a:pt x="0" y="2"/>
                </a:lnTo>
                <a:lnTo>
                  <a:pt x="5" y="1"/>
                </a:lnTo>
                <a:lnTo>
                  <a:pt x="6" y="0"/>
                </a:lnTo>
                <a:lnTo>
                  <a:pt x="8" y="1"/>
                </a:lnTo>
                <a:lnTo>
                  <a:pt x="8"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45" name="Freeform 216"/>
          <p:cNvSpPr>
            <a:spLocks/>
          </p:cNvSpPr>
          <p:nvPr/>
        </p:nvSpPr>
        <p:spPr bwMode="gray">
          <a:xfrm>
            <a:off x="3982765" y="4562713"/>
            <a:ext cx="26586" cy="23784"/>
          </a:xfrm>
          <a:custGeom>
            <a:avLst/>
            <a:gdLst>
              <a:gd name="T0" fmla="*/ 2147483647 w 15"/>
              <a:gd name="T1" fmla="*/ 2147483647 h 13"/>
              <a:gd name="T2" fmla="*/ 0 w 15"/>
              <a:gd name="T3" fmla="*/ 2147483647 h 13"/>
              <a:gd name="T4" fmla="*/ 2147483647 w 15"/>
              <a:gd name="T5" fmla="*/ 2147483647 h 13"/>
              <a:gd name="T6" fmla="*/ 2147483647 w 15"/>
              <a:gd name="T7" fmla="*/ 2147483647 h 13"/>
              <a:gd name="T8" fmla="*/ 2147483647 w 15"/>
              <a:gd name="T9" fmla="*/ 2147483647 h 13"/>
              <a:gd name="T10" fmla="*/ 2147483647 w 15"/>
              <a:gd name="T11" fmla="*/ 0 h 13"/>
              <a:gd name="T12" fmla="*/ 2147483647 w 15"/>
              <a:gd name="T13" fmla="*/ 2147483647 h 13"/>
              <a:gd name="T14" fmla="*/ 2147483647 w 15"/>
              <a:gd name="T15" fmla="*/ 2147483647 h 13"/>
              <a:gd name="T16" fmla="*/ 2147483647 w 15"/>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5" y="13"/>
                </a:moveTo>
                <a:lnTo>
                  <a:pt x="0" y="11"/>
                </a:lnTo>
                <a:lnTo>
                  <a:pt x="3" y="8"/>
                </a:lnTo>
                <a:lnTo>
                  <a:pt x="6" y="7"/>
                </a:lnTo>
                <a:lnTo>
                  <a:pt x="6" y="3"/>
                </a:lnTo>
                <a:lnTo>
                  <a:pt x="14" y="0"/>
                </a:lnTo>
                <a:lnTo>
                  <a:pt x="15" y="5"/>
                </a:lnTo>
                <a:lnTo>
                  <a:pt x="9" y="7"/>
                </a:lnTo>
                <a:lnTo>
                  <a:pt x="5" y="1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46" name="Freeform 217"/>
          <p:cNvSpPr>
            <a:spLocks/>
          </p:cNvSpPr>
          <p:nvPr/>
        </p:nvSpPr>
        <p:spPr bwMode="gray">
          <a:xfrm>
            <a:off x="4005153" y="4566912"/>
            <a:ext cx="26586" cy="20986"/>
          </a:xfrm>
          <a:custGeom>
            <a:avLst/>
            <a:gdLst>
              <a:gd name="T0" fmla="*/ 2147483647 w 14"/>
              <a:gd name="T1" fmla="*/ 2147483647 h 12"/>
              <a:gd name="T2" fmla="*/ 0 w 14"/>
              <a:gd name="T3" fmla="*/ 2147483647 h 12"/>
              <a:gd name="T4" fmla="*/ 2147483647 w 14"/>
              <a:gd name="T5" fmla="*/ 2147483647 h 12"/>
              <a:gd name="T6" fmla="*/ 2147483647 w 14"/>
              <a:gd name="T7" fmla="*/ 2147483647 h 12"/>
              <a:gd name="T8" fmla="*/ 2147483647 w 14"/>
              <a:gd name="T9" fmla="*/ 0 h 12"/>
              <a:gd name="T10" fmla="*/ 2147483647 w 14"/>
              <a:gd name="T11" fmla="*/ 0 h 12"/>
              <a:gd name="T12" fmla="*/ 2147483647 w 14"/>
              <a:gd name="T13" fmla="*/ 2147483647 h 12"/>
              <a:gd name="T14" fmla="*/ 2147483647 w 14"/>
              <a:gd name="T15" fmla="*/ 2147483647 h 12"/>
              <a:gd name="T16" fmla="*/ 2147483647 w 14"/>
              <a:gd name="T17" fmla="*/ 2147483647 h 12"/>
              <a:gd name="T18" fmla="*/ 2147483647 w 14"/>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2"/>
              <a:gd name="T32" fmla="*/ 14 w 14"/>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2">
                <a:moveTo>
                  <a:pt x="2" y="12"/>
                </a:moveTo>
                <a:lnTo>
                  <a:pt x="0" y="10"/>
                </a:lnTo>
                <a:lnTo>
                  <a:pt x="3" y="5"/>
                </a:lnTo>
                <a:lnTo>
                  <a:pt x="8" y="3"/>
                </a:lnTo>
                <a:lnTo>
                  <a:pt x="8" y="0"/>
                </a:lnTo>
                <a:lnTo>
                  <a:pt x="11" y="0"/>
                </a:lnTo>
                <a:lnTo>
                  <a:pt x="14" y="3"/>
                </a:lnTo>
                <a:lnTo>
                  <a:pt x="8" y="5"/>
                </a:lnTo>
                <a:lnTo>
                  <a:pt x="8" y="9"/>
                </a:lnTo>
                <a:lnTo>
                  <a:pt x="2" y="1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47" name="Freeform 218"/>
          <p:cNvSpPr>
            <a:spLocks/>
          </p:cNvSpPr>
          <p:nvPr/>
        </p:nvSpPr>
        <p:spPr bwMode="gray">
          <a:xfrm>
            <a:off x="3819055" y="4596293"/>
            <a:ext cx="32183" cy="46169"/>
          </a:xfrm>
          <a:custGeom>
            <a:avLst/>
            <a:gdLst>
              <a:gd name="T0" fmla="*/ 2147483647 w 17"/>
              <a:gd name="T1" fmla="*/ 0 h 26"/>
              <a:gd name="T2" fmla="*/ 2147483647 w 17"/>
              <a:gd name="T3" fmla="*/ 2147483647 h 26"/>
              <a:gd name="T4" fmla="*/ 2147483647 w 17"/>
              <a:gd name="T5" fmla="*/ 2147483647 h 26"/>
              <a:gd name="T6" fmla="*/ 2147483647 w 17"/>
              <a:gd name="T7" fmla="*/ 2147483647 h 26"/>
              <a:gd name="T8" fmla="*/ 2147483647 w 17"/>
              <a:gd name="T9" fmla="*/ 2147483647 h 26"/>
              <a:gd name="T10" fmla="*/ 2147483647 w 17"/>
              <a:gd name="T11" fmla="*/ 2147483647 h 26"/>
              <a:gd name="T12" fmla="*/ 2147483647 w 17"/>
              <a:gd name="T13" fmla="*/ 2147483647 h 26"/>
              <a:gd name="T14" fmla="*/ 2147483647 w 17"/>
              <a:gd name="T15" fmla="*/ 2147483647 h 26"/>
              <a:gd name="T16" fmla="*/ 2147483647 w 17"/>
              <a:gd name="T17" fmla="*/ 2147483647 h 26"/>
              <a:gd name="T18" fmla="*/ 2147483647 w 17"/>
              <a:gd name="T19" fmla="*/ 2147483647 h 26"/>
              <a:gd name="T20" fmla="*/ 2147483647 w 17"/>
              <a:gd name="T21" fmla="*/ 2147483647 h 26"/>
              <a:gd name="T22" fmla="*/ 0 w 17"/>
              <a:gd name="T23" fmla="*/ 2147483647 h 26"/>
              <a:gd name="T24" fmla="*/ 2147483647 w 17"/>
              <a:gd name="T25" fmla="*/ 2147483647 h 26"/>
              <a:gd name="T26" fmla="*/ 2147483647 w 17"/>
              <a:gd name="T27" fmla="*/ 0 h 26"/>
              <a:gd name="T28" fmla="*/ 2147483647 w 17"/>
              <a:gd name="T29" fmla="*/ 2147483647 h 26"/>
              <a:gd name="T30" fmla="*/ 2147483647 w 17"/>
              <a:gd name="T31" fmla="*/ 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6"/>
              <a:gd name="T50" fmla="*/ 17 w 17"/>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6">
                <a:moveTo>
                  <a:pt x="16" y="0"/>
                </a:moveTo>
                <a:lnTo>
                  <a:pt x="17" y="26"/>
                </a:lnTo>
                <a:lnTo>
                  <a:pt x="12" y="25"/>
                </a:lnTo>
                <a:lnTo>
                  <a:pt x="6" y="22"/>
                </a:lnTo>
                <a:lnTo>
                  <a:pt x="3" y="18"/>
                </a:lnTo>
                <a:lnTo>
                  <a:pt x="8" y="15"/>
                </a:lnTo>
                <a:lnTo>
                  <a:pt x="11" y="12"/>
                </a:lnTo>
                <a:lnTo>
                  <a:pt x="7" y="10"/>
                </a:lnTo>
                <a:lnTo>
                  <a:pt x="4" y="11"/>
                </a:lnTo>
                <a:lnTo>
                  <a:pt x="1" y="13"/>
                </a:lnTo>
                <a:lnTo>
                  <a:pt x="1" y="9"/>
                </a:lnTo>
                <a:lnTo>
                  <a:pt x="0" y="6"/>
                </a:lnTo>
                <a:lnTo>
                  <a:pt x="6" y="2"/>
                </a:lnTo>
                <a:lnTo>
                  <a:pt x="9" y="0"/>
                </a:lnTo>
                <a:lnTo>
                  <a:pt x="13" y="1"/>
                </a:lnTo>
                <a:lnTo>
                  <a:pt x="16"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48" name="Freeform 219"/>
          <p:cNvSpPr>
            <a:spLocks/>
          </p:cNvSpPr>
          <p:nvPr/>
        </p:nvSpPr>
        <p:spPr bwMode="gray">
          <a:xfrm>
            <a:off x="3799464" y="4642460"/>
            <a:ext cx="51772" cy="11193"/>
          </a:xfrm>
          <a:custGeom>
            <a:avLst/>
            <a:gdLst>
              <a:gd name="T0" fmla="*/ 2147483647 w 28"/>
              <a:gd name="T1" fmla="*/ 2147483647 h 6"/>
              <a:gd name="T2" fmla="*/ 2147483647 w 28"/>
              <a:gd name="T3" fmla="*/ 2147483647 h 6"/>
              <a:gd name="T4" fmla="*/ 2147483647 w 28"/>
              <a:gd name="T5" fmla="*/ 2147483647 h 6"/>
              <a:gd name="T6" fmla="*/ 2147483647 w 28"/>
              <a:gd name="T7" fmla="*/ 2147483647 h 6"/>
              <a:gd name="T8" fmla="*/ 0 w 28"/>
              <a:gd name="T9" fmla="*/ 2147483647 h 6"/>
              <a:gd name="T10" fmla="*/ 0 w 28"/>
              <a:gd name="T11" fmla="*/ 2147483647 h 6"/>
              <a:gd name="T12" fmla="*/ 2147483647 w 28"/>
              <a:gd name="T13" fmla="*/ 2147483647 h 6"/>
              <a:gd name="T14" fmla="*/ 2147483647 w 28"/>
              <a:gd name="T15" fmla="*/ 0 h 6"/>
              <a:gd name="T16" fmla="*/ 2147483647 w 28"/>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6"/>
              <a:gd name="T29" fmla="*/ 28 w 2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6">
                <a:moveTo>
                  <a:pt x="28" y="2"/>
                </a:moveTo>
                <a:lnTo>
                  <a:pt x="27" y="6"/>
                </a:lnTo>
                <a:lnTo>
                  <a:pt x="10" y="6"/>
                </a:lnTo>
                <a:lnTo>
                  <a:pt x="3" y="4"/>
                </a:lnTo>
                <a:lnTo>
                  <a:pt x="0" y="4"/>
                </a:lnTo>
                <a:lnTo>
                  <a:pt x="0" y="2"/>
                </a:lnTo>
                <a:lnTo>
                  <a:pt x="9" y="1"/>
                </a:lnTo>
                <a:lnTo>
                  <a:pt x="15" y="0"/>
                </a:lnTo>
                <a:lnTo>
                  <a:pt x="28"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49" name="Freeform 220"/>
          <p:cNvSpPr>
            <a:spLocks/>
          </p:cNvSpPr>
          <p:nvPr/>
        </p:nvSpPr>
        <p:spPr bwMode="gray">
          <a:xfrm>
            <a:off x="3817656" y="4627071"/>
            <a:ext cx="5597" cy="12592"/>
          </a:xfrm>
          <a:custGeom>
            <a:avLst/>
            <a:gdLst>
              <a:gd name="T0" fmla="*/ 2147483647 w 3"/>
              <a:gd name="T1" fmla="*/ 0 h 7"/>
              <a:gd name="T2" fmla="*/ 2147483647 w 3"/>
              <a:gd name="T3" fmla="*/ 2147483647 h 7"/>
              <a:gd name="T4" fmla="*/ 2147483647 w 3"/>
              <a:gd name="T5" fmla="*/ 2147483647 h 7"/>
              <a:gd name="T6" fmla="*/ 2147483647 w 3"/>
              <a:gd name="T7" fmla="*/ 2147483647 h 7"/>
              <a:gd name="T8" fmla="*/ 0 w 3"/>
              <a:gd name="T9" fmla="*/ 2147483647 h 7"/>
              <a:gd name="T10" fmla="*/ 2147483647 w 3"/>
              <a:gd name="T11" fmla="*/ 0 h 7"/>
              <a:gd name="T12" fmla="*/ 0 60000 65536"/>
              <a:gd name="T13" fmla="*/ 0 60000 65536"/>
              <a:gd name="T14" fmla="*/ 0 60000 65536"/>
              <a:gd name="T15" fmla="*/ 0 60000 65536"/>
              <a:gd name="T16" fmla="*/ 0 60000 65536"/>
              <a:gd name="T17" fmla="*/ 0 60000 65536"/>
              <a:gd name="T18" fmla="*/ 0 w 3"/>
              <a:gd name="T19" fmla="*/ 0 h 7"/>
              <a:gd name="T20" fmla="*/ 3 w 3"/>
              <a:gd name="T21" fmla="*/ 7 h 7"/>
            </a:gdLst>
            <a:ahLst/>
            <a:cxnLst>
              <a:cxn ang="T12">
                <a:pos x="T0" y="T1"/>
              </a:cxn>
              <a:cxn ang="T13">
                <a:pos x="T2" y="T3"/>
              </a:cxn>
              <a:cxn ang="T14">
                <a:pos x="T4" y="T5"/>
              </a:cxn>
              <a:cxn ang="T15">
                <a:pos x="T6" y="T7"/>
              </a:cxn>
              <a:cxn ang="T16">
                <a:pos x="T8" y="T9"/>
              </a:cxn>
              <a:cxn ang="T17">
                <a:pos x="T10" y="T11"/>
              </a:cxn>
            </a:cxnLst>
            <a:rect l="T18" t="T19" r="T20" b="T21"/>
            <a:pathLst>
              <a:path w="3" h="7">
                <a:moveTo>
                  <a:pt x="1" y="0"/>
                </a:moveTo>
                <a:lnTo>
                  <a:pt x="3" y="2"/>
                </a:lnTo>
                <a:lnTo>
                  <a:pt x="3" y="7"/>
                </a:lnTo>
                <a:lnTo>
                  <a:pt x="1" y="7"/>
                </a:lnTo>
                <a:lnTo>
                  <a:pt x="0" y="4"/>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0" name="Freeform 221"/>
          <p:cNvSpPr>
            <a:spLocks/>
          </p:cNvSpPr>
          <p:nvPr/>
        </p:nvSpPr>
        <p:spPr bwMode="gray">
          <a:xfrm>
            <a:off x="3810657" y="4629869"/>
            <a:ext cx="4198" cy="11193"/>
          </a:xfrm>
          <a:custGeom>
            <a:avLst/>
            <a:gdLst>
              <a:gd name="T0" fmla="*/ 2147483647 w 2"/>
              <a:gd name="T1" fmla="*/ 0 h 6"/>
              <a:gd name="T2" fmla="*/ 2147483647 w 2"/>
              <a:gd name="T3" fmla="*/ 2147483647 h 6"/>
              <a:gd name="T4" fmla="*/ 2147483647 w 2"/>
              <a:gd name="T5" fmla="*/ 2147483647 h 6"/>
              <a:gd name="T6" fmla="*/ 0 w 2"/>
              <a:gd name="T7" fmla="*/ 2147483647 h 6"/>
              <a:gd name="T8" fmla="*/ 0 w 2"/>
              <a:gd name="T9" fmla="*/ 0 h 6"/>
              <a:gd name="T10" fmla="*/ 2147483647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2" y="3"/>
                </a:lnTo>
                <a:lnTo>
                  <a:pt x="2" y="5"/>
                </a:lnTo>
                <a:lnTo>
                  <a:pt x="0" y="6"/>
                </a:lnTo>
                <a:lnTo>
                  <a:pt x="0" y="0"/>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1" name="Freeform 222"/>
          <p:cNvSpPr>
            <a:spLocks/>
          </p:cNvSpPr>
          <p:nvPr/>
        </p:nvSpPr>
        <p:spPr bwMode="gray">
          <a:xfrm>
            <a:off x="3800865" y="4629871"/>
            <a:ext cx="5597" cy="9794"/>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0"/>
                </a:moveTo>
                <a:lnTo>
                  <a:pt x="3" y="3"/>
                </a:lnTo>
                <a:lnTo>
                  <a:pt x="2" y="5"/>
                </a:lnTo>
                <a:lnTo>
                  <a:pt x="0" y="4"/>
                </a:lnTo>
                <a:lnTo>
                  <a:pt x="1" y="3"/>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2" name="Freeform 223"/>
          <p:cNvSpPr>
            <a:spLocks/>
          </p:cNvSpPr>
          <p:nvPr/>
        </p:nvSpPr>
        <p:spPr bwMode="gray">
          <a:xfrm>
            <a:off x="3793869" y="4632669"/>
            <a:ext cx="5597" cy="6995"/>
          </a:xfrm>
          <a:custGeom>
            <a:avLst/>
            <a:gdLst>
              <a:gd name="T0" fmla="*/ 2147483647 w 3"/>
              <a:gd name="T1" fmla="*/ 0 h 4"/>
              <a:gd name="T2" fmla="*/ 2147483647 w 3"/>
              <a:gd name="T3" fmla="*/ 2147483647 h 4"/>
              <a:gd name="T4" fmla="*/ 2147483647 w 3"/>
              <a:gd name="T5" fmla="*/ 2147483647 h 4"/>
              <a:gd name="T6" fmla="*/ 0 w 3"/>
              <a:gd name="T7" fmla="*/ 2147483647 h 4"/>
              <a:gd name="T8" fmla="*/ 0 w 3"/>
              <a:gd name="T9" fmla="*/ 2147483647 h 4"/>
              <a:gd name="T10" fmla="*/ 2147483647 w 3"/>
              <a:gd name="T11" fmla="*/ 0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3" y="0"/>
                </a:moveTo>
                <a:lnTo>
                  <a:pt x="1" y="2"/>
                </a:lnTo>
                <a:lnTo>
                  <a:pt x="2" y="4"/>
                </a:lnTo>
                <a:lnTo>
                  <a:pt x="0" y="4"/>
                </a:lnTo>
                <a:lnTo>
                  <a:pt x="0" y="1"/>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3" name="Freeform 224"/>
          <p:cNvSpPr>
            <a:spLocks/>
          </p:cNvSpPr>
          <p:nvPr/>
        </p:nvSpPr>
        <p:spPr bwMode="gray">
          <a:xfrm>
            <a:off x="3767283" y="4621474"/>
            <a:ext cx="20989" cy="18188"/>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0 h 10"/>
              <a:gd name="T12" fmla="*/ 2147483647 w 12"/>
              <a:gd name="T13" fmla="*/ 2147483647 h 10"/>
              <a:gd name="T14" fmla="*/ 2147483647 w 12"/>
              <a:gd name="T15" fmla="*/ 2147483647 h 10"/>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0"/>
              <a:gd name="T26" fmla="*/ 12 w 1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0">
                <a:moveTo>
                  <a:pt x="12" y="5"/>
                </a:moveTo>
                <a:lnTo>
                  <a:pt x="11" y="7"/>
                </a:lnTo>
                <a:lnTo>
                  <a:pt x="9" y="10"/>
                </a:lnTo>
                <a:lnTo>
                  <a:pt x="4" y="7"/>
                </a:lnTo>
                <a:lnTo>
                  <a:pt x="1" y="4"/>
                </a:lnTo>
                <a:lnTo>
                  <a:pt x="0" y="0"/>
                </a:lnTo>
                <a:lnTo>
                  <a:pt x="7" y="1"/>
                </a:lnTo>
                <a:lnTo>
                  <a:pt x="12"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4" name="Freeform 225"/>
          <p:cNvSpPr>
            <a:spLocks/>
          </p:cNvSpPr>
          <p:nvPr/>
        </p:nvSpPr>
        <p:spPr bwMode="gray">
          <a:xfrm>
            <a:off x="3746294" y="4599090"/>
            <a:ext cx="23787" cy="20986"/>
          </a:xfrm>
          <a:custGeom>
            <a:avLst/>
            <a:gdLst>
              <a:gd name="T0" fmla="*/ 2147483647 w 13"/>
              <a:gd name="T1" fmla="*/ 2147483647 h 11"/>
              <a:gd name="T2" fmla="*/ 2147483647 w 13"/>
              <a:gd name="T3" fmla="*/ 2147483647 h 11"/>
              <a:gd name="T4" fmla="*/ 0 w 13"/>
              <a:gd name="T5" fmla="*/ 2147483647 h 11"/>
              <a:gd name="T6" fmla="*/ 0 w 13"/>
              <a:gd name="T7" fmla="*/ 0 h 11"/>
              <a:gd name="T8" fmla="*/ 2147483647 w 13"/>
              <a:gd name="T9" fmla="*/ 0 h 11"/>
              <a:gd name="T10" fmla="*/ 2147483647 w 13"/>
              <a:gd name="T11" fmla="*/ 2147483647 h 11"/>
              <a:gd name="T12" fmla="*/ 2147483647 w 13"/>
              <a:gd name="T13" fmla="*/ 2147483647 h 11"/>
              <a:gd name="T14" fmla="*/ 2147483647 w 13"/>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1"/>
              <a:gd name="T26" fmla="*/ 13 w 13"/>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1">
                <a:moveTo>
                  <a:pt x="10" y="11"/>
                </a:moveTo>
                <a:lnTo>
                  <a:pt x="5" y="5"/>
                </a:lnTo>
                <a:lnTo>
                  <a:pt x="0" y="2"/>
                </a:lnTo>
                <a:lnTo>
                  <a:pt x="0" y="0"/>
                </a:lnTo>
                <a:lnTo>
                  <a:pt x="2" y="0"/>
                </a:lnTo>
                <a:lnTo>
                  <a:pt x="9" y="6"/>
                </a:lnTo>
                <a:lnTo>
                  <a:pt x="13" y="11"/>
                </a:lnTo>
                <a:lnTo>
                  <a:pt x="10" y="1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5" name="Freeform 226"/>
          <p:cNvSpPr>
            <a:spLocks/>
          </p:cNvSpPr>
          <p:nvPr/>
        </p:nvSpPr>
        <p:spPr bwMode="gray">
          <a:xfrm>
            <a:off x="3779876" y="4599089"/>
            <a:ext cx="16791" cy="15390"/>
          </a:xfrm>
          <a:custGeom>
            <a:avLst/>
            <a:gdLst>
              <a:gd name="T0" fmla="*/ 0 w 9"/>
              <a:gd name="T1" fmla="*/ 2147483647 h 8"/>
              <a:gd name="T2" fmla="*/ 0 w 9"/>
              <a:gd name="T3" fmla="*/ 2147483647 h 8"/>
              <a:gd name="T4" fmla="*/ 2147483647 w 9"/>
              <a:gd name="T5" fmla="*/ 0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8"/>
                </a:moveTo>
                <a:lnTo>
                  <a:pt x="0" y="2"/>
                </a:lnTo>
                <a:lnTo>
                  <a:pt x="4" y="0"/>
                </a:lnTo>
                <a:lnTo>
                  <a:pt x="9" y="1"/>
                </a:lnTo>
                <a:lnTo>
                  <a:pt x="8" y="4"/>
                </a:lnTo>
                <a:lnTo>
                  <a:pt x="3" y="4"/>
                </a:lnTo>
                <a:lnTo>
                  <a:pt x="0"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6" name="Freeform 227"/>
          <p:cNvSpPr>
            <a:spLocks/>
          </p:cNvSpPr>
          <p:nvPr/>
        </p:nvSpPr>
        <p:spPr bwMode="gray">
          <a:xfrm>
            <a:off x="3754688" y="4572508"/>
            <a:ext cx="6996" cy="9794"/>
          </a:xfrm>
          <a:custGeom>
            <a:avLst/>
            <a:gdLst>
              <a:gd name="T0" fmla="*/ 2147483647 w 4"/>
              <a:gd name="T1" fmla="*/ 0 h 6"/>
              <a:gd name="T2" fmla="*/ 2147483647 w 4"/>
              <a:gd name="T3" fmla="*/ 2147483647 h 6"/>
              <a:gd name="T4" fmla="*/ 2147483647 w 4"/>
              <a:gd name="T5" fmla="*/ 2147483647 h 6"/>
              <a:gd name="T6" fmla="*/ 2147483647 w 4"/>
              <a:gd name="T7" fmla="*/ 2147483647 h 6"/>
              <a:gd name="T8" fmla="*/ 0 w 4"/>
              <a:gd name="T9" fmla="*/ 2147483647 h 6"/>
              <a:gd name="T10" fmla="*/ 0 w 4"/>
              <a:gd name="T11" fmla="*/ 0 h 6"/>
              <a:gd name="T12" fmla="*/ 2147483647 w 4"/>
              <a:gd name="T13" fmla="*/ 0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2" y="0"/>
                </a:moveTo>
                <a:lnTo>
                  <a:pt x="2" y="2"/>
                </a:lnTo>
                <a:lnTo>
                  <a:pt x="4" y="5"/>
                </a:lnTo>
                <a:lnTo>
                  <a:pt x="2" y="6"/>
                </a:lnTo>
                <a:lnTo>
                  <a:pt x="0" y="3"/>
                </a:lnTo>
                <a:lnTo>
                  <a:pt x="0" y="0"/>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7" name="Freeform 228"/>
          <p:cNvSpPr>
            <a:spLocks/>
          </p:cNvSpPr>
          <p:nvPr/>
        </p:nvSpPr>
        <p:spPr bwMode="gray">
          <a:xfrm>
            <a:off x="3744895" y="4582302"/>
            <a:ext cx="5597" cy="5596"/>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1"/>
                </a:lnTo>
                <a:lnTo>
                  <a:pt x="1"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8" name="Freeform 229"/>
          <p:cNvSpPr>
            <a:spLocks/>
          </p:cNvSpPr>
          <p:nvPr/>
        </p:nvSpPr>
        <p:spPr bwMode="gray">
          <a:xfrm>
            <a:off x="3756089" y="4587896"/>
            <a:ext cx="5597" cy="8394"/>
          </a:xfrm>
          <a:custGeom>
            <a:avLst/>
            <a:gdLst>
              <a:gd name="T0" fmla="*/ 0 w 3"/>
              <a:gd name="T1" fmla="*/ 2147483647 h 4"/>
              <a:gd name="T2" fmla="*/ 2147483647 w 3"/>
              <a:gd name="T3" fmla="*/ 0 h 4"/>
              <a:gd name="T4" fmla="*/ 2147483647 w 3"/>
              <a:gd name="T5" fmla="*/ 2147483647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1"/>
                </a:moveTo>
                <a:lnTo>
                  <a:pt x="2" y="0"/>
                </a:lnTo>
                <a:lnTo>
                  <a:pt x="3" y="3"/>
                </a:lnTo>
                <a:lnTo>
                  <a:pt x="1" y="4"/>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59" name="Freeform 230"/>
          <p:cNvSpPr>
            <a:spLocks/>
          </p:cNvSpPr>
          <p:nvPr/>
        </p:nvSpPr>
        <p:spPr bwMode="gray">
          <a:xfrm>
            <a:off x="3737897" y="4564112"/>
            <a:ext cx="6996" cy="11193"/>
          </a:xfrm>
          <a:custGeom>
            <a:avLst/>
            <a:gdLst>
              <a:gd name="T0" fmla="*/ 2147483647 w 4"/>
              <a:gd name="T1" fmla="*/ 2147483647 h 6"/>
              <a:gd name="T2" fmla="*/ 0 w 4"/>
              <a:gd name="T3" fmla="*/ 2147483647 h 6"/>
              <a:gd name="T4" fmla="*/ 0 w 4"/>
              <a:gd name="T5" fmla="*/ 0 h 6"/>
              <a:gd name="T6" fmla="*/ 2147483647 w 4"/>
              <a:gd name="T7" fmla="*/ 0 h 6"/>
              <a:gd name="T8" fmla="*/ 2147483647 w 4"/>
              <a:gd name="T9" fmla="*/ 2147483647 h 6"/>
              <a:gd name="T10" fmla="*/ 2147483647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6"/>
                </a:moveTo>
                <a:lnTo>
                  <a:pt x="0" y="3"/>
                </a:lnTo>
                <a:lnTo>
                  <a:pt x="0" y="0"/>
                </a:lnTo>
                <a:lnTo>
                  <a:pt x="2" y="0"/>
                </a:lnTo>
                <a:lnTo>
                  <a:pt x="4" y="5"/>
                </a:lnTo>
                <a:lnTo>
                  <a:pt x="2"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0" name="Freeform 231"/>
          <p:cNvSpPr>
            <a:spLocks/>
          </p:cNvSpPr>
          <p:nvPr/>
        </p:nvSpPr>
        <p:spPr bwMode="gray">
          <a:xfrm>
            <a:off x="3739296" y="4502555"/>
            <a:ext cx="11194" cy="25183"/>
          </a:xfrm>
          <a:custGeom>
            <a:avLst/>
            <a:gdLst>
              <a:gd name="T0" fmla="*/ 2147483647 w 6"/>
              <a:gd name="T1" fmla="*/ 2147483647 h 14"/>
              <a:gd name="T2" fmla="*/ 2147483647 w 6"/>
              <a:gd name="T3" fmla="*/ 2147483647 h 14"/>
              <a:gd name="T4" fmla="*/ 0 w 6"/>
              <a:gd name="T5" fmla="*/ 2147483647 h 14"/>
              <a:gd name="T6" fmla="*/ 0 w 6"/>
              <a:gd name="T7" fmla="*/ 2147483647 h 14"/>
              <a:gd name="T8" fmla="*/ 2147483647 w 6"/>
              <a:gd name="T9" fmla="*/ 2147483647 h 14"/>
              <a:gd name="T10" fmla="*/ 2147483647 w 6"/>
              <a:gd name="T11" fmla="*/ 0 h 14"/>
              <a:gd name="T12" fmla="*/ 2147483647 w 6"/>
              <a:gd name="T13" fmla="*/ 0 h 14"/>
              <a:gd name="T14" fmla="*/ 2147483647 w 6"/>
              <a:gd name="T15" fmla="*/ 2147483647 h 14"/>
              <a:gd name="T16" fmla="*/ 2147483647 w 6"/>
              <a:gd name="T17" fmla="*/ 2147483647 h 14"/>
              <a:gd name="T18" fmla="*/ 2147483647 w 6"/>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4"/>
              <a:gd name="T32" fmla="*/ 6 w 6"/>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4">
                <a:moveTo>
                  <a:pt x="6" y="14"/>
                </a:moveTo>
                <a:lnTo>
                  <a:pt x="3" y="12"/>
                </a:lnTo>
                <a:lnTo>
                  <a:pt x="0" y="8"/>
                </a:lnTo>
                <a:lnTo>
                  <a:pt x="0" y="6"/>
                </a:lnTo>
                <a:lnTo>
                  <a:pt x="2" y="4"/>
                </a:lnTo>
                <a:lnTo>
                  <a:pt x="3" y="0"/>
                </a:lnTo>
                <a:lnTo>
                  <a:pt x="5" y="0"/>
                </a:lnTo>
                <a:lnTo>
                  <a:pt x="5" y="4"/>
                </a:lnTo>
                <a:lnTo>
                  <a:pt x="5" y="10"/>
                </a:lnTo>
                <a:lnTo>
                  <a:pt x="6" y="1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1" name="Freeform 232"/>
          <p:cNvSpPr>
            <a:spLocks/>
          </p:cNvSpPr>
          <p:nvPr/>
        </p:nvSpPr>
        <p:spPr bwMode="gray">
          <a:xfrm>
            <a:off x="3744895" y="4554321"/>
            <a:ext cx="5597" cy="12592"/>
          </a:xfrm>
          <a:custGeom>
            <a:avLst/>
            <a:gdLst>
              <a:gd name="T0" fmla="*/ 0 w 3"/>
              <a:gd name="T1" fmla="*/ 2147483647 h 7"/>
              <a:gd name="T2" fmla="*/ 0 w 3"/>
              <a:gd name="T3" fmla="*/ 0 h 7"/>
              <a:gd name="T4" fmla="*/ 2147483647 w 3"/>
              <a:gd name="T5" fmla="*/ 0 h 7"/>
              <a:gd name="T6" fmla="*/ 2147483647 w 3"/>
              <a:gd name="T7" fmla="*/ 2147483647 h 7"/>
              <a:gd name="T8" fmla="*/ 0 w 3"/>
              <a:gd name="T9" fmla="*/ 2147483647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4"/>
                </a:moveTo>
                <a:lnTo>
                  <a:pt x="0" y="0"/>
                </a:lnTo>
                <a:lnTo>
                  <a:pt x="3" y="0"/>
                </a:lnTo>
                <a:lnTo>
                  <a:pt x="2" y="7"/>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2" name="Freeform 233"/>
          <p:cNvSpPr>
            <a:spLocks/>
          </p:cNvSpPr>
          <p:nvPr/>
        </p:nvSpPr>
        <p:spPr bwMode="gray">
          <a:xfrm>
            <a:off x="3743494" y="4537530"/>
            <a:ext cx="6996" cy="8394"/>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2" y="4"/>
                </a:moveTo>
                <a:lnTo>
                  <a:pt x="1" y="5"/>
                </a:lnTo>
                <a:lnTo>
                  <a:pt x="0" y="3"/>
                </a:lnTo>
                <a:lnTo>
                  <a:pt x="4" y="0"/>
                </a:lnTo>
                <a:lnTo>
                  <a:pt x="2"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3" name="Freeform 234"/>
          <p:cNvSpPr>
            <a:spLocks/>
          </p:cNvSpPr>
          <p:nvPr/>
        </p:nvSpPr>
        <p:spPr bwMode="gray">
          <a:xfrm>
            <a:off x="3735099" y="4543128"/>
            <a:ext cx="4198" cy="6995"/>
          </a:xfrm>
          <a:custGeom>
            <a:avLst/>
            <a:gdLst>
              <a:gd name="T0" fmla="*/ 0 w 2"/>
              <a:gd name="T1" fmla="*/ 2147483647 h 4"/>
              <a:gd name="T2" fmla="*/ 2147483647 w 2"/>
              <a:gd name="T3" fmla="*/ 0 h 4"/>
              <a:gd name="T4" fmla="*/ 2147483647 w 2"/>
              <a:gd name="T5" fmla="*/ 2147483647 h 4"/>
              <a:gd name="T6" fmla="*/ 0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2"/>
                </a:lnTo>
                <a:lnTo>
                  <a:pt x="0" y="4"/>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4" name="Freeform 235"/>
          <p:cNvSpPr>
            <a:spLocks/>
          </p:cNvSpPr>
          <p:nvPr/>
        </p:nvSpPr>
        <p:spPr bwMode="gray">
          <a:xfrm>
            <a:off x="3737899" y="4531936"/>
            <a:ext cx="8395" cy="6995"/>
          </a:xfrm>
          <a:custGeom>
            <a:avLst/>
            <a:gdLst>
              <a:gd name="T0" fmla="*/ 2147483647 w 5"/>
              <a:gd name="T1" fmla="*/ 2147483647 h 4"/>
              <a:gd name="T2" fmla="*/ 0 w 5"/>
              <a:gd name="T3" fmla="*/ 2147483647 h 4"/>
              <a:gd name="T4" fmla="*/ 0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3"/>
                </a:lnTo>
                <a:lnTo>
                  <a:pt x="0" y="1"/>
                </a:lnTo>
                <a:lnTo>
                  <a:pt x="4" y="0"/>
                </a:lnTo>
                <a:lnTo>
                  <a:pt x="5" y="2"/>
                </a:lnTo>
                <a:lnTo>
                  <a:pt x="2"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5" name="Freeform 236"/>
          <p:cNvSpPr>
            <a:spLocks/>
          </p:cNvSpPr>
          <p:nvPr/>
        </p:nvSpPr>
        <p:spPr bwMode="gray">
          <a:xfrm>
            <a:off x="3744894" y="4478770"/>
            <a:ext cx="4198" cy="9794"/>
          </a:xfrm>
          <a:custGeom>
            <a:avLst/>
            <a:gdLst>
              <a:gd name="T0" fmla="*/ 0 w 2"/>
              <a:gd name="T1" fmla="*/ 2147483647 h 5"/>
              <a:gd name="T2" fmla="*/ 0 w 2"/>
              <a:gd name="T3" fmla="*/ 0 h 5"/>
              <a:gd name="T4" fmla="*/ 2147483647 w 2"/>
              <a:gd name="T5" fmla="*/ 2147483647 h 5"/>
              <a:gd name="T6" fmla="*/ 2147483647 w 2"/>
              <a:gd name="T7" fmla="*/ 2147483647 h 5"/>
              <a:gd name="T8" fmla="*/ 0 w 2"/>
              <a:gd name="T9" fmla="*/ 2147483647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5"/>
                </a:moveTo>
                <a:lnTo>
                  <a:pt x="0" y="0"/>
                </a:lnTo>
                <a:lnTo>
                  <a:pt x="2" y="3"/>
                </a:lnTo>
                <a:lnTo>
                  <a:pt x="2" y="5"/>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6" name="Freeform 237"/>
          <p:cNvSpPr>
            <a:spLocks/>
          </p:cNvSpPr>
          <p:nvPr/>
        </p:nvSpPr>
        <p:spPr bwMode="gray">
          <a:xfrm>
            <a:off x="3732302" y="4515145"/>
            <a:ext cx="5597" cy="9794"/>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1" y="0"/>
                </a:moveTo>
                <a:lnTo>
                  <a:pt x="3" y="4"/>
                </a:lnTo>
                <a:lnTo>
                  <a:pt x="1" y="5"/>
                </a:lnTo>
                <a:lnTo>
                  <a:pt x="0" y="4"/>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7" name="Freeform 238"/>
          <p:cNvSpPr>
            <a:spLocks/>
          </p:cNvSpPr>
          <p:nvPr/>
        </p:nvSpPr>
        <p:spPr bwMode="gray">
          <a:xfrm>
            <a:off x="3735099" y="4484367"/>
            <a:ext cx="4198" cy="6995"/>
          </a:xfrm>
          <a:custGeom>
            <a:avLst/>
            <a:gdLst>
              <a:gd name="T0" fmla="*/ 0 w 2"/>
              <a:gd name="T1" fmla="*/ 2147483647 h 4"/>
              <a:gd name="T2" fmla="*/ 2147483647 w 2"/>
              <a:gd name="T3" fmla="*/ 0 h 4"/>
              <a:gd name="T4" fmla="*/ 2147483647 w 2"/>
              <a:gd name="T5" fmla="*/ 2147483647 h 4"/>
              <a:gd name="T6" fmla="*/ 2147483647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1"/>
                </a:lnTo>
                <a:lnTo>
                  <a:pt x="1" y="4"/>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8" name="Freeform 239"/>
          <p:cNvSpPr>
            <a:spLocks/>
          </p:cNvSpPr>
          <p:nvPr/>
        </p:nvSpPr>
        <p:spPr bwMode="gray">
          <a:xfrm>
            <a:off x="3749093" y="4418611"/>
            <a:ext cx="8395" cy="9794"/>
          </a:xfrm>
          <a:custGeom>
            <a:avLst/>
            <a:gdLst>
              <a:gd name="T0" fmla="*/ 0 w 5"/>
              <a:gd name="T1" fmla="*/ 2147483647 h 5"/>
              <a:gd name="T2" fmla="*/ 2147483647 w 5"/>
              <a:gd name="T3" fmla="*/ 2147483647 h 5"/>
              <a:gd name="T4" fmla="*/ 2147483647 w 5"/>
              <a:gd name="T5" fmla="*/ 0 h 5"/>
              <a:gd name="T6" fmla="*/ 2147483647 w 5"/>
              <a:gd name="T7" fmla="*/ 2147483647 h 5"/>
              <a:gd name="T8" fmla="*/ 2147483647 w 5"/>
              <a:gd name="T9" fmla="*/ 2147483647 h 5"/>
              <a:gd name="T10" fmla="*/ 0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5"/>
                </a:moveTo>
                <a:lnTo>
                  <a:pt x="1" y="2"/>
                </a:lnTo>
                <a:lnTo>
                  <a:pt x="3" y="0"/>
                </a:lnTo>
                <a:lnTo>
                  <a:pt x="5" y="4"/>
                </a:lnTo>
                <a:lnTo>
                  <a:pt x="3" y="5"/>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69" name="Freeform 240"/>
          <p:cNvSpPr>
            <a:spLocks/>
          </p:cNvSpPr>
          <p:nvPr/>
        </p:nvSpPr>
        <p:spPr bwMode="gray">
          <a:xfrm>
            <a:off x="3756087" y="4410214"/>
            <a:ext cx="6996" cy="9794"/>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4"/>
                </a:moveTo>
                <a:lnTo>
                  <a:pt x="1" y="0"/>
                </a:lnTo>
                <a:lnTo>
                  <a:pt x="4" y="1"/>
                </a:lnTo>
                <a:lnTo>
                  <a:pt x="4" y="5"/>
                </a:lnTo>
                <a:lnTo>
                  <a:pt x="3" y="6"/>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70" name="Freeform 241"/>
          <p:cNvSpPr>
            <a:spLocks/>
          </p:cNvSpPr>
          <p:nvPr/>
        </p:nvSpPr>
        <p:spPr bwMode="gray">
          <a:xfrm>
            <a:off x="3768682" y="4401820"/>
            <a:ext cx="5597" cy="9794"/>
          </a:xfrm>
          <a:custGeom>
            <a:avLst/>
            <a:gdLst>
              <a:gd name="T0" fmla="*/ 2147483647 w 3"/>
              <a:gd name="T1" fmla="*/ 2147483647 h 5"/>
              <a:gd name="T2" fmla="*/ 0 w 3"/>
              <a:gd name="T3" fmla="*/ 2147483647 h 5"/>
              <a:gd name="T4" fmla="*/ 2147483647 w 3"/>
              <a:gd name="T5" fmla="*/ 0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1" y="5"/>
                </a:moveTo>
                <a:lnTo>
                  <a:pt x="0" y="2"/>
                </a:lnTo>
                <a:lnTo>
                  <a:pt x="1" y="0"/>
                </a:lnTo>
                <a:lnTo>
                  <a:pt x="3" y="2"/>
                </a:lnTo>
                <a:lnTo>
                  <a:pt x="2" y="3"/>
                </a:lnTo>
                <a:lnTo>
                  <a:pt x="1"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71" name="Freeform 242"/>
          <p:cNvSpPr>
            <a:spLocks/>
          </p:cNvSpPr>
          <p:nvPr/>
        </p:nvSpPr>
        <p:spPr bwMode="gray">
          <a:xfrm>
            <a:off x="3756087" y="4334664"/>
            <a:ext cx="13992" cy="36376"/>
          </a:xfrm>
          <a:custGeom>
            <a:avLst/>
            <a:gdLst>
              <a:gd name="T0" fmla="*/ 2147483647 w 8"/>
              <a:gd name="T1" fmla="*/ 2147483647 h 20"/>
              <a:gd name="T2" fmla="*/ 2147483647 w 8"/>
              <a:gd name="T3" fmla="*/ 2147483647 h 20"/>
              <a:gd name="T4" fmla="*/ 2147483647 w 8"/>
              <a:gd name="T5" fmla="*/ 0 h 20"/>
              <a:gd name="T6" fmla="*/ 2147483647 w 8"/>
              <a:gd name="T7" fmla="*/ 2147483647 h 20"/>
              <a:gd name="T8" fmla="*/ 2147483647 w 8"/>
              <a:gd name="T9" fmla="*/ 2147483647 h 20"/>
              <a:gd name="T10" fmla="*/ 2147483647 w 8"/>
              <a:gd name="T11" fmla="*/ 2147483647 h 20"/>
              <a:gd name="T12" fmla="*/ 2147483647 w 8"/>
              <a:gd name="T13" fmla="*/ 2147483647 h 20"/>
              <a:gd name="T14" fmla="*/ 0 w 8"/>
              <a:gd name="T15" fmla="*/ 2147483647 h 20"/>
              <a:gd name="T16" fmla="*/ 2147483647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1" y="4"/>
                </a:moveTo>
                <a:lnTo>
                  <a:pt x="1" y="1"/>
                </a:lnTo>
                <a:lnTo>
                  <a:pt x="3" y="0"/>
                </a:lnTo>
                <a:lnTo>
                  <a:pt x="8" y="3"/>
                </a:lnTo>
                <a:lnTo>
                  <a:pt x="8" y="10"/>
                </a:lnTo>
                <a:lnTo>
                  <a:pt x="4" y="17"/>
                </a:lnTo>
                <a:lnTo>
                  <a:pt x="4" y="20"/>
                </a:lnTo>
                <a:lnTo>
                  <a:pt x="0" y="19"/>
                </a:lnTo>
                <a:lnTo>
                  <a:pt x="1"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72" name="Freeform 243"/>
          <p:cNvSpPr>
            <a:spLocks/>
          </p:cNvSpPr>
          <p:nvPr/>
        </p:nvSpPr>
        <p:spPr bwMode="gray">
          <a:xfrm>
            <a:off x="3954782" y="3850585"/>
            <a:ext cx="139925" cy="159494"/>
          </a:xfrm>
          <a:custGeom>
            <a:avLst/>
            <a:gdLst>
              <a:gd name="T0" fmla="*/ 0 w 77"/>
              <a:gd name="T1" fmla="*/ 2147483647 h 88"/>
              <a:gd name="T2" fmla="*/ 2147483647 w 77"/>
              <a:gd name="T3" fmla="*/ 2147483647 h 88"/>
              <a:gd name="T4" fmla="*/ 2147483647 w 77"/>
              <a:gd name="T5" fmla="*/ 2147483647 h 88"/>
              <a:gd name="T6" fmla="*/ 2147483647 w 77"/>
              <a:gd name="T7" fmla="*/ 2147483647 h 88"/>
              <a:gd name="T8" fmla="*/ 2147483647 w 77"/>
              <a:gd name="T9" fmla="*/ 2147483647 h 88"/>
              <a:gd name="T10" fmla="*/ 2147483647 w 77"/>
              <a:gd name="T11" fmla="*/ 0 h 88"/>
              <a:gd name="T12" fmla="*/ 2147483647 w 77"/>
              <a:gd name="T13" fmla="*/ 2147483647 h 88"/>
              <a:gd name="T14" fmla="*/ 2147483647 w 77"/>
              <a:gd name="T15" fmla="*/ 2147483647 h 88"/>
              <a:gd name="T16" fmla="*/ 2147483647 w 77"/>
              <a:gd name="T17" fmla="*/ 2147483647 h 88"/>
              <a:gd name="T18" fmla="*/ 2147483647 w 77"/>
              <a:gd name="T19" fmla="*/ 2147483647 h 88"/>
              <a:gd name="T20" fmla="*/ 2147483647 w 77"/>
              <a:gd name="T21" fmla="*/ 2147483647 h 88"/>
              <a:gd name="T22" fmla="*/ 2147483647 w 77"/>
              <a:gd name="T23" fmla="*/ 2147483647 h 88"/>
              <a:gd name="T24" fmla="*/ 2147483647 w 77"/>
              <a:gd name="T25" fmla="*/ 2147483647 h 88"/>
              <a:gd name="T26" fmla="*/ 2147483647 w 77"/>
              <a:gd name="T27" fmla="*/ 2147483647 h 88"/>
              <a:gd name="T28" fmla="*/ 2147483647 w 77"/>
              <a:gd name="T29" fmla="*/ 2147483647 h 88"/>
              <a:gd name="T30" fmla="*/ 2147483647 w 77"/>
              <a:gd name="T31" fmla="*/ 2147483647 h 88"/>
              <a:gd name="T32" fmla="*/ 2147483647 w 77"/>
              <a:gd name="T33" fmla="*/ 2147483647 h 88"/>
              <a:gd name="T34" fmla="*/ 2147483647 w 77"/>
              <a:gd name="T35" fmla="*/ 2147483647 h 88"/>
              <a:gd name="T36" fmla="*/ 2147483647 w 77"/>
              <a:gd name="T37" fmla="*/ 2147483647 h 88"/>
              <a:gd name="T38" fmla="*/ 2147483647 w 77"/>
              <a:gd name="T39" fmla="*/ 2147483647 h 88"/>
              <a:gd name="T40" fmla="*/ 2147483647 w 77"/>
              <a:gd name="T41" fmla="*/ 2147483647 h 88"/>
              <a:gd name="T42" fmla="*/ 2147483647 w 77"/>
              <a:gd name="T43" fmla="*/ 2147483647 h 88"/>
              <a:gd name="T44" fmla="*/ 2147483647 w 77"/>
              <a:gd name="T45" fmla="*/ 2147483647 h 88"/>
              <a:gd name="T46" fmla="*/ 2147483647 w 77"/>
              <a:gd name="T47" fmla="*/ 2147483647 h 88"/>
              <a:gd name="T48" fmla="*/ 2147483647 w 77"/>
              <a:gd name="T49" fmla="*/ 2147483647 h 88"/>
              <a:gd name="T50" fmla="*/ 2147483647 w 77"/>
              <a:gd name="T51" fmla="*/ 2147483647 h 88"/>
              <a:gd name="T52" fmla="*/ 2147483647 w 77"/>
              <a:gd name="T53" fmla="*/ 2147483647 h 88"/>
              <a:gd name="T54" fmla="*/ 2147483647 w 77"/>
              <a:gd name="T55" fmla="*/ 2147483647 h 88"/>
              <a:gd name="T56" fmla="*/ 2147483647 w 77"/>
              <a:gd name="T57" fmla="*/ 2147483647 h 88"/>
              <a:gd name="T58" fmla="*/ 0 w 77"/>
              <a:gd name="T59" fmla="*/ 2147483647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7"/>
              <a:gd name="T91" fmla="*/ 0 h 88"/>
              <a:gd name="T92" fmla="*/ 77 w 77"/>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7" h="88">
                <a:moveTo>
                  <a:pt x="0" y="33"/>
                </a:moveTo>
                <a:lnTo>
                  <a:pt x="2" y="24"/>
                </a:lnTo>
                <a:lnTo>
                  <a:pt x="4" y="11"/>
                </a:lnTo>
                <a:lnTo>
                  <a:pt x="6" y="5"/>
                </a:lnTo>
                <a:lnTo>
                  <a:pt x="17" y="1"/>
                </a:lnTo>
                <a:lnTo>
                  <a:pt x="38" y="0"/>
                </a:lnTo>
                <a:lnTo>
                  <a:pt x="45" y="6"/>
                </a:lnTo>
                <a:lnTo>
                  <a:pt x="46" y="31"/>
                </a:lnTo>
                <a:lnTo>
                  <a:pt x="53" y="34"/>
                </a:lnTo>
                <a:lnTo>
                  <a:pt x="65" y="40"/>
                </a:lnTo>
                <a:lnTo>
                  <a:pt x="66" y="50"/>
                </a:lnTo>
                <a:lnTo>
                  <a:pt x="71" y="48"/>
                </a:lnTo>
                <a:lnTo>
                  <a:pt x="77" y="50"/>
                </a:lnTo>
                <a:lnTo>
                  <a:pt x="77" y="59"/>
                </a:lnTo>
                <a:lnTo>
                  <a:pt x="75" y="63"/>
                </a:lnTo>
                <a:lnTo>
                  <a:pt x="74" y="70"/>
                </a:lnTo>
                <a:lnTo>
                  <a:pt x="72" y="80"/>
                </a:lnTo>
                <a:lnTo>
                  <a:pt x="66" y="86"/>
                </a:lnTo>
                <a:lnTo>
                  <a:pt x="53" y="88"/>
                </a:lnTo>
                <a:lnTo>
                  <a:pt x="43" y="87"/>
                </a:lnTo>
                <a:lnTo>
                  <a:pt x="40" y="86"/>
                </a:lnTo>
                <a:lnTo>
                  <a:pt x="49" y="69"/>
                </a:lnTo>
                <a:lnTo>
                  <a:pt x="50" y="65"/>
                </a:lnTo>
                <a:lnTo>
                  <a:pt x="43" y="59"/>
                </a:lnTo>
                <a:lnTo>
                  <a:pt x="30" y="55"/>
                </a:lnTo>
                <a:lnTo>
                  <a:pt x="22" y="49"/>
                </a:lnTo>
                <a:lnTo>
                  <a:pt x="15" y="50"/>
                </a:lnTo>
                <a:lnTo>
                  <a:pt x="10" y="43"/>
                </a:lnTo>
                <a:lnTo>
                  <a:pt x="5" y="35"/>
                </a:lnTo>
                <a:lnTo>
                  <a:pt x="0" y="3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73" name="Freeform 244"/>
          <p:cNvSpPr>
            <a:spLocks/>
          </p:cNvSpPr>
          <p:nvPr/>
        </p:nvSpPr>
        <p:spPr bwMode="gray">
          <a:xfrm>
            <a:off x="3835844" y="3667309"/>
            <a:ext cx="201492" cy="253232"/>
          </a:xfrm>
          <a:custGeom>
            <a:avLst/>
            <a:gdLst>
              <a:gd name="T0" fmla="*/ 2147483647 w 110"/>
              <a:gd name="T1" fmla="*/ 2147483647 h 139"/>
              <a:gd name="T2" fmla="*/ 2147483647 w 110"/>
              <a:gd name="T3" fmla="*/ 2147483647 h 139"/>
              <a:gd name="T4" fmla="*/ 2147483647 w 110"/>
              <a:gd name="T5" fmla="*/ 2147483647 h 139"/>
              <a:gd name="T6" fmla="*/ 2147483647 w 110"/>
              <a:gd name="T7" fmla="*/ 2147483647 h 139"/>
              <a:gd name="T8" fmla="*/ 2147483647 w 110"/>
              <a:gd name="T9" fmla="*/ 2147483647 h 139"/>
              <a:gd name="T10" fmla="*/ 2147483647 w 110"/>
              <a:gd name="T11" fmla="*/ 2147483647 h 139"/>
              <a:gd name="T12" fmla="*/ 2147483647 w 110"/>
              <a:gd name="T13" fmla="*/ 2147483647 h 139"/>
              <a:gd name="T14" fmla="*/ 2147483647 w 110"/>
              <a:gd name="T15" fmla="*/ 2147483647 h 139"/>
              <a:gd name="T16" fmla="*/ 2147483647 w 110"/>
              <a:gd name="T17" fmla="*/ 2147483647 h 139"/>
              <a:gd name="T18" fmla="*/ 2147483647 w 110"/>
              <a:gd name="T19" fmla="*/ 2147483647 h 139"/>
              <a:gd name="T20" fmla="*/ 2147483647 w 110"/>
              <a:gd name="T21" fmla="*/ 2147483647 h 139"/>
              <a:gd name="T22" fmla="*/ 2147483647 w 110"/>
              <a:gd name="T23" fmla="*/ 2147483647 h 139"/>
              <a:gd name="T24" fmla="*/ 2147483647 w 110"/>
              <a:gd name="T25" fmla="*/ 2147483647 h 139"/>
              <a:gd name="T26" fmla="*/ 2147483647 w 110"/>
              <a:gd name="T27" fmla="*/ 2147483647 h 139"/>
              <a:gd name="T28" fmla="*/ 2147483647 w 110"/>
              <a:gd name="T29" fmla="*/ 2147483647 h 139"/>
              <a:gd name="T30" fmla="*/ 0 w 110"/>
              <a:gd name="T31" fmla="*/ 2147483647 h 139"/>
              <a:gd name="T32" fmla="*/ 2147483647 w 110"/>
              <a:gd name="T33" fmla="*/ 2147483647 h 139"/>
              <a:gd name="T34" fmla="*/ 2147483647 w 110"/>
              <a:gd name="T35" fmla="*/ 2147483647 h 139"/>
              <a:gd name="T36" fmla="*/ 2147483647 w 110"/>
              <a:gd name="T37" fmla="*/ 2147483647 h 139"/>
              <a:gd name="T38" fmla="*/ 2147483647 w 110"/>
              <a:gd name="T39" fmla="*/ 2147483647 h 139"/>
              <a:gd name="T40" fmla="*/ 2147483647 w 110"/>
              <a:gd name="T41" fmla="*/ 2147483647 h 139"/>
              <a:gd name="T42" fmla="*/ 2147483647 w 110"/>
              <a:gd name="T43" fmla="*/ 2147483647 h 139"/>
              <a:gd name="T44" fmla="*/ 2147483647 w 110"/>
              <a:gd name="T45" fmla="*/ 2147483647 h 139"/>
              <a:gd name="T46" fmla="*/ 2147483647 w 110"/>
              <a:gd name="T47" fmla="*/ 2147483647 h 139"/>
              <a:gd name="T48" fmla="*/ 2147483647 w 110"/>
              <a:gd name="T49" fmla="*/ 2147483647 h 139"/>
              <a:gd name="T50" fmla="*/ 2147483647 w 110"/>
              <a:gd name="T51" fmla="*/ 0 h 139"/>
              <a:gd name="T52" fmla="*/ 2147483647 w 110"/>
              <a:gd name="T53" fmla="*/ 2147483647 h 139"/>
              <a:gd name="T54" fmla="*/ 2147483647 w 110"/>
              <a:gd name="T55" fmla="*/ 2147483647 h 139"/>
              <a:gd name="T56" fmla="*/ 2147483647 w 110"/>
              <a:gd name="T57" fmla="*/ 2147483647 h 139"/>
              <a:gd name="T58" fmla="*/ 2147483647 w 110"/>
              <a:gd name="T59" fmla="*/ 2147483647 h 139"/>
              <a:gd name="T60" fmla="*/ 2147483647 w 110"/>
              <a:gd name="T61" fmla="*/ 2147483647 h 139"/>
              <a:gd name="T62" fmla="*/ 2147483647 w 110"/>
              <a:gd name="T63" fmla="*/ 2147483647 h 139"/>
              <a:gd name="T64" fmla="*/ 2147483647 w 110"/>
              <a:gd name="T65" fmla="*/ 2147483647 h 139"/>
              <a:gd name="T66" fmla="*/ 2147483647 w 110"/>
              <a:gd name="T67" fmla="*/ 2147483647 h 139"/>
              <a:gd name="T68" fmla="*/ 2147483647 w 110"/>
              <a:gd name="T69" fmla="*/ 2147483647 h 139"/>
              <a:gd name="T70" fmla="*/ 2147483647 w 110"/>
              <a:gd name="T71" fmla="*/ 2147483647 h 139"/>
              <a:gd name="T72" fmla="*/ 2147483647 w 110"/>
              <a:gd name="T73" fmla="*/ 2147483647 h 139"/>
              <a:gd name="T74" fmla="*/ 2147483647 w 110"/>
              <a:gd name="T75" fmla="*/ 2147483647 h 139"/>
              <a:gd name="T76" fmla="*/ 2147483647 w 110"/>
              <a:gd name="T77" fmla="*/ 2147483647 h 139"/>
              <a:gd name="T78" fmla="*/ 2147483647 w 110"/>
              <a:gd name="T79" fmla="*/ 2147483647 h 139"/>
              <a:gd name="T80" fmla="*/ 2147483647 w 110"/>
              <a:gd name="T81" fmla="*/ 2147483647 h 139"/>
              <a:gd name="T82" fmla="*/ 2147483647 w 110"/>
              <a:gd name="T83" fmla="*/ 2147483647 h 139"/>
              <a:gd name="T84" fmla="*/ 2147483647 w 110"/>
              <a:gd name="T85" fmla="*/ 2147483647 h 139"/>
              <a:gd name="T86" fmla="*/ 2147483647 w 110"/>
              <a:gd name="T87" fmla="*/ 2147483647 h 139"/>
              <a:gd name="T88" fmla="*/ 2147483647 w 110"/>
              <a:gd name="T89" fmla="*/ 2147483647 h 1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0"/>
              <a:gd name="T136" fmla="*/ 0 h 139"/>
              <a:gd name="T137" fmla="*/ 110 w 110"/>
              <a:gd name="T138" fmla="*/ 139 h 1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0" h="139">
                <a:moveTo>
                  <a:pt x="65" y="133"/>
                </a:moveTo>
                <a:lnTo>
                  <a:pt x="58" y="133"/>
                </a:lnTo>
                <a:lnTo>
                  <a:pt x="53" y="131"/>
                </a:lnTo>
                <a:lnTo>
                  <a:pt x="50" y="133"/>
                </a:lnTo>
                <a:lnTo>
                  <a:pt x="50" y="136"/>
                </a:lnTo>
                <a:lnTo>
                  <a:pt x="49" y="139"/>
                </a:lnTo>
                <a:lnTo>
                  <a:pt x="44" y="139"/>
                </a:lnTo>
                <a:lnTo>
                  <a:pt x="40" y="133"/>
                </a:lnTo>
                <a:lnTo>
                  <a:pt x="32" y="129"/>
                </a:lnTo>
                <a:lnTo>
                  <a:pt x="28" y="128"/>
                </a:lnTo>
                <a:lnTo>
                  <a:pt x="19" y="138"/>
                </a:lnTo>
                <a:lnTo>
                  <a:pt x="16" y="135"/>
                </a:lnTo>
                <a:lnTo>
                  <a:pt x="10" y="113"/>
                </a:lnTo>
                <a:lnTo>
                  <a:pt x="9" y="98"/>
                </a:lnTo>
                <a:lnTo>
                  <a:pt x="5" y="86"/>
                </a:lnTo>
                <a:lnTo>
                  <a:pt x="0" y="83"/>
                </a:lnTo>
                <a:lnTo>
                  <a:pt x="6" y="71"/>
                </a:lnTo>
                <a:lnTo>
                  <a:pt x="2" y="51"/>
                </a:lnTo>
                <a:lnTo>
                  <a:pt x="8" y="49"/>
                </a:lnTo>
                <a:lnTo>
                  <a:pt x="6" y="34"/>
                </a:lnTo>
                <a:lnTo>
                  <a:pt x="11" y="32"/>
                </a:lnTo>
                <a:lnTo>
                  <a:pt x="10" y="28"/>
                </a:lnTo>
                <a:lnTo>
                  <a:pt x="2" y="16"/>
                </a:lnTo>
                <a:lnTo>
                  <a:pt x="19" y="13"/>
                </a:lnTo>
                <a:lnTo>
                  <a:pt x="24" y="3"/>
                </a:lnTo>
                <a:lnTo>
                  <a:pt x="34" y="0"/>
                </a:lnTo>
                <a:lnTo>
                  <a:pt x="42" y="5"/>
                </a:lnTo>
                <a:lnTo>
                  <a:pt x="42" y="22"/>
                </a:lnTo>
                <a:lnTo>
                  <a:pt x="47" y="25"/>
                </a:lnTo>
                <a:lnTo>
                  <a:pt x="54" y="26"/>
                </a:lnTo>
                <a:lnTo>
                  <a:pt x="73" y="38"/>
                </a:lnTo>
                <a:lnTo>
                  <a:pt x="82" y="40"/>
                </a:lnTo>
                <a:lnTo>
                  <a:pt x="83" y="65"/>
                </a:lnTo>
                <a:lnTo>
                  <a:pt x="103" y="68"/>
                </a:lnTo>
                <a:lnTo>
                  <a:pt x="103" y="76"/>
                </a:lnTo>
                <a:lnTo>
                  <a:pt x="107" y="79"/>
                </a:lnTo>
                <a:lnTo>
                  <a:pt x="106" y="87"/>
                </a:lnTo>
                <a:lnTo>
                  <a:pt x="110" y="93"/>
                </a:lnTo>
                <a:lnTo>
                  <a:pt x="110" y="106"/>
                </a:lnTo>
                <a:lnTo>
                  <a:pt x="103" y="100"/>
                </a:lnTo>
                <a:lnTo>
                  <a:pt x="82" y="101"/>
                </a:lnTo>
                <a:lnTo>
                  <a:pt x="71" y="105"/>
                </a:lnTo>
                <a:lnTo>
                  <a:pt x="69" y="111"/>
                </a:lnTo>
                <a:lnTo>
                  <a:pt x="67" y="124"/>
                </a:lnTo>
                <a:lnTo>
                  <a:pt x="65" y="13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74" name="Freeform 245"/>
          <p:cNvSpPr>
            <a:spLocks/>
          </p:cNvSpPr>
          <p:nvPr/>
        </p:nvSpPr>
        <p:spPr bwMode="gray">
          <a:xfrm>
            <a:off x="4026143" y="4070242"/>
            <a:ext cx="90951" cy="104930"/>
          </a:xfrm>
          <a:custGeom>
            <a:avLst/>
            <a:gdLst>
              <a:gd name="T0" fmla="*/ 2147483647 w 50"/>
              <a:gd name="T1" fmla="*/ 2147483647 h 57"/>
              <a:gd name="T2" fmla="*/ 2147483647 w 50"/>
              <a:gd name="T3" fmla="*/ 2147483647 h 57"/>
              <a:gd name="T4" fmla="*/ 2147483647 w 50"/>
              <a:gd name="T5" fmla="*/ 2147483647 h 57"/>
              <a:gd name="T6" fmla="*/ 2147483647 w 50"/>
              <a:gd name="T7" fmla="*/ 2147483647 h 57"/>
              <a:gd name="T8" fmla="*/ 2147483647 w 50"/>
              <a:gd name="T9" fmla="*/ 2147483647 h 57"/>
              <a:gd name="T10" fmla="*/ 2147483647 w 50"/>
              <a:gd name="T11" fmla="*/ 2147483647 h 57"/>
              <a:gd name="T12" fmla="*/ 2147483647 w 50"/>
              <a:gd name="T13" fmla="*/ 2147483647 h 57"/>
              <a:gd name="T14" fmla="*/ 2147483647 w 50"/>
              <a:gd name="T15" fmla="*/ 2147483647 h 57"/>
              <a:gd name="T16" fmla="*/ 2147483647 w 50"/>
              <a:gd name="T17" fmla="*/ 2147483647 h 57"/>
              <a:gd name="T18" fmla="*/ 2147483647 w 50"/>
              <a:gd name="T19" fmla="*/ 2147483647 h 57"/>
              <a:gd name="T20" fmla="*/ 2147483647 w 50"/>
              <a:gd name="T21" fmla="*/ 2147483647 h 57"/>
              <a:gd name="T22" fmla="*/ 0 w 50"/>
              <a:gd name="T23" fmla="*/ 2147483647 h 57"/>
              <a:gd name="T24" fmla="*/ 2147483647 w 50"/>
              <a:gd name="T25" fmla="*/ 2147483647 h 57"/>
              <a:gd name="T26" fmla="*/ 2147483647 w 50"/>
              <a:gd name="T27" fmla="*/ 2147483647 h 57"/>
              <a:gd name="T28" fmla="*/ 2147483647 w 50"/>
              <a:gd name="T29" fmla="*/ 2147483647 h 57"/>
              <a:gd name="T30" fmla="*/ 2147483647 w 50"/>
              <a:gd name="T31" fmla="*/ 0 h 57"/>
              <a:gd name="T32" fmla="*/ 2147483647 w 50"/>
              <a:gd name="T33" fmla="*/ 2147483647 h 57"/>
              <a:gd name="T34" fmla="*/ 2147483647 w 50"/>
              <a:gd name="T35" fmla="*/ 2147483647 h 57"/>
              <a:gd name="T36" fmla="*/ 2147483647 w 50"/>
              <a:gd name="T37" fmla="*/ 2147483647 h 57"/>
              <a:gd name="T38" fmla="*/ 2147483647 w 50"/>
              <a:gd name="T39" fmla="*/ 2147483647 h 57"/>
              <a:gd name="T40" fmla="*/ 2147483647 w 50"/>
              <a:gd name="T41" fmla="*/ 2147483647 h 57"/>
              <a:gd name="T42" fmla="*/ 2147483647 w 50"/>
              <a:gd name="T43" fmla="*/ 2147483647 h 57"/>
              <a:gd name="T44" fmla="*/ 2147483647 w 50"/>
              <a:gd name="T45" fmla="*/ 2147483647 h 57"/>
              <a:gd name="T46" fmla="*/ 2147483647 w 50"/>
              <a:gd name="T47" fmla="*/ 2147483647 h 57"/>
              <a:gd name="T48" fmla="*/ 2147483647 w 50"/>
              <a:gd name="T49" fmla="*/ 2147483647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57"/>
              <a:gd name="T77" fmla="*/ 50 w 50"/>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57">
                <a:moveTo>
                  <a:pt x="50" y="37"/>
                </a:moveTo>
                <a:lnTo>
                  <a:pt x="50" y="39"/>
                </a:lnTo>
                <a:lnTo>
                  <a:pt x="44" y="47"/>
                </a:lnTo>
                <a:lnTo>
                  <a:pt x="44" y="49"/>
                </a:lnTo>
                <a:lnTo>
                  <a:pt x="38" y="57"/>
                </a:lnTo>
                <a:lnTo>
                  <a:pt x="30" y="57"/>
                </a:lnTo>
                <a:lnTo>
                  <a:pt x="23" y="55"/>
                </a:lnTo>
                <a:lnTo>
                  <a:pt x="15" y="51"/>
                </a:lnTo>
                <a:lnTo>
                  <a:pt x="10" y="52"/>
                </a:lnTo>
                <a:lnTo>
                  <a:pt x="5" y="46"/>
                </a:lnTo>
                <a:lnTo>
                  <a:pt x="1" y="47"/>
                </a:lnTo>
                <a:lnTo>
                  <a:pt x="0" y="39"/>
                </a:lnTo>
                <a:lnTo>
                  <a:pt x="4" y="34"/>
                </a:lnTo>
                <a:lnTo>
                  <a:pt x="5" y="13"/>
                </a:lnTo>
                <a:lnTo>
                  <a:pt x="5" y="8"/>
                </a:lnTo>
                <a:lnTo>
                  <a:pt x="9" y="0"/>
                </a:lnTo>
                <a:lnTo>
                  <a:pt x="14" y="3"/>
                </a:lnTo>
                <a:lnTo>
                  <a:pt x="17" y="9"/>
                </a:lnTo>
                <a:lnTo>
                  <a:pt x="28" y="10"/>
                </a:lnTo>
                <a:lnTo>
                  <a:pt x="32" y="12"/>
                </a:lnTo>
                <a:lnTo>
                  <a:pt x="34" y="18"/>
                </a:lnTo>
                <a:lnTo>
                  <a:pt x="40" y="21"/>
                </a:lnTo>
                <a:lnTo>
                  <a:pt x="43" y="26"/>
                </a:lnTo>
                <a:lnTo>
                  <a:pt x="49" y="32"/>
                </a:lnTo>
                <a:lnTo>
                  <a:pt x="50" y="37"/>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75" name="Freeform 246"/>
          <p:cNvSpPr>
            <a:spLocks/>
          </p:cNvSpPr>
          <p:nvPr/>
        </p:nvSpPr>
        <p:spPr bwMode="gray">
          <a:xfrm>
            <a:off x="3644148" y="3486827"/>
            <a:ext cx="212686" cy="348369"/>
          </a:xfrm>
          <a:custGeom>
            <a:avLst/>
            <a:gdLst>
              <a:gd name="T0" fmla="*/ 2147483647 w 116"/>
              <a:gd name="T1" fmla="*/ 2147483647 h 191"/>
              <a:gd name="T2" fmla="*/ 2147483647 w 116"/>
              <a:gd name="T3" fmla="*/ 2147483647 h 191"/>
              <a:gd name="T4" fmla="*/ 2147483647 w 116"/>
              <a:gd name="T5" fmla="*/ 2147483647 h 191"/>
              <a:gd name="T6" fmla="*/ 2147483647 w 116"/>
              <a:gd name="T7" fmla="*/ 2147483647 h 191"/>
              <a:gd name="T8" fmla="*/ 2147483647 w 116"/>
              <a:gd name="T9" fmla="*/ 2147483647 h 191"/>
              <a:gd name="T10" fmla="*/ 2147483647 w 116"/>
              <a:gd name="T11" fmla="*/ 0 h 191"/>
              <a:gd name="T12" fmla="*/ 2147483647 w 116"/>
              <a:gd name="T13" fmla="*/ 2147483647 h 191"/>
              <a:gd name="T14" fmla="*/ 2147483647 w 116"/>
              <a:gd name="T15" fmla="*/ 2147483647 h 191"/>
              <a:gd name="T16" fmla="*/ 2147483647 w 116"/>
              <a:gd name="T17" fmla="*/ 2147483647 h 191"/>
              <a:gd name="T18" fmla="*/ 2147483647 w 116"/>
              <a:gd name="T19" fmla="*/ 2147483647 h 191"/>
              <a:gd name="T20" fmla="*/ 2147483647 w 116"/>
              <a:gd name="T21" fmla="*/ 2147483647 h 191"/>
              <a:gd name="T22" fmla="*/ 2147483647 w 116"/>
              <a:gd name="T23" fmla="*/ 2147483647 h 191"/>
              <a:gd name="T24" fmla="*/ 2147483647 w 116"/>
              <a:gd name="T25" fmla="*/ 2147483647 h 191"/>
              <a:gd name="T26" fmla="*/ 2147483647 w 116"/>
              <a:gd name="T27" fmla="*/ 2147483647 h 191"/>
              <a:gd name="T28" fmla="*/ 2147483647 w 116"/>
              <a:gd name="T29" fmla="*/ 2147483647 h 191"/>
              <a:gd name="T30" fmla="*/ 2147483647 w 116"/>
              <a:gd name="T31" fmla="*/ 2147483647 h 191"/>
              <a:gd name="T32" fmla="*/ 2147483647 w 116"/>
              <a:gd name="T33" fmla="*/ 2147483647 h 191"/>
              <a:gd name="T34" fmla="*/ 2147483647 w 116"/>
              <a:gd name="T35" fmla="*/ 2147483647 h 191"/>
              <a:gd name="T36" fmla="*/ 2147483647 w 116"/>
              <a:gd name="T37" fmla="*/ 2147483647 h 191"/>
              <a:gd name="T38" fmla="*/ 2147483647 w 116"/>
              <a:gd name="T39" fmla="*/ 2147483647 h 191"/>
              <a:gd name="T40" fmla="*/ 2147483647 w 116"/>
              <a:gd name="T41" fmla="*/ 2147483647 h 191"/>
              <a:gd name="T42" fmla="*/ 2147483647 w 116"/>
              <a:gd name="T43" fmla="*/ 2147483647 h 191"/>
              <a:gd name="T44" fmla="*/ 2147483647 w 116"/>
              <a:gd name="T45" fmla="*/ 2147483647 h 191"/>
              <a:gd name="T46" fmla="*/ 2147483647 w 116"/>
              <a:gd name="T47" fmla="*/ 2147483647 h 191"/>
              <a:gd name="T48" fmla="*/ 2147483647 w 116"/>
              <a:gd name="T49" fmla="*/ 2147483647 h 191"/>
              <a:gd name="T50" fmla="*/ 2147483647 w 116"/>
              <a:gd name="T51" fmla="*/ 2147483647 h 191"/>
              <a:gd name="T52" fmla="*/ 2147483647 w 116"/>
              <a:gd name="T53" fmla="*/ 2147483647 h 191"/>
              <a:gd name="T54" fmla="*/ 2147483647 w 116"/>
              <a:gd name="T55" fmla="*/ 2147483647 h 191"/>
              <a:gd name="T56" fmla="*/ 0 w 116"/>
              <a:gd name="T57" fmla="*/ 2147483647 h 191"/>
              <a:gd name="T58" fmla="*/ 2147483647 w 116"/>
              <a:gd name="T59" fmla="*/ 2147483647 h 191"/>
              <a:gd name="T60" fmla="*/ 2147483647 w 116"/>
              <a:gd name="T61" fmla="*/ 2147483647 h 191"/>
              <a:gd name="T62" fmla="*/ 2147483647 w 116"/>
              <a:gd name="T63" fmla="*/ 2147483647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6"/>
              <a:gd name="T97" fmla="*/ 0 h 191"/>
              <a:gd name="T98" fmla="*/ 116 w 116"/>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6" h="191">
                <a:moveTo>
                  <a:pt x="4" y="40"/>
                </a:moveTo>
                <a:lnTo>
                  <a:pt x="5" y="45"/>
                </a:lnTo>
                <a:lnTo>
                  <a:pt x="13" y="45"/>
                </a:lnTo>
                <a:lnTo>
                  <a:pt x="17" y="49"/>
                </a:lnTo>
                <a:lnTo>
                  <a:pt x="22" y="49"/>
                </a:lnTo>
                <a:lnTo>
                  <a:pt x="21" y="43"/>
                </a:lnTo>
                <a:lnTo>
                  <a:pt x="33" y="29"/>
                </a:lnTo>
                <a:lnTo>
                  <a:pt x="44" y="23"/>
                </a:lnTo>
                <a:lnTo>
                  <a:pt x="52" y="13"/>
                </a:lnTo>
                <a:lnTo>
                  <a:pt x="53" y="8"/>
                </a:lnTo>
                <a:lnTo>
                  <a:pt x="45" y="2"/>
                </a:lnTo>
                <a:lnTo>
                  <a:pt x="48" y="0"/>
                </a:lnTo>
                <a:lnTo>
                  <a:pt x="56" y="1"/>
                </a:lnTo>
                <a:lnTo>
                  <a:pt x="71" y="23"/>
                </a:lnTo>
                <a:lnTo>
                  <a:pt x="90" y="22"/>
                </a:lnTo>
                <a:lnTo>
                  <a:pt x="99" y="26"/>
                </a:lnTo>
                <a:lnTo>
                  <a:pt x="97" y="37"/>
                </a:lnTo>
                <a:lnTo>
                  <a:pt x="102" y="37"/>
                </a:lnTo>
                <a:lnTo>
                  <a:pt x="102" y="44"/>
                </a:lnTo>
                <a:lnTo>
                  <a:pt x="95" y="45"/>
                </a:lnTo>
                <a:lnTo>
                  <a:pt x="83" y="49"/>
                </a:lnTo>
                <a:lnTo>
                  <a:pt x="69" y="57"/>
                </a:lnTo>
                <a:lnTo>
                  <a:pt x="71" y="66"/>
                </a:lnTo>
                <a:lnTo>
                  <a:pt x="66" y="74"/>
                </a:lnTo>
                <a:lnTo>
                  <a:pt x="71" y="87"/>
                </a:lnTo>
                <a:lnTo>
                  <a:pt x="72" y="93"/>
                </a:lnTo>
                <a:lnTo>
                  <a:pt x="77" y="99"/>
                </a:lnTo>
                <a:lnTo>
                  <a:pt x="94" y="97"/>
                </a:lnTo>
                <a:lnTo>
                  <a:pt x="97" y="100"/>
                </a:lnTo>
                <a:lnTo>
                  <a:pt x="97" y="112"/>
                </a:lnTo>
                <a:lnTo>
                  <a:pt x="107" y="115"/>
                </a:lnTo>
                <a:lnTo>
                  <a:pt x="115" y="127"/>
                </a:lnTo>
                <a:lnTo>
                  <a:pt x="116" y="131"/>
                </a:lnTo>
                <a:lnTo>
                  <a:pt x="111" y="133"/>
                </a:lnTo>
                <a:lnTo>
                  <a:pt x="113" y="148"/>
                </a:lnTo>
                <a:lnTo>
                  <a:pt x="107" y="150"/>
                </a:lnTo>
                <a:lnTo>
                  <a:pt x="111" y="170"/>
                </a:lnTo>
                <a:lnTo>
                  <a:pt x="105" y="182"/>
                </a:lnTo>
                <a:lnTo>
                  <a:pt x="98" y="191"/>
                </a:lnTo>
                <a:lnTo>
                  <a:pt x="84" y="176"/>
                </a:lnTo>
                <a:lnTo>
                  <a:pt x="78" y="176"/>
                </a:lnTo>
                <a:lnTo>
                  <a:pt x="69" y="164"/>
                </a:lnTo>
                <a:lnTo>
                  <a:pt x="62" y="164"/>
                </a:lnTo>
                <a:lnTo>
                  <a:pt x="53" y="156"/>
                </a:lnTo>
                <a:lnTo>
                  <a:pt x="51" y="154"/>
                </a:lnTo>
                <a:lnTo>
                  <a:pt x="44" y="150"/>
                </a:lnTo>
                <a:lnTo>
                  <a:pt x="42" y="140"/>
                </a:lnTo>
                <a:lnTo>
                  <a:pt x="43" y="135"/>
                </a:lnTo>
                <a:lnTo>
                  <a:pt x="37" y="128"/>
                </a:lnTo>
                <a:lnTo>
                  <a:pt x="36" y="124"/>
                </a:lnTo>
                <a:lnTo>
                  <a:pt x="32" y="119"/>
                </a:lnTo>
                <a:lnTo>
                  <a:pt x="31" y="115"/>
                </a:lnTo>
                <a:lnTo>
                  <a:pt x="26" y="104"/>
                </a:lnTo>
                <a:lnTo>
                  <a:pt x="22" y="88"/>
                </a:lnTo>
                <a:lnTo>
                  <a:pt x="16" y="81"/>
                </a:lnTo>
                <a:lnTo>
                  <a:pt x="10" y="67"/>
                </a:lnTo>
                <a:lnTo>
                  <a:pt x="4" y="66"/>
                </a:lnTo>
                <a:lnTo>
                  <a:pt x="0" y="60"/>
                </a:lnTo>
                <a:lnTo>
                  <a:pt x="3" y="58"/>
                </a:lnTo>
                <a:lnTo>
                  <a:pt x="3" y="56"/>
                </a:lnTo>
                <a:lnTo>
                  <a:pt x="0" y="54"/>
                </a:lnTo>
                <a:lnTo>
                  <a:pt x="1" y="50"/>
                </a:lnTo>
                <a:lnTo>
                  <a:pt x="0" y="43"/>
                </a:lnTo>
                <a:lnTo>
                  <a:pt x="4" y="4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76" name="Freeform 247"/>
          <p:cNvSpPr>
            <a:spLocks/>
          </p:cNvSpPr>
          <p:nvPr/>
        </p:nvSpPr>
        <p:spPr bwMode="gray">
          <a:xfrm>
            <a:off x="3652544" y="3467239"/>
            <a:ext cx="88153" cy="109128"/>
          </a:xfrm>
          <a:custGeom>
            <a:avLst/>
            <a:gdLst>
              <a:gd name="T0" fmla="*/ 2147483647 w 49"/>
              <a:gd name="T1" fmla="*/ 2147483647 h 60"/>
              <a:gd name="T2" fmla="*/ 2147483647 w 49"/>
              <a:gd name="T3" fmla="*/ 2147483647 h 60"/>
              <a:gd name="T4" fmla="*/ 2147483647 w 49"/>
              <a:gd name="T5" fmla="*/ 2147483647 h 60"/>
              <a:gd name="T6" fmla="*/ 2147483647 w 49"/>
              <a:gd name="T7" fmla="*/ 2147483647 h 60"/>
              <a:gd name="T8" fmla="*/ 2147483647 w 49"/>
              <a:gd name="T9" fmla="*/ 2147483647 h 60"/>
              <a:gd name="T10" fmla="*/ 2147483647 w 49"/>
              <a:gd name="T11" fmla="*/ 2147483647 h 60"/>
              <a:gd name="T12" fmla="*/ 2147483647 w 49"/>
              <a:gd name="T13" fmla="*/ 2147483647 h 60"/>
              <a:gd name="T14" fmla="*/ 2147483647 w 49"/>
              <a:gd name="T15" fmla="*/ 2147483647 h 60"/>
              <a:gd name="T16" fmla="*/ 2147483647 w 49"/>
              <a:gd name="T17" fmla="*/ 2147483647 h 60"/>
              <a:gd name="T18" fmla="*/ 2147483647 w 49"/>
              <a:gd name="T19" fmla="*/ 2147483647 h 60"/>
              <a:gd name="T20" fmla="*/ 0 w 49"/>
              <a:gd name="T21" fmla="*/ 2147483647 h 60"/>
              <a:gd name="T22" fmla="*/ 0 w 49"/>
              <a:gd name="T23" fmla="*/ 2147483647 h 60"/>
              <a:gd name="T24" fmla="*/ 2147483647 w 49"/>
              <a:gd name="T25" fmla="*/ 2147483647 h 60"/>
              <a:gd name="T26" fmla="*/ 2147483647 w 49"/>
              <a:gd name="T27" fmla="*/ 2147483647 h 60"/>
              <a:gd name="T28" fmla="*/ 2147483647 w 49"/>
              <a:gd name="T29" fmla="*/ 2147483647 h 60"/>
              <a:gd name="T30" fmla="*/ 2147483647 w 49"/>
              <a:gd name="T31" fmla="*/ 2147483647 h 60"/>
              <a:gd name="T32" fmla="*/ 2147483647 w 49"/>
              <a:gd name="T33" fmla="*/ 2147483647 h 60"/>
              <a:gd name="T34" fmla="*/ 2147483647 w 49"/>
              <a:gd name="T35" fmla="*/ 2147483647 h 60"/>
              <a:gd name="T36" fmla="*/ 0 w 49"/>
              <a:gd name="T37" fmla="*/ 2147483647 h 60"/>
              <a:gd name="T38" fmla="*/ 0 w 49"/>
              <a:gd name="T39" fmla="*/ 2147483647 h 60"/>
              <a:gd name="T40" fmla="*/ 2147483647 w 49"/>
              <a:gd name="T41" fmla="*/ 2147483647 h 60"/>
              <a:gd name="T42" fmla="*/ 2147483647 w 49"/>
              <a:gd name="T43" fmla="*/ 2147483647 h 60"/>
              <a:gd name="T44" fmla="*/ 2147483647 w 49"/>
              <a:gd name="T45" fmla="*/ 2147483647 h 60"/>
              <a:gd name="T46" fmla="*/ 2147483647 w 49"/>
              <a:gd name="T47" fmla="*/ 0 h 60"/>
              <a:gd name="T48" fmla="*/ 2147483647 w 49"/>
              <a:gd name="T49" fmla="*/ 0 h 60"/>
              <a:gd name="T50" fmla="*/ 2147483647 w 49"/>
              <a:gd name="T51" fmla="*/ 2147483647 h 60"/>
              <a:gd name="T52" fmla="*/ 2147483647 w 49"/>
              <a:gd name="T53" fmla="*/ 2147483647 h 60"/>
              <a:gd name="T54" fmla="*/ 2147483647 w 49"/>
              <a:gd name="T55" fmla="*/ 2147483647 h 60"/>
              <a:gd name="T56" fmla="*/ 2147483647 w 49"/>
              <a:gd name="T57" fmla="*/ 2147483647 h 60"/>
              <a:gd name="T58" fmla="*/ 2147483647 w 49"/>
              <a:gd name="T59" fmla="*/ 2147483647 h 60"/>
              <a:gd name="T60" fmla="*/ 2147483647 w 49"/>
              <a:gd name="T61" fmla="*/ 2147483647 h 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
              <a:gd name="T94" fmla="*/ 0 h 60"/>
              <a:gd name="T95" fmla="*/ 49 w 49"/>
              <a:gd name="T96" fmla="*/ 60 h 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 h="60">
                <a:moveTo>
                  <a:pt x="41" y="13"/>
                </a:moveTo>
                <a:lnTo>
                  <a:pt x="49" y="19"/>
                </a:lnTo>
                <a:lnTo>
                  <a:pt x="48" y="24"/>
                </a:lnTo>
                <a:lnTo>
                  <a:pt x="40" y="34"/>
                </a:lnTo>
                <a:lnTo>
                  <a:pt x="29" y="40"/>
                </a:lnTo>
                <a:lnTo>
                  <a:pt x="17" y="54"/>
                </a:lnTo>
                <a:lnTo>
                  <a:pt x="18" y="60"/>
                </a:lnTo>
                <a:lnTo>
                  <a:pt x="13" y="60"/>
                </a:lnTo>
                <a:lnTo>
                  <a:pt x="9" y="56"/>
                </a:lnTo>
                <a:lnTo>
                  <a:pt x="1" y="56"/>
                </a:lnTo>
                <a:lnTo>
                  <a:pt x="0" y="51"/>
                </a:lnTo>
                <a:lnTo>
                  <a:pt x="0" y="48"/>
                </a:lnTo>
                <a:lnTo>
                  <a:pt x="5" y="47"/>
                </a:lnTo>
                <a:lnTo>
                  <a:pt x="10" y="46"/>
                </a:lnTo>
                <a:lnTo>
                  <a:pt x="11" y="41"/>
                </a:lnTo>
                <a:lnTo>
                  <a:pt x="9" y="35"/>
                </a:lnTo>
                <a:lnTo>
                  <a:pt x="7" y="39"/>
                </a:lnTo>
                <a:lnTo>
                  <a:pt x="3" y="37"/>
                </a:lnTo>
                <a:lnTo>
                  <a:pt x="0" y="33"/>
                </a:lnTo>
                <a:lnTo>
                  <a:pt x="0" y="19"/>
                </a:lnTo>
                <a:lnTo>
                  <a:pt x="5" y="15"/>
                </a:lnTo>
                <a:lnTo>
                  <a:pt x="5" y="3"/>
                </a:lnTo>
                <a:lnTo>
                  <a:pt x="9" y="1"/>
                </a:lnTo>
                <a:lnTo>
                  <a:pt x="13" y="0"/>
                </a:lnTo>
                <a:lnTo>
                  <a:pt x="16" y="0"/>
                </a:lnTo>
                <a:lnTo>
                  <a:pt x="23" y="5"/>
                </a:lnTo>
                <a:lnTo>
                  <a:pt x="23" y="10"/>
                </a:lnTo>
                <a:lnTo>
                  <a:pt x="26" y="12"/>
                </a:lnTo>
                <a:lnTo>
                  <a:pt x="29" y="11"/>
                </a:lnTo>
                <a:lnTo>
                  <a:pt x="36" y="11"/>
                </a:lnTo>
                <a:lnTo>
                  <a:pt x="41" y="1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77" name="Freeform 248"/>
          <p:cNvSpPr>
            <a:spLocks/>
          </p:cNvSpPr>
          <p:nvPr/>
        </p:nvSpPr>
        <p:spPr bwMode="gray">
          <a:xfrm>
            <a:off x="3479036" y="3484028"/>
            <a:ext cx="9795" cy="23784"/>
          </a:xfrm>
          <a:custGeom>
            <a:avLst/>
            <a:gdLst>
              <a:gd name="T0" fmla="*/ 0 w 6"/>
              <a:gd name="T1" fmla="*/ 2147483647 h 13"/>
              <a:gd name="T2" fmla="*/ 2147483647 w 6"/>
              <a:gd name="T3" fmla="*/ 0 h 13"/>
              <a:gd name="T4" fmla="*/ 2147483647 w 6"/>
              <a:gd name="T5" fmla="*/ 2147483647 h 13"/>
              <a:gd name="T6" fmla="*/ 2147483647 w 6"/>
              <a:gd name="T7" fmla="*/ 2147483647 h 13"/>
              <a:gd name="T8" fmla="*/ 0 w 6"/>
              <a:gd name="T9" fmla="*/ 2147483647 h 13"/>
              <a:gd name="T10" fmla="*/ 2147483647 w 6"/>
              <a:gd name="T11" fmla="*/ 2147483647 h 13"/>
              <a:gd name="T12" fmla="*/ 0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0" y="2"/>
                </a:moveTo>
                <a:lnTo>
                  <a:pt x="1" y="0"/>
                </a:lnTo>
                <a:lnTo>
                  <a:pt x="6" y="3"/>
                </a:lnTo>
                <a:lnTo>
                  <a:pt x="6" y="9"/>
                </a:lnTo>
                <a:lnTo>
                  <a:pt x="0" y="13"/>
                </a:lnTo>
                <a:lnTo>
                  <a:pt x="2" y="6"/>
                </a:lnTo>
                <a:lnTo>
                  <a:pt x="0" y="2"/>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78" name="Freeform 249"/>
          <p:cNvSpPr>
            <a:spLocks/>
          </p:cNvSpPr>
          <p:nvPr/>
        </p:nvSpPr>
        <p:spPr bwMode="gray">
          <a:xfrm>
            <a:off x="3494429" y="3492423"/>
            <a:ext cx="9795" cy="5596"/>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2"/>
                </a:lnTo>
                <a:lnTo>
                  <a:pt x="1" y="3"/>
                </a:lnTo>
                <a:lnTo>
                  <a:pt x="0" y="2"/>
                </a:lnTo>
                <a:close/>
              </a:path>
            </a:pathLst>
          </a:custGeom>
          <a:solidFill>
            <a:srgbClr val="00B05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79" name="Freeform 250"/>
          <p:cNvSpPr>
            <a:spLocks/>
          </p:cNvSpPr>
          <p:nvPr/>
        </p:nvSpPr>
        <p:spPr bwMode="gray">
          <a:xfrm>
            <a:off x="3733701" y="3821205"/>
            <a:ext cx="142723" cy="805866"/>
          </a:xfrm>
          <a:custGeom>
            <a:avLst/>
            <a:gdLst>
              <a:gd name="T0" fmla="*/ 2147483647 w 78"/>
              <a:gd name="T1" fmla="*/ 2147483647 h 442"/>
              <a:gd name="T2" fmla="*/ 2147483647 w 78"/>
              <a:gd name="T3" fmla="*/ 2147483647 h 442"/>
              <a:gd name="T4" fmla="*/ 2147483647 w 78"/>
              <a:gd name="T5" fmla="*/ 2147483647 h 442"/>
              <a:gd name="T6" fmla="*/ 2147483647 w 78"/>
              <a:gd name="T7" fmla="*/ 2147483647 h 442"/>
              <a:gd name="T8" fmla="*/ 2147483647 w 78"/>
              <a:gd name="T9" fmla="*/ 2147483647 h 442"/>
              <a:gd name="T10" fmla="*/ 2147483647 w 78"/>
              <a:gd name="T11" fmla="*/ 2147483647 h 442"/>
              <a:gd name="T12" fmla="*/ 2147483647 w 78"/>
              <a:gd name="T13" fmla="*/ 2147483647 h 442"/>
              <a:gd name="T14" fmla="*/ 2147483647 w 78"/>
              <a:gd name="T15" fmla="*/ 2147483647 h 442"/>
              <a:gd name="T16" fmla="*/ 2147483647 w 78"/>
              <a:gd name="T17" fmla="*/ 2147483647 h 442"/>
              <a:gd name="T18" fmla="*/ 2147483647 w 78"/>
              <a:gd name="T19" fmla="*/ 2147483647 h 442"/>
              <a:gd name="T20" fmla="*/ 2147483647 w 78"/>
              <a:gd name="T21" fmla="*/ 2147483647 h 442"/>
              <a:gd name="T22" fmla="*/ 2147483647 w 78"/>
              <a:gd name="T23" fmla="*/ 2147483647 h 442"/>
              <a:gd name="T24" fmla="*/ 2147483647 w 78"/>
              <a:gd name="T25" fmla="*/ 2147483647 h 442"/>
              <a:gd name="T26" fmla="*/ 2147483647 w 78"/>
              <a:gd name="T27" fmla="*/ 2147483647 h 442"/>
              <a:gd name="T28" fmla="*/ 2147483647 w 78"/>
              <a:gd name="T29" fmla="*/ 2147483647 h 442"/>
              <a:gd name="T30" fmla="*/ 2147483647 w 78"/>
              <a:gd name="T31" fmla="*/ 2147483647 h 442"/>
              <a:gd name="T32" fmla="*/ 0 w 78"/>
              <a:gd name="T33" fmla="*/ 2147483647 h 442"/>
              <a:gd name="T34" fmla="*/ 2147483647 w 78"/>
              <a:gd name="T35" fmla="*/ 2147483647 h 442"/>
              <a:gd name="T36" fmla="*/ 2147483647 w 78"/>
              <a:gd name="T37" fmla="*/ 2147483647 h 442"/>
              <a:gd name="T38" fmla="*/ 2147483647 w 78"/>
              <a:gd name="T39" fmla="*/ 2147483647 h 442"/>
              <a:gd name="T40" fmla="*/ 2147483647 w 78"/>
              <a:gd name="T41" fmla="*/ 2147483647 h 442"/>
              <a:gd name="T42" fmla="*/ 2147483647 w 78"/>
              <a:gd name="T43" fmla="*/ 2147483647 h 442"/>
              <a:gd name="T44" fmla="*/ 2147483647 w 78"/>
              <a:gd name="T45" fmla="*/ 2147483647 h 442"/>
              <a:gd name="T46" fmla="*/ 2147483647 w 78"/>
              <a:gd name="T47" fmla="*/ 2147483647 h 442"/>
              <a:gd name="T48" fmla="*/ 2147483647 w 78"/>
              <a:gd name="T49" fmla="*/ 2147483647 h 442"/>
              <a:gd name="T50" fmla="*/ 2147483647 w 78"/>
              <a:gd name="T51" fmla="*/ 2147483647 h 442"/>
              <a:gd name="T52" fmla="*/ 2147483647 w 78"/>
              <a:gd name="T53" fmla="*/ 2147483647 h 442"/>
              <a:gd name="T54" fmla="*/ 2147483647 w 78"/>
              <a:gd name="T55" fmla="*/ 2147483647 h 442"/>
              <a:gd name="T56" fmla="*/ 2147483647 w 78"/>
              <a:gd name="T57" fmla="*/ 2147483647 h 442"/>
              <a:gd name="T58" fmla="*/ 2147483647 w 78"/>
              <a:gd name="T59" fmla="*/ 2147483647 h 442"/>
              <a:gd name="T60" fmla="*/ 2147483647 w 78"/>
              <a:gd name="T61" fmla="*/ 2147483647 h 442"/>
              <a:gd name="T62" fmla="*/ 2147483647 w 78"/>
              <a:gd name="T63" fmla="*/ 2147483647 h 442"/>
              <a:gd name="T64" fmla="*/ 2147483647 w 78"/>
              <a:gd name="T65" fmla="*/ 2147483647 h 442"/>
              <a:gd name="T66" fmla="*/ 2147483647 w 78"/>
              <a:gd name="T67" fmla="*/ 2147483647 h 442"/>
              <a:gd name="T68" fmla="*/ 2147483647 w 78"/>
              <a:gd name="T69" fmla="*/ 2147483647 h 442"/>
              <a:gd name="T70" fmla="*/ 2147483647 w 78"/>
              <a:gd name="T71" fmla="*/ 2147483647 h 442"/>
              <a:gd name="T72" fmla="*/ 2147483647 w 78"/>
              <a:gd name="T73" fmla="*/ 2147483647 h 442"/>
              <a:gd name="T74" fmla="*/ 2147483647 w 78"/>
              <a:gd name="T75" fmla="*/ 2147483647 h 442"/>
              <a:gd name="T76" fmla="*/ 2147483647 w 78"/>
              <a:gd name="T77" fmla="*/ 2147483647 h 442"/>
              <a:gd name="T78" fmla="*/ 2147483647 w 78"/>
              <a:gd name="T79" fmla="*/ 2147483647 h 442"/>
              <a:gd name="T80" fmla="*/ 2147483647 w 78"/>
              <a:gd name="T81" fmla="*/ 2147483647 h 442"/>
              <a:gd name="T82" fmla="*/ 2147483647 w 78"/>
              <a:gd name="T83" fmla="*/ 2147483647 h 442"/>
              <a:gd name="T84" fmla="*/ 2147483647 w 78"/>
              <a:gd name="T85" fmla="*/ 2147483647 h 442"/>
              <a:gd name="T86" fmla="*/ 2147483647 w 78"/>
              <a:gd name="T87" fmla="*/ 2147483647 h 442"/>
              <a:gd name="T88" fmla="*/ 2147483647 w 78"/>
              <a:gd name="T89" fmla="*/ 2147483647 h 442"/>
              <a:gd name="T90" fmla="*/ 2147483647 w 78"/>
              <a:gd name="T91" fmla="*/ 2147483647 h 442"/>
              <a:gd name="T92" fmla="*/ 2147483647 w 78"/>
              <a:gd name="T93" fmla="*/ 2147483647 h 442"/>
              <a:gd name="T94" fmla="*/ 2147483647 w 78"/>
              <a:gd name="T95" fmla="*/ 2147483647 h 4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
              <a:gd name="T145" fmla="*/ 0 h 442"/>
              <a:gd name="T146" fmla="*/ 78 w 78"/>
              <a:gd name="T147" fmla="*/ 442 h 4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 h="442">
                <a:moveTo>
                  <a:pt x="56" y="419"/>
                </a:moveTo>
                <a:lnTo>
                  <a:pt x="55" y="423"/>
                </a:lnTo>
                <a:lnTo>
                  <a:pt x="52" y="425"/>
                </a:lnTo>
                <a:lnTo>
                  <a:pt x="47" y="425"/>
                </a:lnTo>
                <a:lnTo>
                  <a:pt x="43" y="428"/>
                </a:lnTo>
                <a:lnTo>
                  <a:pt x="45" y="432"/>
                </a:lnTo>
                <a:lnTo>
                  <a:pt x="42" y="436"/>
                </a:lnTo>
                <a:lnTo>
                  <a:pt x="42" y="442"/>
                </a:lnTo>
                <a:lnTo>
                  <a:pt x="34" y="442"/>
                </a:lnTo>
                <a:lnTo>
                  <a:pt x="29" y="439"/>
                </a:lnTo>
                <a:lnTo>
                  <a:pt x="29" y="436"/>
                </a:lnTo>
                <a:lnTo>
                  <a:pt x="37" y="436"/>
                </a:lnTo>
                <a:lnTo>
                  <a:pt x="38" y="433"/>
                </a:lnTo>
                <a:lnTo>
                  <a:pt x="38" y="428"/>
                </a:lnTo>
                <a:lnTo>
                  <a:pt x="33" y="424"/>
                </a:lnTo>
                <a:lnTo>
                  <a:pt x="26" y="425"/>
                </a:lnTo>
                <a:lnTo>
                  <a:pt x="22" y="430"/>
                </a:lnTo>
                <a:lnTo>
                  <a:pt x="19" y="430"/>
                </a:lnTo>
                <a:lnTo>
                  <a:pt x="18" y="421"/>
                </a:lnTo>
                <a:lnTo>
                  <a:pt x="26" y="419"/>
                </a:lnTo>
                <a:lnTo>
                  <a:pt x="25" y="415"/>
                </a:lnTo>
                <a:lnTo>
                  <a:pt x="23" y="415"/>
                </a:lnTo>
                <a:lnTo>
                  <a:pt x="21" y="417"/>
                </a:lnTo>
                <a:lnTo>
                  <a:pt x="17" y="415"/>
                </a:lnTo>
                <a:lnTo>
                  <a:pt x="17" y="408"/>
                </a:lnTo>
                <a:lnTo>
                  <a:pt x="13" y="404"/>
                </a:lnTo>
                <a:lnTo>
                  <a:pt x="16" y="402"/>
                </a:lnTo>
                <a:lnTo>
                  <a:pt x="14" y="397"/>
                </a:lnTo>
                <a:lnTo>
                  <a:pt x="10" y="396"/>
                </a:lnTo>
                <a:lnTo>
                  <a:pt x="12" y="392"/>
                </a:lnTo>
                <a:lnTo>
                  <a:pt x="10" y="383"/>
                </a:lnTo>
                <a:lnTo>
                  <a:pt x="11" y="376"/>
                </a:lnTo>
                <a:lnTo>
                  <a:pt x="12" y="370"/>
                </a:lnTo>
                <a:lnTo>
                  <a:pt x="10" y="366"/>
                </a:lnTo>
                <a:lnTo>
                  <a:pt x="10" y="365"/>
                </a:lnTo>
                <a:lnTo>
                  <a:pt x="11" y="364"/>
                </a:lnTo>
                <a:lnTo>
                  <a:pt x="12" y="364"/>
                </a:lnTo>
                <a:lnTo>
                  <a:pt x="14" y="366"/>
                </a:lnTo>
                <a:lnTo>
                  <a:pt x="15" y="368"/>
                </a:lnTo>
                <a:lnTo>
                  <a:pt x="18" y="366"/>
                </a:lnTo>
                <a:lnTo>
                  <a:pt x="18" y="361"/>
                </a:lnTo>
                <a:lnTo>
                  <a:pt x="16" y="358"/>
                </a:lnTo>
                <a:lnTo>
                  <a:pt x="13" y="361"/>
                </a:lnTo>
                <a:lnTo>
                  <a:pt x="10" y="361"/>
                </a:lnTo>
                <a:lnTo>
                  <a:pt x="8" y="360"/>
                </a:lnTo>
                <a:lnTo>
                  <a:pt x="10" y="357"/>
                </a:lnTo>
                <a:lnTo>
                  <a:pt x="13" y="353"/>
                </a:lnTo>
                <a:lnTo>
                  <a:pt x="12" y="350"/>
                </a:lnTo>
                <a:lnTo>
                  <a:pt x="7" y="349"/>
                </a:lnTo>
                <a:lnTo>
                  <a:pt x="6" y="347"/>
                </a:lnTo>
                <a:lnTo>
                  <a:pt x="0" y="348"/>
                </a:lnTo>
                <a:lnTo>
                  <a:pt x="0" y="346"/>
                </a:lnTo>
                <a:lnTo>
                  <a:pt x="5" y="341"/>
                </a:lnTo>
                <a:lnTo>
                  <a:pt x="6" y="336"/>
                </a:lnTo>
                <a:lnTo>
                  <a:pt x="12" y="337"/>
                </a:lnTo>
                <a:lnTo>
                  <a:pt x="12" y="343"/>
                </a:lnTo>
                <a:lnTo>
                  <a:pt x="13" y="347"/>
                </a:lnTo>
                <a:lnTo>
                  <a:pt x="16" y="346"/>
                </a:lnTo>
                <a:lnTo>
                  <a:pt x="18" y="340"/>
                </a:lnTo>
                <a:lnTo>
                  <a:pt x="18" y="334"/>
                </a:lnTo>
                <a:lnTo>
                  <a:pt x="20" y="332"/>
                </a:lnTo>
                <a:lnTo>
                  <a:pt x="23" y="330"/>
                </a:lnTo>
                <a:lnTo>
                  <a:pt x="23" y="325"/>
                </a:lnTo>
                <a:lnTo>
                  <a:pt x="27" y="322"/>
                </a:lnTo>
                <a:lnTo>
                  <a:pt x="26" y="319"/>
                </a:lnTo>
                <a:lnTo>
                  <a:pt x="23" y="317"/>
                </a:lnTo>
                <a:lnTo>
                  <a:pt x="21" y="311"/>
                </a:lnTo>
                <a:lnTo>
                  <a:pt x="26" y="303"/>
                </a:lnTo>
                <a:lnTo>
                  <a:pt x="25" y="293"/>
                </a:lnTo>
                <a:lnTo>
                  <a:pt x="28" y="289"/>
                </a:lnTo>
                <a:lnTo>
                  <a:pt x="26" y="283"/>
                </a:lnTo>
                <a:lnTo>
                  <a:pt x="27" y="280"/>
                </a:lnTo>
                <a:lnTo>
                  <a:pt x="24" y="279"/>
                </a:lnTo>
                <a:lnTo>
                  <a:pt x="20" y="282"/>
                </a:lnTo>
                <a:lnTo>
                  <a:pt x="14" y="274"/>
                </a:lnTo>
                <a:lnTo>
                  <a:pt x="16" y="267"/>
                </a:lnTo>
                <a:lnTo>
                  <a:pt x="17" y="257"/>
                </a:lnTo>
                <a:lnTo>
                  <a:pt x="21" y="252"/>
                </a:lnTo>
                <a:lnTo>
                  <a:pt x="21" y="242"/>
                </a:lnTo>
                <a:lnTo>
                  <a:pt x="18" y="231"/>
                </a:lnTo>
                <a:lnTo>
                  <a:pt x="18" y="220"/>
                </a:lnTo>
                <a:lnTo>
                  <a:pt x="21" y="217"/>
                </a:lnTo>
                <a:lnTo>
                  <a:pt x="22" y="209"/>
                </a:lnTo>
                <a:lnTo>
                  <a:pt x="26" y="203"/>
                </a:lnTo>
                <a:lnTo>
                  <a:pt x="29" y="196"/>
                </a:lnTo>
                <a:lnTo>
                  <a:pt x="31" y="188"/>
                </a:lnTo>
                <a:lnTo>
                  <a:pt x="34" y="178"/>
                </a:lnTo>
                <a:lnTo>
                  <a:pt x="39" y="170"/>
                </a:lnTo>
                <a:lnTo>
                  <a:pt x="39" y="153"/>
                </a:lnTo>
                <a:lnTo>
                  <a:pt x="36" y="138"/>
                </a:lnTo>
                <a:lnTo>
                  <a:pt x="40" y="134"/>
                </a:lnTo>
                <a:lnTo>
                  <a:pt x="39" y="124"/>
                </a:lnTo>
                <a:lnTo>
                  <a:pt x="38" y="121"/>
                </a:lnTo>
                <a:lnTo>
                  <a:pt x="45" y="92"/>
                </a:lnTo>
                <a:lnTo>
                  <a:pt x="47" y="82"/>
                </a:lnTo>
                <a:lnTo>
                  <a:pt x="46" y="57"/>
                </a:lnTo>
                <a:lnTo>
                  <a:pt x="49" y="54"/>
                </a:lnTo>
                <a:lnTo>
                  <a:pt x="51" y="27"/>
                </a:lnTo>
                <a:lnTo>
                  <a:pt x="49" y="24"/>
                </a:lnTo>
                <a:lnTo>
                  <a:pt x="49" y="8"/>
                </a:lnTo>
                <a:lnTo>
                  <a:pt x="56" y="0"/>
                </a:lnTo>
                <a:lnTo>
                  <a:pt x="61" y="2"/>
                </a:lnTo>
                <a:lnTo>
                  <a:pt x="65" y="14"/>
                </a:lnTo>
                <a:lnTo>
                  <a:pt x="66" y="29"/>
                </a:lnTo>
                <a:lnTo>
                  <a:pt x="72" y="52"/>
                </a:lnTo>
                <a:lnTo>
                  <a:pt x="75" y="54"/>
                </a:lnTo>
                <a:lnTo>
                  <a:pt x="78" y="62"/>
                </a:lnTo>
                <a:lnTo>
                  <a:pt x="76" y="69"/>
                </a:lnTo>
                <a:lnTo>
                  <a:pt x="71" y="71"/>
                </a:lnTo>
                <a:lnTo>
                  <a:pt x="67" y="74"/>
                </a:lnTo>
                <a:lnTo>
                  <a:pt x="67" y="96"/>
                </a:lnTo>
                <a:lnTo>
                  <a:pt x="68" y="101"/>
                </a:lnTo>
                <a:lnTo>
                  <a:pt x="60" y="110"/>
                </a:lnTo>
                <a:lnTo>
                  <a:pt x="52" y="127"/>
                </a:lnTo>
                <a:lnTo>
                  <a:pt x="51" y="134"/>
                </a:lnTo>
                <a:lnTo>
                  <a:pt x="48" y="152"/>
                </a:lnTo>
                <a:lnTo>
                  <a:pt x="52" y="172"/>
                </a:lnTo>
                <a:lnTo>
                  <a:pt x="52" y="188"/>
                </a:lnTo>
                <a:lnTo>
                  <a:pt x="45" y="197"/>
                </a:lnTo>
                <a:lnTo>
                  <a:pt x="46" y="207"/>
                </a:lnTo>
                <a:lnTo>
                  <a:pt x="41" y="221"/>
                </a:lnTo>
                <a:lnTo>
                  <a:pt x="42" y="240"/>
                </a:lnTo>
                <a:lnTo>
                  <a:pt x="38" y="249"/>
                </a:lnTo>
                <a:lnTo>
                  <a:pt x="33" y="267"/>
                </a:lnTo>
                <a:lnTo>
                  <a:pt x="35" y="289"/>
                </a:lnTo>
                <a:lnTo>
                  <a:pt x="32" y="293"/>
                </a:lnTo>
                <a:lnTo>
                  <a:pt x="33" y="304"/>
                </a:lnTo>
                <a:lnTo>
                  <a:pt x="37" y="319"/>
                </a:lnTo>
                <a:lnTo>
                  <a:pt x="32" y="323"/>
                </a:lnTo>
                <a:lnTo>
                  <a:pt x="34" y="328"/>
                </a:lnTo>
                <a:lnTo>
                  <a:pt x="35" y="328"/>
                </a:lnTo>
                <a:lnTo>
                  <a:pt x="37" y="348"/>
                </a:lnTo>
                <a:lnTo>
                  <a:pt x="33" y="353"/>
                </a:lnTo>
                <a:lnTo>
                  <a:pt x="34" y="357"/>
                </a:lnTo>
                <a:lnTo>
                  <a:pt x="28" y="360"/>
                </a:lnTo>
                <a:lnTo>
                  <a:pt x="29" y="371"/>
                </a:lnTo>
                <a:lnTo>
                  <a:pt x="19" y="381"/>
                </a:lnTo>
                <a:lnTo>
                  <a:pt x="17" y="388"/>
                </a:lnTo>
                <a:lnTo>
                  <a:pt x="21" y="399"/>
                </a:lnTo>
                <a:lnTo>
                  <a:pt x="25" y="399"/>
                </a:lnTo>
                <a:lnTo>
                  <a:pt x="28" y="401"/>
                </a:lnTo>
                <a:lnTo>
                  <a:pt x="29" y="412"/>
                </a:lnTo>
                <a:lnTo>
                  <a:pt x="35" y="417"/>
                </a:lnTo>
                <a:lnTo>
                  <a:pt x="55" y="417"/>
                </a:lnTo>
                <a:lnTo>
                  <a:pt x="56" y="419"/>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80" name="Freeform 251"/>
          <p:cNvSpPr>
            <a:spLocks/>
          </p:cNvSpPr>
          <p:nvPr/>
        </p:nvSpPr>
        <p:spPr bwMode="gray">
          <a:xfrm>
            <a:off x="3764484" y="3900954"/>
            <a:ext cx="341416" cy="686945"/>
          </a:xfrm>
          <a:custGeom>
            <a:avLst/>
            <a:gdLst>
              <a:gd name="T0" fmla="*/ 2147483647 w 187"/>
              <a:gd name="T1" fmla="*/ 2147483647 h 377"/>
              <a:gd name="T2" fmla="*/ 2147483647 w 187"/>
              <a:gd name="T3" fmla="*/ 2147483647 h 377"/>
              <a:gd name="T4" fmla="*/ 2147483647 w 187"/>
              <a:gd name="T5" fmla="*/ 2147483647 h 377"/>
              <a:gd name="T6" fmla="*/ 2147483647 w 187"/>
              <a:gd name="T7" fmla="*/ 2147483647 h 377"/>
              <a:gd name="T8" fmla="*/ 2147483647 w 187"/>
              <a:gd name="T9" fmla="*/ 2147483647 h 377"/>
              <a:gd name="T10" fmla="*/ 2147483647 w 187"/>
              <a:gd name="T11" fmla="*/ 2147483647 h 377"/>
              <a:gd name="T12" fmla="*/ 2147483647 w 187"/>
              <a:gd name="T13" fmla="*/ 2147483647 h 377"/>
              <a:gd name="T14" fmla="*/ 2147483647 w 187"/>
              <a:gd name="T15" fmla="*/ 2147483647 h 377"/>
              <a:gd name="T16" fmla="*/ 2147483647 w 187"/>
              <a:gd name="T17" fmla="*/ 2147483647 h 377"/>
              <a:gd name="T18" fmla="*/ 2147483647 w 187"/>
              <a:gd name="T19" fmla="*/ 2147483647 h 377"/>
              <a:gd name="T20" fmla="*/ 2147483647 w 187"/>
              <a:gd name="T21" fmla="*/ 2147483647 h 377"/>
              <a:gd name="T22" fmla="*/ 2147483647 w 187"/>
              <a:gd name="T23" fmla="*/ 2147483647 h 377"/>
              <a:gd name="T24" fmla="*/ 2147483647 w 187"/>
              <a:gd name="T25" fmla="*/ 2147483647 h 377"/>
              <a:gd name="T26" fmla="*/ 2147483647 w 187"/>
              <a:gd name="T27" fmla="*/ 2147483647 h 377"/>
              <a:gd name="T28" fmla="*/ 2147483647 w 187"/>
              <a:gd name="T29" fmla="*/ 2147483647 h 377"/>
              <a:gd name="T30" fmla="*/ 2147483647 w 187"/>
              <a:gd name="T31" fmla="*/ 2147483647 h 377"/>
              <a:gd name="T32" fmla="*/ 2147483647 w 187"/>
              <a:gd name="T33" fmla="*/ 2147483647 h 377"/>
              <a:gd name="T34" fmla="*/ 2147483647 w 187"/>
              <a:gd name="T35" fmla="*/ 2147483647 h 377"/>
              <a:gd name="T36" fmla="*/ 2147483647 w 187"/>
              <a:gd name="T37" fmla="*/ 2147483647 h 377"/>
              <a:gd name="T38" fmla="*/ 2147483647 w 187"/>
              <a:gd name="T39" fmla="*/ 2147483647 h 377"/>
              <a:gd name="T40" fmla="*/ 2147483647 w 187"/>
              <a:gd name="T41" fmla="*/ 2147483647 h 377"/>
              <a:gd name="T42" fmla="*/ 2147483647 w 187"/>
              <a:gd name="T43" fmla="*/ 2147483647 h 377"/>
              <a:gd name="T44" fmla="*/ 2147483647 w 187"/>
              <a:gd name="T45" fmla="*/ 2147483647 h 377"/>
              <a:gd name="T46" fmla="*/ 2147483647 w 187"/>
              <a:gd name="T47" fmla="*/ 2147483647 h 377"/>
              <a:gd name="T48" fmla="*/ 2147483647 w 187"/>
              <a:gd name="T49" fmla="*/ 2147483647 h 377"/>
              <a:gd name="T50" fmla="*/ 2147483647 w 187"/>
              <a:gd name="T51" fmla="*/ 2147483647 h 377"/>
              <a:gd name="T52" fmla="*/ 2147483647 w 187"/>
              <a:gd name="T53" fmla="*/ 2147483647 h 377"/>
              <a:gd name="T54" fmla="*/ 2147483647 w 187"/>
              <a:gd name="T55" fmla="*/ 2147483647 h 377"/>
              <a:gd name="T56" fmla="*/ 2147483647 w 187"/>
              <a:gd name="T57" fmla="*/ 2147483647 h 377"/>
              <a:gd name="T58" fmla="*/ 2147483647 w 187"/>
              <a:gd name="T59" fmla="*/ 2147483647 h 377"/>
              <a:gd name="T60" fmla="*/ 2147483647 w 187"/>
              <a:gd name="T61" fmla="*/ 2147483647 h 377"/>
              <a:gd name="T62" fmla="*/ 2147483647 w 187"/>
              <a:gd name="T63" fmla="*/ 2147483647 h 377"/>
              <a:gd name="T64" fmla="*/ 2147483647 w 187"/>
              <a:gd name="T65" fmla="*/ 2147483647 h 377"/>
              <a:gd name="T66" fmla="*/ 2147483647 w 187"/>
              <a:gd name="T67" fmla="*/ 2147483647 h 377"/>
              <a:gd name="T68" fmla="*/ 2147483647 w 187"/>
              <a:gd name="T69" fmla="*/ 2147483647 h 377"/>
              <a:gd name="T70" fmla="*/ 2147483647 w 187"/>
              <a:gd name="T71" fmla="*/ 2147483647 h 377"/>
              <a:gd name="T72" fmla="*/ 2147483647 w 187"/>
              <a:gd name="T73" fmla="*/ 2147483647 h 377"/>
              <a:gd name="T74" fmla="*/ 2147483647 w 187"/>
              <a:gd name="T75" fmla="*/ 2147483647 h 377"/>
              <a:gd name="T76" fmla="*/ 2147483647 w 187"/>
              <a:gd name="T77" fmla="*/ 2147483647 h 377"/>
              <a:gd name="T78" fmla="*/ 2147483647 w 187"/>
              <a:gd name="T79" fmla="*/ 2147483647 h 377"/>
              <a:gd name="T80" fmla="*/ 2147483647 w 187"/>
              <a:gd name="T81" fmla="*/ 2147483647 h 377"/>
              <a:gd name="T82" fmla="*/ 2147483647 w 187"/>
              <a:gd name="T83" fmla="*/ 2147483647 h 377"/>
              <a:gd name="T84" fmla="*/ 2147483647 w 187"/>
              <a:gd name="T85" fmla="*/ 2147483647 h 377"/>
              <a:gd name="T86" fmla="*/ 2147483647 w 187"/>
              <a:gd name="T87" fmla="*/ 2147483647 h 377"/>
              <a:gd name="T88" fmla="*/ 2147483647 w 187"/>
              <a:gd name="T89" fmla="*/ 2147483647 h 377"/>
              <a:gd name="T90" fmla="*/ 2147483647 w 187"/>
              <a:gd name="T91" fmla="*/ 2147483647 h 3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7"/>
              <a:gd name="T139" fmla="*/ 0 h 377"/>
              <a:gd name="T140" fmla="*/ 187 w 187"/>
              <a:gd name="T141" fmla="*/ 377 h 3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7" h="377">
                <a:moveTo>
                  <a:pt x="39" y="375"/>
                </a:moveTo>
                <a:lnTo>
                  <a:pt x="38" y="373"/>
                </a:lnTo>
                <a:lnTo>
                  <a:pt x="17" y="372"/>
                </a:lnTo>
                <a:lnTo>
                  <a:pt x="12" y="368"/>
                </a:lnTo>
                <a:lnTo>
                  <a:pt x="11" y="357"/>
                </a:lnTo>
                <a:lnTo>
                  <a:pt x="8" y="355"/>
                </a:lnTo>
                <a:lnTo>
                  <a:pt x="3" y="355"/>
                </a:lnTo>
                <a:lnTo>
                  <a:pt x="0" y="344"/>
                </a:lnTo>
                <a:lnTo>
                  <a:pt x="2" y="337"/>
                </a:lnTo>
                <a:lnTo>
                  <a:pt x="12" y="327"/>
                </a:lnTo>
                <a:lnTo>
                  <a:pt x="11" y="316"/>
                </a:lnTo>
                <a:lnTo>
                  <a:pt x="17" y="312"/>
                </a:lnTo>
                <a:lnTo>
                  <a:pt x="16" y="308"/>
                </a:lnTo>
                <a:lnTo>
                  <a:pt x="20" y="304"/>
                </a:lnTo>
                <a:lnTo>
                  <a:pt x="18" y="284"/>
                </a:lnTo>
                <a:lnTo>
                  <a:pt x="17" y="284"/>
                </a:lnTo>
                <a:lnTo>
                  <a:pt x="15" y="279"/>
                </a:lnTo>
                <a:lnTo>
                  <a:pt x="20" y="275"/>
                </a:lnTo>
                <a:lnTo>
                  <a:pt x="16" y="260"/>
                </a:lnTo>
                <a:lnTo>
                  <a:pt x="15" y="249"/>
                </a:lnTo>
                <a:lnTo>
                  <a:pt x="17" y="245"/>
                </a:lnTo>
                <a:lnTo>
                  <a:pt x="16" y="223"/>
                </a:lnTo>
                <a:lnTo>
                  <a:pt x="21" y="205"/>
                </a:lnTo>
                <a:lnTo>
                  <a:pt x="25" y="196"/>
                </a:lnTo>
                <a:lnTo>
                  <a:pt x="24" y="177"/>
                </a:lnTo>
                <a:lnTo>
                  <a:pt x="29" y="163"/>
                </a:lnTo>
                <a:lnTo>
                  <a:pt x="28" y="153"/>
                </a:lnTo>
                <a:lnTo>
                  <a:pt x="34" y="143"/>
                </a:lnTo>
                <a:lnTo>
                  <a:pt x="35" y="128"/>
                </a:lnTo>
                <a:lnTo>
                  <a:pt x="31" y="108"/>
                </a:lnTo>
                <a:lnTo>
                  <a:pt x="34" y="90"/>
                </a:lnTo>
                <a:lnTo>
                  <a:pt x="35" y="83"/>
                </a:lnTo>
                <a:lnTo>
                  <a:pt x="43" y="66"/>
                </a:lnTo>
                <a:lnTo>
                  <a:pt x="51" y="57"/>
                </a:lnTo>
                <a:lnTo>
                  <a:pt x="50" y="52"/>
                </a:lnTo>
                <a:lnTo>
                  <a:pt x="49" y="30"/>
                </a:lnTo>
                <a:lnTo>
                  <a:pt x="54" y="27"/>
                </a:lnTo>
                <a:lnTo>
                  <a:pt x="59" y="25"/>
                </a:lnTo>
                <a:lnTo>
                  <a:pt x="61" y="18"/>
                </a:lnTo>
                <a:lnTo>
                  <a:pt x="58" y="10"/>
                </a:lnTo>
                <a:lnTo>
                  <a:pt x="67" y="0"/>
                </a:lnTo>
                <a:lnTo>
                  <a:pt x="71" y="1"/>
                </a:lnTo>
                <a:lnTo>
                  <a:pt x="79" y="5"/>
                </a:lnTo>
                <a:lnTo>
                  <a:pt x="83" y="11"/>
                </a:lnTo>
                <a:lnTo>
                  <a:pt x="88" y="11"/>
                </a:lnTo>
                <a:lnTo>
                  <a:pt x="89" y="8"/>
                </a:lnTo>
                <a:lnTo>
                  <a:pt x="89" y="5"/>
                </a:lnTo>
                <a:lnTo>
                  <a:pt x="92" y="3"/>
                </a:lnTo>
                <a:lnTo>
                  <a:pt x="97" y="5"/>
                </a:lnTo>
                <a:lnTo>
                  <a:pt x="104" y="5"/>
                </a:lnTo>
                <a:lnTo>
                  <a:pt x="109" y="7"/>
                </a:lnTo>
                <a:lnTo>
                  <a:pt x="114" y="15"/>
                </a:lnTo>
                <a:lnTo>
                  <a:pt x="119" y="22"/>
                </a:lnTo>
                <a:lnTo>
                  <a:pt x="126" y="21"/>
                </a:lnTo>
                <a:lnTo>
                  <a:pt x="134" y="27"/>
                </a:lnTo>
                <a:lnTo>
                  <a:pt x="147" y="31"/>
                </a:lnTo>
                <a:lnTo>
                  <a:pt x="154" y="37"/>
                </a:lnTo>
                <a:lnTo>
                  <a:pt x="153" y="41"/>
                </a:lnTo>
                <a:lnTo>
                  <a:pt x="144" y="58"/>
                </a:lnTo>
                <a:lnTo>
                  <a:pt x="147" y="59"/>
                </a:lnTo>
                <a:lnTo>
                  <a:pt x="157" y="60"/>
                </a:lnTo>
                <a:lnTo>
                  <a:pt x="170" y="58"/>
                </a:lnTo>
                <a:lnTo>
                  <a:pt x="176" y="52"/>
                </a:lnTo>
                <a:lnTo>
                  <a:pt x="178" y="42"/>
                </a:lnTo>
                <a:lnTo>
                  <a:pt x="182" y="42"/>
                </a:lnTo>
                <a:lnTo>
                  <a:pt x="187" y="55"/>
                </a:lnTo>
                <a:lnTo>
                  <a:pt x="185" y="58"/>
                </a:lnTo>
                <a:lnTo>
                  <a:pt x="174" y="69"/>
                </a:lnTo>
                <a:lnTo>
                  <a:pt x="168" y="74"/>
                </a:lnTo>
                <a:lnTo>
                  <a:pt x="160" y="83"/>
                </a:lnTo>
                <a:lnTo>
                  <a:pt x="158" y="86"/>
                </a:lnTo>
                <a:lnTo>
                  <a:pt x="152" y="93"/>
                </a:lnTo>
                <a:lnTo>
                  <a:pt x="148" y="101"/>
                </a:lnTo>
                <a:lnTo>
                  <a:pt x="148" y="106"/>
                </a:lnTo>
                <a:lnTo>
                  <a:pt x="147" y="127"/>
                </a:lnTo>
                <a:lnTo>
                  <a:pt x="143" y="132"/>
                </a:lnTo>
                <a:lnTo>
                  <a:pt x="144" y="140"/>
                </a:lnTo>
                <a:lnTo>
                  <a:pt x="144" y="143"/>
                </a:lnTo>
                <a:lnTo>
                  <a:pt x="148" y="148"/>
                </a:lnTo>
                <a:lnTo>
                  <a:pt x="152" y="148"/>
                </a:lnTo>
                <a:lnTo>
                  <a:pt x="157" y="156"/>
                </a:lnTo>
                <a:lnTo>
                  <a:pt x="154" y="163"/>
                </a:lnTo>
                <a:lnTo>
                  <a:pt x="154" y="166"/>
                </a:lnTo>
                <a:lnTo>
                  <a:pt x="160" y="171"/>
                </a:lnTo>
                <a:lnTo>
                  <a:pt x="155" y="180"/>
                </a:lnTo>
                <a:lnTo>
                  <a:pt x="149" y="190"/>
                </a:lnTo>
                <a:lnTo>
                  <a:pt x="146" y="190"/>
                </a:lnTo>
                <a:lnTo>
                  <a:pt x="140" y="196"/>
                </a:lnTo>
                <a:lnTo>
                  <a:pt x="131" y="197"/>
                </a:lnTo>
                <a:lnTo>
                  <a:pt x="123" y="201"/>
                </a:lnTo>
                <a:lnTo>
                  <a:pt x="112" y="201"/>
                </a:lnTo>
                <a:lnTo>
                  <a:pt x="111" y="206"/>
                </a:lnTo>
                <a:lnTo>
                  <a:pt x="106" y="210"/>
                </a:lnTo>
                <a:lnTo>
                  <a:pt x="106" y="226"/>
                </a:lnTo>
                <a:lnTo>
                  <a:pt x="102" y="228"/>
                </a:lnTo>
                <a:lnTo>
                  <a:pt x="95" y="229"/>
                </a:lnTo>
                <a:lnTo>
                  <a:pt x="85" y="223"/>
                </a:lnTo>
                <a:lnTo>
                  <a:pt x="83" y="223"/>
                </a:lnTo>
                <a:lnTo>
                  <a:pt x="80" y="226"/>
                </a:lnTo>
                <a:lnTo>
                  <a:pt x="82" y="242"/>
                </a:lnTo>
                <a:lnTo>
                  <a:pt x="85" y="246"/>
                </a:lnTo>
                <a:lnTo>
                  <a:pt x="89" y="243"/>
                </a:lnTo>
                <a:lnTo>
                  <a:pt x="92" y="243"/>
                </a:lnTo>
                <a:lnTo>
                  <a:pt x="93" y="251"/>
                </a:lnTo>
                <a:lnTo>
                  <a:pt x="90" y="251"/>
                </a:lnTo>
                <a:lnTo>
                  <a:pt x="85" y="250"/>
                </a:lnTo>
                <a:lnTo>
                  <a:pt x="84" y="253"/>
                </a:lnTo>
                <a:lnTo>
                  <a:pt x="87" y="256"/>
                </a:lnTo>
                <a:lnTo>
                  <a:pt x="78" y="263"/>
                </a:lnTo>
                <a:lnTo>
                  <a:pt x="79" y="271"/>
                </a:lnTo>
                <a:lnTo>
                  <a:pt x="78" y="276"/>
                </a:lnTo>
                <a:lnTo>
                  <a:pt x="78" y="280"/>
                </a:lnTo>
                <a:lnTo>
                  <a:pt x="75" y="282"/>
                </a:lnTo>
                <a:lnTo>
                  <a:pt x="66" y="283"/>
                </a:lnTo>
                <a:lnTo>
                  <a:pt x="64" y="286"/>
                </a:lnTo>
                <a:lnTo>
                  <a:pt x="61" y="287"/>
                </a:lnTo>
                <a:lnTo>
                  <a:pt x="58" y="291"/>
                </a:lnTo>
                <a:lnTo>
                  <a:pt x="57" y="295"/>
                </a:lnTo>
                <a:lnTo>
                  <a:pt x="61" y="305"/>
                </a:lnTo>
                <a:lnTo>
                  <a:pt x="65" y="307"/>
                </a:lnTo>
                <a:lnTo>
                  <a:pt x="74" y="307"/>
                </a:lnTo>
                <a:lnTo>
                  <a:pt x="75" y="317"/>
                </a:lnTo>
                <a:lnTo>
                  <a:pt x="73" y="319"/>
                </a:lnTo>
                <a:lnTo>
                  <a:pt x="70" y="321"/>
                </a:lnTo>
                <a:lnTo>
                  <a:pt x="65" y="325"/>
                </a:lnTo>
                <a:lnTo>
                  <a:pt x="61" y="331"/>
                </a:lnTo>
                <a:lnTo>
                  <a:pt x="56" y="333"/>
                </a:lnTo>
                <a:lnTo>
                  <a:pt x="56" y="343"/>
                </a:lnTo>
                <a:lnTo>
                  <a:pt x="53" y="346"/>
                </a:lnTo>
                <a:lnTo>
                  <a:pt x="49" y="345"/>
                </a:lnTo>
                <a:lnTo>
                  <a:pt x="48" y="349"/>
                </a:lnTo>
                <a:lnTo>
                  <a:pt x="44" y="353"/>
                </a:lnTo>
                <a:lnTo>
                  <a:pt x="45" y="359"/>
                </a:lnTo>
                <a:lnTo>
                  <a:pt x="42" y="364"/>
                </a:lnTo>
                <a:lnTo>
                  <a:pt x="43" y="367"/>
                </a:lnTo>
                <a:lnTo>
                  <a:pt x="46" y="371"/>
                </a:lnTo>
                <a:lnTo>
                  <a:pt x="48" y="374"/>
                </a:lnTo>
                <a:lnTo>
                  <a:pt x="47" y="377"/>
                </a:lnTo>
                <a:lnTo>
                  <a:pt x="39" y="37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0F6DFF">
                  <a:lumMod val="60000"/>
                  <a:lumOff val="40000"/>
                </a:srgbClr>
              </a:solidFill>
              <a:ea typeface="+mn-ea"/>
              <a:cs typeface="+mn-cs"/>
            </a:endParaRPr>
          </a:p>
        </p:txBody>
      </p:sp>
      <p:sp>
        <p:nvSpPr>
          <p:cNvPr id="48381" name="Freeform 252"/>
          <p:cNvSpPr>
            <a:spLocks/>
          </p:cNvSpPr>
          <p:nvPr/>
        </p:nvSpPr>
        <p:spPr bwMode="gray">
          <a:xfrm>
            <a:off x="4375954" y="4632669"/>
            <a:ext cx="40578" cy="25183"/>
          </a:xfrm>
          <a:custGeom>
            <a:avLst/>
            <a:gdLst>
              <a:gd name="T0" fmla="*/ 0 w 22"/>
              <a:gd name="T1" fmla="*/ 2147483647 h 14"/>
              <a:gd name="T2" fmla="*/ 2147483647 w 22"/>
              <a:gd name="T3" fmla="*/ 0 h 14"/>
              <a:gd name="T4" fmla="*/ 2147483647 w 22"/>
              <a:gd name="T5" fmla="*/ 2147483647 h 14"/>
              <a:gd name="T6" fmla="*/ 2147483647 w 22"/>
              <a:gd name="T7" fmla="*/ 2147483647 h 14"/>
              <a:gd name="T8" fmla="*/ 2147483647 w 22"/>
              <a:gd name="T9" fmla="*/ 2147483647 h 14"/>
              <a:gd name="T10" fmla="*/ 2147483647 w 22"/>
              <a:gd name="T11" fmla="*/ 2147483647 h 14"/>
              <a:gd name="T12" fmla="*/ 2147483647 w 22"/>
              <a:gd name="T13" fmla="*/ 2147483647 h 14"/>
              <a:gd name="T14" fmla="*/ 0 w 22"/>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4"/>
              <a:gd name="T26" fmla="*/ 22 w 2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4">
                <a:moveTo>
                  <a:pt x="0" y="3"/>
                </a:moveTo>
                <a:lnTo>
                  <a:pt x="1" y="0"/>
                </a:lnTo>
                <a:lnTo>
                  <a:pt x="11" y="2"/>
                </a:lnTo>
                <a:lnTo>
                  <a:pt x="19" y="8"/>
                </a:lnTo>
                <a:lnTo>
                  <a:pt x="22" y="14"/>
                </a:lnTo>
                <a:lnTo>
                  <a:pt x="15" y="13"/>
                </a:lnTo>
                <a:lnTo>
                  <a:pt x="8" y="6"/>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82" name="Freeform 253"/>
          <p:cNvSpPr>
            <a:spLocks/>
          </p:cNvSpPr>
          <p:nvPr/>
        </p:nvSpPr>
        <p:spPr bwMode="gray">
          <a:xfrm>
            <a:off x="4535468" y="4702621"/>
            <a:ext cx="6996" cy="9794"/>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2" y="0"/>
                </a:lnTo>
                <a:lnTo>
                  <a:pt x="4" y="1"/>
                </a:lnTo>
                <a:lnTo>
                  <a:pt x="4" y="4"/>
                </a:lnTo>
                <a:lnTo>
                  <a:pt x="2" y="5"/>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83" name="Freeform 254"/>
          <p:cNvSpPr>
            <a:spLocks/>
          </p:cNvSpPr>
          <p:nvPr/>
        </p:nvSpPr>
        <p:spPr bwMode="gray">
          <a:xfrm>
            <a:off x="4543863" y="4692828"/>
            <a:ext cx="6996" cy="5596"/>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2"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84" name="Freeform 255"/>
          <p:cNvSpPr>
            <a:spLocks/>
          </p:cNvSpPr>
          <p:nvPr/>
        </p:nvSpPr>
        <p:spPr bwMode="gray">
          <a:xfrm>
            <a:off x="4549460" y="4702620"/>
            <a:ext cx="9795" cy="8394"/>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2" y="0"/>
                </a:lnTo>
                <a:lnTo>
                  <a:pt x="5" y="1"/>
                </a:lnTo>
                <a:lnTo>
                  <a:pt x="3"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85" name="Freeform 256"/>
          <p:cNvSpPr>
            <a:spLocks/>
          </p:cNvSpPr>
          <p:nvPr/>
        </p:nvSpPr>
        <p:spPr bwMode="gray">
          <a:xfrm>
            <a:off x="4563455" y="4720808"/>
            <a:ext cx="8395" cy="8394"/>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2"/>
                </a:moveTo>
                <a:lnTo>
                  <a:pt x="2" y="0"/>
                </a:lnTo>
                <a:lnTo>
                  <a:pt x="4" y="2"/>
                </a:lnTo>
                <a:lnTo>
                  <a:pt x="1"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86" name="Freeform 257"/>
          <p:cNvSpPr>
            <a:spLocks/>
          </p:cNvSpPr>
          <p:nvPr/>
        </p:nvSpPr>
        <p:spPr bwMode="gray">
          <a:xfrm>
            <a:off x="4566253" y="4741795"/>
            <a:ext cx="5597" cy="2798"/>
          </a:xfrm>
          <a:custGeom>
            <a:avLst/>
            <a:gdLst>
              <a:gd name="T0" fmla="*/ 2147483647 w 3"/>
              <a:gd name="T1" fmla="*/ 0 h 2"/>
              <a:gd name="T2" fmla="*/ 2147483647 w 3"/>
              <a:gd name="T3" fmla="*/ 0 h 2"/>
              <a:gd name="T4" fmla="*/ 2147483647 w 3"/>
              <a:gd name="T5" fmla="*/ 2147483646 h 2"/>
              <a:gd name="T6" fmla="*/ 0 w 3"/>
              <a:gd name="T7" fmla="*/ 2147483646 h 2"/>
              <a:gd name="T8" fmla="*/ 2147483647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0"/>
                </a:moveTo>
                <a:lnTo>
                  <a:pt x="3" y="0"/>
                </a:lnTo>
                <a:lnTo>
                  <a:pt x="3" y="1"/>
                </a:lnTo>
                <a:lnTo>
                  <a:pt x="0" y="2"/>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87" name="Freeform 258"/>
          <p:cNvSpPr>
            <a:spLocks/>
          </p:cNvSpPr>
          <p:nvPr/>
        </p:nvSpPr>
        <p:spPr bwMode="gray">
          <a:xfrm>
            <a:off x="4567651" y="4755786"/>
            <a:ext cx="6996" cy="5596"/>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88" name="Freeform 259"/>
          <p:cNvSpPr>
            <a:spLocks/>
          </p:cNvSpPr>
          <p:nvPr/>
        </p:nvSpPr>
        <p:spPr bwMode="gray">
          <a:xfrm>
            <a:off x="4566253" y="4776773"/>
            <a:ext cx="5597" cy="4197"/>
          </a:xfrm>
          <a:custGeom>
            <a:avLst/>
            <a:gdLst>
              <a:gd name="T0" fmla="*/ 0 w 3"/>
              <a:gd name="T1" fmla="*/ 2147483646 h 3"/>
              <a:gd name="T2" fmla="*/ 2147483647 w 3"/>
              <a:gd name="T3" fmla="*/ 0 h 3"/>
              <a:gd name="T4" fmla="*/ 2147483647 w 3"/>
              <a:gd name="T5" fmla="*/ 2147483646 h 3"/>
              <a:gd name="T6" fmla="*/ 2147483647 w 3"/>
              <a:gd name="T7" fmla="*/ 2147483646 h 3"/>
              <a:gd name="T8" fmla="*/ 0 w 3"/>
              <a:gd name="T9" fmla="*/ 2147483646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89" name="Freeform 260"/>
          <p:cNvSpPr>
            <a:spLocks/>
          </p:cNvSpPr>
          <p:nvPr/>
        </p:nvSpPr>
        <p:spPr bwMode="gray">
          <a:xfrm>
            <a:off x="4555057" y="4786565"/>
            <a:ext cx="6996" cy="4197"/>
          </a:xfrm>
          <a:custGeom>
            <a:avLst/>
            <a:gdLst>
              <a:gd name="T0" fmla="*/ 0 w 4"/>
              <a:gd name="T1" fmla="*/ 2147483647 h 2"/>
              <a:gd name="T2" fmla="*/ 0 w 4"/>
              <a:gd name="T3" fmla="*/ 0 h 2"/>
              <a:gd name="T4" fmla="*/ 2147483647 w 4"/>
              <a:gd name="T5" fmla="*/ 0 h 2"/>
              <a:gd name="T6" fmla="*/ 2147483647 w 4"/>
              <a:gd name="T7" fmla="*/ 2147483647 h 2"/>
              <a:gd name="T8" fmla="*/ 2147483647 w 4"/>
              <a:gd name="T9" fmla="*/ 2147483647 h 2"/>
              <a:gd name="T10" fmla="*/ 0 w 4"/>
              <a:gd name="T11" fmla="*/ 2147483647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0" y="2"/>
                </a:moveTo>
                <a:lnTo>
                  <a:pt x="0" y="0"/>
                </a:lnTo>
                <a:lnTo>
                  <a:pt x="3" y="0"/>
                </a:lnTo>
                <a:lnTo>
                  <a:pt x="4" y="1"/>
                </a:lnTo>
                <a:lnTo>
                  <a:pt x="1"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90" name="Freeform 262"/>
          <p:cNvSpPr>
            <a:spLocks/>
          </p:cNvSpPr>
          <p:nvPr/>
        </p:nvSpPr>
        <p:spPr bwMode="gray">
          <a:xfrm>
            <a:off x="4611029" y="1831726"/>
            <a:ext cx="184701" cy="135710"/>
          </a:xfrm>
          <a:custGeom>
            <a:avLst/>
            <a:gdLst>
              <a:gd name="T0" fmla="*/ 2147483647 w 101"/>
              <a:gd name="T1" fmla="*/ 0 h 75"/>
              <a:gd name="T2" fmla="*/ 2147483647 w 101"/>
              <a:gd name="T3" fmla="*/ 2147483647 h 75"/>
              <a:gd name="T4" fmla="*/ 2147483647 w 101"/>
              <a:gd name="T5" fmla="*/ 2147483647 h 75"/>
              <a:gd name="T6" fmla="*/ 2147483647 w 101"/>
              <a:gd name="T7" fmla="*/ 2147483647 h 75"/>
              <a:gd name="T8" fmla="*/ 2147483647 w 101"/>
              <a:gd name="T9" fmla="*/ 2147483647 h 75"/>
              <a:gd name="T10" fmla="*/ 2147483647 w 101"/>
              <a:gd name="T11" fmla="*/ 2147483647 h 75"/>
              <a:gd name="T12" fmla="*/ 2147483647 w 101"/>
              <a:gd name="T13" fmla="*/ 2147483647 h 75"/>
              <a:gd name="T14" fmla="*/ 2147483647 w 101"/>
              <a:gd name="T15" fmla="*/ 2147483647 h 75"/>
              <a:gd name="T16" fmla="*/ 2147483647 w 101"/>
              <a:gd name="T17" fmla="*/ 2147483647 h 75"/>
              <a:gd name="T18" fmla="*/ 2147483647 w 101"/>
              <a:gd name="T19" fmla="*/ 2147483647 h 75"/>
              <a:gd name="T20" fmla="*/ 2147483647 w 101"/>
              <a:gd name="T21" fmla="*/ 2147483647 h 75"/>
              <a:gd name="T22" fmla="*/ 2147483647 w 101"/>
              <a:gd name="T23" fmla="*/ 2147483647 h 75"/>
              <a:gd name="T24" fmla="*/ 2147483647 w 101"/>
              <a:gd name="T25" fmla="*/ 2147483647 h 75"/>
              <a:gd name="T26" fmla="*/ 2147483647 w 101"/>
              <a:gd name="T27" fmla="*/ 2147483647 h 75"/>
              <a:gd name="T28" fmla="*/ 2147483647 w 101"/>
              <a:gd name="T29" fmla="*/ 2147483647 h 75"/>
              <a:gd name="T30" fmla="*/ 2147483647 w 101"/>
              <a:gd name="T31" fmla="*/ 2147483647 h 75"/>
              <a:gd name="T32" fmla="*/ 2147483647 w 101"/>
              <a:gd name="T33" fmla="*/ 2147483647 h 75"/>
              <a:gd name="T34" fmla="*/ 2147483647 w 101"/>
              <a:gd name="T35" fmla="*/ 2147483647 h 75"/>
              <a:gd name="T36" fmla="*/ 2147483647 w 101"/>
              <a:gd name="T37" fmla="*/ 2147483647 h 75"/>
              <a:gd name="T38" fmla="*/ 2147483647 w 101"/>
              <a:gd name="T39" fmla="*/ 2147483647 h 75"/>
              <a:gd name="T40" fmla="*/ 0 w 101"/>
              <a:gd name="T41" fmla="*/ 2147483647 h 75"/>
              <a:gd name="T42" fmla="*/ 2147483647 w 101"/>
              <a:gd name="T43" fmla="*/ 2147483647 h 75"/>
              <a:gd name="T44" fmla="*/ 2147483647 w 101"/>
              <a:gd name="T45" fmla="*/ 2147483647 h 75"/>
              <a:gd name="T46" fmla="*/ 2147483647 w 101"/>
              <a:gd name="T47" fmla="*/ 2147483647 h 75"/>
              <a:gd name="T48" fmla="*/ 2147483647 w 101"/>
              <a:gd name="T49" fmla="*/ 2147483647 h 75"/>
              <a:gd name="T50" fmla="*/ 2147483647 w 101"/>
              <a:gd name="T51" fmla="*/ 2147483647 h 75"/>
              <a:gd name="T52" fmla="*/ 2147483647 w 101"/>
              <a:gd name="T53" fmla="*/ 2147483647 h 75"/>
              <a:gd name="T54" fmla="*/ 2147483647 w 101"/>
              <a:gd name="T55" fmla="*/ 2147483647 h 75"/>
              <a:gd name="T56" fmla="*/ 2147483647 w 101"/>
              <a:gd name="T57" fmla="*/ 2147483647 h 75"/>
              <a:gd name="T58" fmla="*/ 2147483647 w 101"/>
              <a:gd name="T59" fmla="*/ 2147483647 h 75"/>
              <a:gd name="T60" fmla="*/ 2147483647 w 101"/>
              <a:gd name="T61" fmla="*/ 2147483647 h 75"/>
              <a:gd name="T62" fmla="*/ 2147483647 w 101"/>
              <a:gd name="T63" fmla="*/ 2147483647 h 75"/>
              <a:gd name="T64" fmla="*/ 2147483647 w 101"/>
              <a:gd name="T65" fmla="*/ 2147483647 h 75"/>
              <a:gd name="T66" fmla="*/ 2147483647 w 101"/>
              <a:gd name="T67" fmla="*/ 2147483647 h 75"/>
              <a:gd name="T68" fmla="*/ 2147483647 w 101"/>
              <a:gd name="T69" fmla="*/ 2147483647 h 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75"/>
              <a:gd name="T107" fmla="*/ 101 w 101"/>
              <a:gd name="T108" fmla="*/ 75 h 7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75">
                <a:moveTo>
                  <a:pt x="74" y="9"/>
                </a:moveTo>
                <a:lnTo>
                  <a:pt x="74" y="0"/>
                </a:lnTo>
                <a:lnTo>
                  <a:pt x="81" y="0"/>
                </a:lnTo>
                <a:lnTo>
                  <a:pt x="83" y="4"/>
                </a:lnTo>
                <a:lnTo>
                  <a:pt x="89" y="4"/>
                </a:lnTo>
                <a:lnTo>
                  <a:pt x="92" y="3"/>
                </a:lnTo>
                <a:lnTo>
                  <a:pt x="93" y="6"/>
                </a:lnTo>
                <a:lnTo>
                  <a:pt x="89" y="9"/>
                </a:lnTo>
                <a:lnTo>
                  <a:pt x="91" y="13"/>
                </a:lnTo>
                <a:lnTo>
                  <a:pt x="90" y="20"/>
                </a:lnTo>
                <a:lnTo>
                  <a:pt x="93" y="21"/>
                </a:lnTo>
                <a:lnTo>
                  <a:pt x="95" y="25"/>
                </a:lnTo>
                <a:lnTo>
                  <a:pt x="99" y="25"/>
                </a:lnTo>
                <a:lnTo>
                  <a:pt x="101" y="32"/>
                </a:lnTo>
                <a:lnTo>
                  <a:pt x="97" y="43"/>
                </a:lnTo>
                <a:lnTo>
                  <a:pt x="89" y="49"/>
                </a:lnTo>
                <a:lnTo>
                  <a:pt x="87" y="56"/>
                </a:lnTo>
                <a:lnTo>
                  <a:pt x="78" y="56"/>
                </a:lnTo>
                <a:lnTo>
                  <a:pt x="72" y="65"/>
                </a:lnTo>
                <a:lnTo>
                  <a:pt x="65" y="66"/>
                </a:lnTo>
                <a:lnTo>
                  <a:pt x="58" y="74"/>
                </a:lnTo>
                <a:lnTo>
                  <a:pt x="41" y="75"/>
                </a:lnTo>
                <a:lnTo>
                  <a:pt x="31" y="67"/>
                </a:lnTo>
                <a:lnTo>
                  <a:pt x="21" y="65"/>
                </a:lnTo>
                <a:lnTo>
                  <a:pt x="16" y="63"/>
                </a:lnTo>
                <a:lnTo>
                  <a:pt x="17" y="59"/>
                </a:lnTo>
                <a:lnTo>
                  <a:pt x="23" y="59"/>
                </a:lnTo>
                <a:lnTo>
                  <a:pt x="24" y="53"/>
                </a:lnTo>
                <a:lnTo>
                  <a:pt x="20" y="47"/>
                </a:lnTo>
                <a:lnTo>
                  <a:pt x="20" y="44"/>
                </a:lnTo>
                <a:lnTo>
                  <a:pt x="16" y="42"/>
                </a:lnTo>
                <a:lnTo>
                  <a:pt x="4" y="44"/>
                </a:lnTo>
                <a:lnTo>
                  <a:pt x="5" y="39"/>
                </a:lnTo>
                <a:lnTo>
                  <a:pt x="12" y="38"/>
                </a:lnTo>
                <a:lnTo>
                  <a:pt x="19" y="37"/>
                </a:lnTo>
                <a:lnTo>
                  <a:pt x="24" y="38"/>
                </a:lnTo>
                <a:lnTo>
                  <a:pt x="26" y="36"/>
                </a:lnTo>
                <a:lnTo>
                  <a:pt x="18" y="31"/>
                </a:lnTo>
                <a:lnTo>
                  <a:pt x="22" y="29"/>
                </a:lnTo>
                <a:lnTo>
                  <a:pt x="20" y="25"/>
                </a:lnTo>
                <a:lnTo>
                  <a:pt x="6" y="25"/>
                </a:lnTo>
                <a:lnTo>
                  <a:pt x="0" y="26"/>
                </a:lnTo>
                <a:lnTo>
                  <a:pt x="0" y="22"/>
                </a:lnTo>
                <a:lnTo>
                  <a:pt x="8" y="11"/>
                </a:lnTo>
                <a:lnTo>
                  <a:pt x="11" y="12"/>
                </a:lnTo>
                <a:lnTo>
                  <a:pt x="13" y="15"/>
                </a:lnTo>
                <a:lnTo>
                  <a:pt x="17" y="14"/>
                </a:lnTo>
                <a:lnTo>
                  <a:pt x="14" y="9"/>
                </a:lnTo>
                <a:lnTo>
                  <a:pt x="11" y="2"/>
                </a:lnTo>
                <a:lnTo>
                  <a:pt x="18" y="2"/>
                </a:lnTo>
                <a:lnTo>
                  <a:pt x="26" y="10"/>
                </a:lnTo>
                <a:lnTo>
                  <a:pt x="25" y="17"/>
                </a:lnTo>
                <a:lnTo>
                  <a:pt x="28" y="26"/>
                </a:lnTo>
                <a:lnTo>
                  <a:pt x="31" y="29"/>
                </a:lnTo>
                <a:lnTo>
                  <a:pt x="33" y="26"/>
                </a:lnTo>
                <a:lnTo>
                  <a:pt x="32" y="24"/>
                </a:lnTo>
                <a:lnTo>
                  <a:pt x="37" y="22"/>
                </a:lnTo>
                <a:lnTo>
                  <a:pt x="39" y="19"/>
                </a:lnTo>
                <a:lnTo>
                  <a:pt x="35" y="16"/>
                </a:lnTo>
                <a:lnTo>
                  <a:pt x="38" y="14"/>
                </a:lnTo>
                <a:lnTo>
                  <a:pt x="41" y="14"/>
                </a:lnTo>
                <a:lnTo>
                  <a:pt x="45" y="19"/>
                </a:lnTo>
                <a:lnTo>
                  <a:pt x="45" y="13"/>
                </a:lnTo>
                <a:lnTo>
                  <a:pt x="53" y="11"/>
                </a:lnTo>
                <a:lnTo>
                  <a:pt x="55" y="16"/>
                </a:lnTo>
                <a:lnTo>
                  <a:pt x="58" y="15"/>
                </a:lnTo>
                <a:lnTo>
                  <a:pt x="57" y="11"/>
                </a:lnTo>
                <a:lnTo>
                  <a:pt x="62" y="9"/>
                </a:lnTo>
                <a:lnTo>
                  <a:pt x="66" y="13"/>
                </a:lnTo>
                <a:lnTo>
                  <a:pt x="74" y="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91" name="Freeform 263"/>
          <p:cNvSpPr>
            <a:spLocks/>
          </p:cNvSpPr>
          <p:nvPr/>
        </p:nvSpPr>
        <p:spPr bwMode="gray">
          <a:xfrm>
            <a:off x="5822778" y="1742185"/>
            <a:ext cx="37780" cy="25183"/>
          </a:xfrm>
          <a:custGeom>
            <a:avLst/>
            <a:gdLst>
              <a:gd name="T0" fmla="*/ 2147483647 w 21"/>
              <a:gd name="T1" fmla="*/ 2147483647 h 14"/>
              <a:gd name="T2" fmla="*/ 2147483647 w 21"/>
              <a:gd name="T3" fmla="*/ 0 h 14"/>
              <a:gd name="T4" fmla="*/ 2147483647 w 21"/>
              <a:gd name="T5" fmla="*/ 2147483647 h 14"/>
              <a:gd name="T6" fmla="*/ 2147483647 w 21"/>
              <a:gd name="T7" fmla="*/ 2147483647 h 14"/>
              <a:gd name="T8" fmla="*/ 2147483647 w 21"/>
              <a:gd name="T9" fmla="*/ 2147483647 h 14"/>
              <a:gd name="T10" fmla="*/ 2147483647 w 21"/>
              <a:gd name="T11" fmla="*/ 2147483647 h 14"/>
              <a:gd name="T12" fmla="*/ 0 w 21"/>
              <a:gd name="T13" fmla="*/ 2147483647 h 14"/>
              <a:gd name="T14" fmla="*/ 0 w 21"/>
              <a:gd name="T15" fmla="*/ 2147483647 h 14"/>
              <a:gd name="T16" fmla="*/ 2147483647 w 2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4"/>
              <a:gd name="T29" fmla="*/ 21 w 2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4">
                <a:moveTo>
                  <a:pt x="3" y="1"/>
                </a:moveTo>
                <a:lnTo>
                  <a:pt x="11" y="0"/>
                </a:lnTo>
                <a:lnTo>
                  <a:pt x="15" y="4"/>
                </a:lnTo>
                <a:lnTo>
                  <a:pt x="21" y="5"/>
                </a:lnTo>
                <a:lnTo>
                  <a:pt x="19" y="11"/>
                </a:lnTo>
                <a:lnTo>
                  <a:pt x="12" y="14"/>
                </a:lnTo>
                <a:lnTo>
                  <a:pt x="0" y="12"/>
                </a:lnTo>
                <a:lnTo>
                  <a:pt x="0" y="8"/>
                </a:lnTo>
                <a:lnTo>
                  <a:pt x="3"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92" name="Freeform 264"/>
          <p:cNvSpPr>
            <a:spLocks/>
          </p:cNvSpPr>
          <p:nvPr/>
        </p:nvSpPr>
        <p:spPr bwMode="gray">
          <a:xfrm>
            <a:off x="6003279" y="1715603"/>
            <a:ext cx="25186" cy="16789"/>
          </a:xfrm>
          <a:custGeom>
            <a:avLst/>
            <a:gdLst>
              <a:gd name="T0" fmla="*/ 2147483647 w 14"/>
              <a:gd name="T1" fmla="*/ 0 h 9"/>
              <a:gd name="T2" fmla="*/ 2147483647 w 14"/>
              <a:gd name="T3" fmla="*/ 2147483647 h 9"/>
              <a:gd name="T4" fmla="*/ 2147483647 w 14"/>
              <a:gd name="T5" fmla="*/ 2147483647 h 9"/>
              <a:gd name="T6" fmla="*/ 2147483647 w 14"/>
              <a:gd name="T7" fmla="*/ 2147483647 h 9"/>
              <a:gd name="T8" fmla="*/ 2147483647 w 14"/>
              <a:gd name="T9" fmla="*/ 2147483647 h 9"/>
              <a:gd name="T10" fmla="*/ 0 w 14"/>
              <a:gd name="T11" fmla="*/ 2147483647 h 9"/>
              <a:gd name="T12" fmla="*/ 2147483647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4" y="0"/>
                </a:moveTo>
                <a:lnTo>
                  <a:pt x="14" y="5"/>
                </a:lnTo>
                <a:lnTo>
                  <a:pt x="14" y="9"/>
                </a:lnTo>
                <a:lnTo>
                  <a:pt x="10" y="9"/>
                </a:lnTo>
                <a:lnTo>
                  <a:pt x="2" y="5"/>
                </a:lnTo>
                <a:lnTo>
                  <a:pt x="0" y="2"/>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93" name="Freeform 265"/>
          <p:cNvSpPr>
            <a:spLocks/>
          </p:cNvSpPr>
          <p:nvPr/>
        </p:nvSpPr>
        <p:spPr bwMode="gray">
          <a:xfrm>
            <a:off x="5393209" y="2347981"/>
            <a:ext cx="296641" cy="219654"/>
          </a:xfrm>
          <a:custGeom>
            <a:avLst/>
            <a:gdLst>
              <a:gd name="T0" fmla="*/ 0 w 162"/>
              <a:gd name="T1" fmla="*/ 2147483647 h 120"/>
              <a:gd name="T2" fmla="*/ 2147483647 w 162"/>
              <a:gd name="T3" fmla="*/ 2147483647 h 120"/>
              <a:gd name="T4" fmla="*/ 2147483647 w 162"/>
              <a:gd name="T5" fmla="*/ 2147483647 h 120"/>
              <a:gd name="T6" fmla="*/ 2147483647 w 162"/>
              <a:gd name="T7" fmla="*/ 2147483647 h 120"/>
              <a:gd name="T8" fmla="*/ 2147483647 w 162"/>
              <a:gd name="T9" fmla="*/ 2147483647 h 120"/>
              <a:gd name="T10" fmla="*/ 2147483647 w 162"/>
              <a:gd name="T11" fmla="*/ 2147483647 h 120"/>
              <a:gd name="T12" fmla="*/ 2147483647 w 162"/>
              <a:gd name="T13" fmla="*/ 2147483647 h 120"/>
              <a:gd name="T14" fmla="*/ 2147483647 w 162"/>
              <a:gd name="T15" fmla="*/ 2147483647 h 120"/>
              <a:gd name="T16" fmla="*/ 2147483647 w 162"/>
              <a:gd name="T17" fmla="*/ 0 h 120"/>
              <a:gd name="T18" fmla="*/ 2147483647 w 162"/>
              <a:gd name="T19" fmla="*/ 2147483647 h 120"/>
              <a:gd name="T20" fmla="*/ 2147483647 w 162"/>
              <a:gd name="T21" fmla="*/ 2147483647 h 120"/>
              <a:gd name="T22" fmla="*/ 2147483647 w 162"/>
              <a:gd name="T23" fmla="*/ 2147483647 h 120"/>
              <a:gd name="T24" fmla="*/ 2147483647 w 162"/>
              <a:gd name="T25" fmla="*/ 2147483647 h 120"/>
              <a:gd name="T26" fmla="*/ 2147483647 w 162"/>
              <a:gd name="T27" fmla="*/ 2147483647 h 120"/>
              <a:gd name="T28" fmla="*/ 2147483647 w 162"/>
              <a:gd name="T29" fmla="*/ 2147483647 h 120"/>
              <a:gd name="T30" fmla="*/ 2147483647 w 162"/>
              <a:gd name="T31" fmla="*/ 2147483647 h 120"/>
              <a:gd name="T32" fmla="*/ 2147483647 w 162"/>
              <a:gd name="T33" fmla="*/ 2147483647 h 120"/>
              <a:gd name="T34" fmla="*/ 2147483647 w 162"/>
              <a:gd name="T35" fmla="*/ 2147483647 h 120"/>
              <a:gd name="T36" fmla="*/ 2147483647 w 162"/>
              <a:gd name="T37" fmla="*/ 2147483647 h 120"/>
              <a:gd name="T38" fmla="*/ 2147483647 w 162"/>
              <a:gd name="T39" fmla="*/ 2147483647 h 120"/>
              <a:gd name="T40" fmla="*/ 2147483647 w 162"/>
              <a:gd name="T41" fmla="*/ 2147483647 h 120"/>
              <a:gd name="T42" fmla="*/ 2147483647 w 162"/>
              <a:gd name="T43" fmla="*/ 2147483647 h 120"/>
              <a:gd name="T44" fmla="*/ 2147483647 w 162"/>
              <a:gd name="T45" fmla="*/ 2147483647 h 120"/>
              <a:gd name="T46" fmla="*/ 2147483647 w 162"/>
              <a:gd name="T47" fmla="*/ 2147483647 h 120"/>
              <a:gd name="T48" fmla="*/ 2147483647 w 162"/>
              <a:gd name="T49" fmla="*/ 2147483647 h 120"/>
              <a:gd name="T50" fmla="*/ 2147483647 w 162"/>
              <a:gd name="T51" fmla="*/ 2147483647 h 120"/>
              <a:gd name="T52" fmla="*/ 2147483647 w 162"/>
              <a:gd name="T53" fmla="*/ 2147483647 h 120"/>
              <a:gd name="T54" fmla="*/ 2147483647 w 162"/>
              <a:gd name="T55" fmla="*/ 2147483647 h 120"/>
              <a:gd name="T56" fmla="*/ 2147483647 w 162"/>
              <a:gd name="T57" fmla="*/ 2147483647 h 120"/>
              <a:gd name="T58" fmla="*/ 2147483647 w 162"/>
              <a:gd name="T59" fmla="*/ 2147483647 h 120"/>
              <a:gd name="T60" fmla="*/ 2147483647 w 162"/>
              <a:gd name="T61" fmla="*/ 2147483647 h 120"/>
              <a:gd name="T62" fmla="*/ 2147483647 w 162"/>
              <a:gd name="T63" fmla="*/ 2147483647 h 120"/>
              <a:gd name="T64" fmla="*/ 2147483647 w 162"/>
              <a:gd name="T65" fmla="*/ 2147483647 h 120"/>
              <a:gd name="T66" fmla="*/ 2147483647 w 162"/>
              <a:gd name="T67" fmla="*/ 2147483647 h 120"/>
              <a:gd name="T68" fmla="*/ 2147483647 w 162"/>
              <a:gd name="T69" fmla="*/ 2147483647 h 120"/>
              <a:gd name="T70" fmla="*/ 2147483647 w 162"/>
              <a:gd name="T71" fmla="*/ 2147483647 h 120"/>
              <a:gd name="T72" fmla="*/ 2147483647 w 162"/>
              <a:gd name="T73" fmla="*/ 2147483647 h 120"/>
              <a:gd name="T74" fmla="*/ 2147483647 w 162"/>
              <a:gd name="T75" fmla="*/ 2147483647 h 120"/>
              <a:gd name="T76" fmla="*/ 2147483647 w 162"/>
              <a:gd name="T77" fmla="*/ 2147483647 h 1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2"/>
              <a:gd name="T118" fmla="*/ 0 h 120"/>
              <a:gd name="T119" fmla="*/ 162 w 162"/>
              <a:gd name="T120" fmla="*/ 120 h 1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2" h="120">
                <a:moveTo>
                  <a:pt x="8" y="68"/>
                </a:moveTo>
                <a:lnTo>
                  <a:pt x="0" y="61"/>
                </a:lnTo>
                <a:lnTo>
                  <a:pt x="2" y="52"/>
                </a:lnTo>
                <a:lnTo>
                  <a:pt x="6" y="48"/>
                </a:lnTo>
                <a:lnTo>
                  <a:pt x="6" y="45"/>
                </a:lnTo>
                <a:lnTo>
                  <a:pt x="19" y="30"/>
                </a:lnTo>
                <a:lnTo>
                  <a:pt x="18" y="16"/>
                </a:lnTo>
                <a:lnTo>
                  <a:pt x="27" y="6"/>
                </a:lnTo>
                <a:lnTo>
                  <a:pt x="34" y="5"/>
                </a:lnTo>
                <a:lnTo>
                  <a:pt x="40" y="8"/>
                </a:lnTo>
                <a:lnTo>
                  <a:pt x="45" y="8"/>
                </a:lnTo>
                <a:lnTo>
                  <a:pt x="51" y="10"/>
                </a:lnTo>
                <a:lnTo>
                  <a:pt x="55" y="8"/>
                </a:lnTo>
                <a:lnTo>
                  <a:pt x="70" y="14"/>
                </a:lnTo>
                <a:lnTo>
                  <a:pt x="75" y="12"/>
                </a:lnTo>
                <a:lnTo>
                  <a:pt x="77" y="6"/>
                </a:lnTo>
                <a:lnTo>
                  <a:pt x="86" y="3"/>
                </a:lnTo>
                <a:lnTo>
                  <a:pt x="93" y="0"/>
                </a:lnTo>
                <a:lnTo>
                  <a:pt x="105" y="1"/>
                </a:lnTo>
                <a:lnTo>
                  <a:pt x="109" y="18"/>
                </a:lnTo>
                <a:lnTo>
                  <a:pt x="116" y="19"/>
                </a:lnTo>
                <a:lnTo>
                  <a:pt x="116" y="25"/>
                </a:lnTo>
                <a:lnTo>
                  <a:pt x="120" y="31"/>
                </a:lnTo>
                <a:lnTo>
                  <a:pt x="135" y="30"/>
                </a:lnTo>
                <a:lnTo>
                  <a:pt x="143" y="37"/>
                </a:lnTo>
                <a:lnTo>
                  <a:pt x="148" y="37"/>
                </a:lnTo>
                <a:lnTo>
                  <a:pt x="162" y="50"/>
                </a:lnTo>
                <a:lnTo>
                  <a:pt x="156" y="57"/>
                </a:lnTo>
                <a:lnTo>
                  <a:pt x="155" y="69"/>
                </a:lnTo>
                <a:lnTo>
                  <a:pt x="151" y="68"/>
                </a:lnTo>
                <a:lnTo>
                  <a:pt x="144" y="75"/>
                </a:lnTo>
                <a:lnTo>
                  <a:pt x="139" y="86"/>
                </a:lnTo>
                <a:lnTo>
                  <a:pt x="133" y="86"/>
                </a:lnTo>
                <a:lnTo>
                  <a:pt x="129" y="90"/>
                </a:lnTo>
                <a:lnTo>
                  <a:pt x="117" y="91"/>
                </a:lnTo>
                <a:lnTo>
                  <a:pt x="117" y="94"/>
                </a:lnTo>
                <a:lnTo>
                  <a:pt x="115" y="96"/>
                </a:lnTo>
                <a:lnTo>
                  <a:pt x="105" y="98"/>
                </a:lnTo>
                <a:lnTo>
                  <a:pt x="106" y="100"/>
                </a:lnTo>
                <a:lnTo>
                  <a:pt x="113" y="103"/>
                </a:lnTo>
                <a:lnTo>
                  <a:pt x="115" y="107"/>
                </a:lnTo>
                <a:lnTo>
                  <a:pt x="123" y="108"/>
                </a:lnTo>
                <a:lnTo>
                  <a:pt x="127" y="108"/>
                </a:lnTo>
                <a:lnTo>
                  <a:pt x="127" y="112"/>
                </a:lnTo>
                <a:lnTo>
                  <a:pt x="120" y="113"/>
                </a:lnTo>
                <a:lnTo>
                  <a:pt x="115" y="115"/>
                </a:lnTo>
                <a:lnTo>
                  <a:pt x="109" y="120"/>
                </a:lnTo>
                <a:lnTo>
                  <a:pt x="102" y="120"/>
                </a:lnTo>
                <a:lnTo>
                  <a:pt x="101" y="115"/>
                </a:lnTo>
                <a:lnTo>
                  <a:pt x="101" y="110"/>
                </a:lnTo>
                <a:lnTo>
                  <a:pt x="95" y="108"/>
                </a:lnTo>
                <a:lnTo>
                  <a:pt x="95" y="105"/>
                </a:lnTo>
                <a:lnTo>
                  <a:pt x="97" y="104"/>
                </a:lnTo>
                <a:lnTo>
                  <a:pt x="102" y="101"/>
                </a:lnTo>
                <a:lnTo>
                  <a:pt x="102" y="98"/>
                </a:lnTo>
                <a:lnTo>
                  <a:pt x="98" y="96"/>
                </a:lnTo>
                <a:lnTo>
                  <a:pt x="92" y="96"/>
                </a:lnTo>
                <a:lnTo>
                  <a:pt x="88" y="95"/>
                </a:lnTo>
                <a:lnTo>
                  <a:pt x="85" y="91"/>
                </a:lnTo>
                <a:lnTo>
                  <a:pt x="82" y="90"/>
                </a:lnTo>
                <a:lnTo>
                  <a:pt x="79" y="93"/>
                </a:lnTo>
                <a:lnTo>
                  <a:pt x="74" y="94"/>
                </a:lnTo>
                <a:lnTo>
                  <a:pt x="74" y="99"/>
                </a:lnTo>
                <a:lnTo>
                  <a:pt x="67" y="106"/>
                </a:lnTo>
                <a:lnTo>
                  <a:pt x="62" y="107"/>
                </a:lnTo>
                <a:lnTo>
                  <a:pt x="62" y="98"/>
                </a:lnTo>
                <a:lnTo>
                  <a:pt x="66" y="92"/>
                </a:lnTo>
                <a:lnTo>
                  <a:pt x="70" y="92"/>
                </a:lnTo>
                <a:lnTo>
                  <a:pt x="71" y="88"/>
                </a:lnTo>
                <a:lnTo>
                  <a:pt x="67" y="84"/>
                </a:lnTo>
                <a:lnTo>
                  <a:pt x="64" y="71"/>
                </a:lnTo>
                <a:lnTo>
                  <a:pt x="59" y="64"/>
                </a:lnTo>
                <a:lnTo>
                  <a:pt x="45" y="64"/>
                </a:lnTo>
                <a:lnTo>
                  <a:pt x="39" y="68"/>
                </a:lnTo>
                <a:lnTo>
                  <a:pt x="32" y="72"/>
                </a:lnTo>
                <a:lnTo>
                  <a:pt x="24" y="74"/>
                </a:lnTo>
                <a:lnTo>
                  <a:pt x="14" y="70"/>
                </a:lnTo>
                <a:lnTo>
                  <a:pt x="8" y="6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94" name="Freeform 266"/>
          <p:cNvSpPr>
            <a:spLocks/>
          </p:cNvSpPr>
          <p:nvPr/>
        </p:nvSpPr>
        <p:spPr bwMode="gray">
          <a:xfrm>
            <a:off x="5400203" y="2576032"/>
            <a:ext cx="97947" cy="72752"/>
          </a:xfrm>
          <a:custGeom>
            <a:avLst/>
            <a:gdLst>
              <a:gd name="T0" fmla="*/ 2147483647 w 54"/>
              <a:gd name="T1" fmla="*/ 2147483647 h 40"/>
              <a:gd name="T2" fmla="*/ 2147483647 w 54"/>
              <a:gd name="T3" fmla="*/ 2147483647 h 40"/>
              <a:gd name="T4" fmla="*/ 2147483647 w 54"/>
              <a:gd name="T5" fmla="*/ 2147483647 h 40"/>
              <a:gd name="T6" fmla="*/ 2147483647 w 54"/>
              <a:gd name="T7" fmla="*/ 2147483647 h 40"/>
              <a:gd name="T8" fmla="*/ 0 w 54"/>
              <a:gd name="T9" fmla="*/ 2147483647 h 40"/>
              <a:gd name="T10" fmla="*/ 2147483647 w 54"/>
              <a:gd name="T11" fmla="*/ 0 h 40"/>
              <a:gd name="T12" fmla="*/ 2147483647 w 54"/>
              <a:gd name="T13" fmla="*/ 2147483647 h 40"/>
              <a:gd name="T14" fmla="*/ 2147483647 w 54"/>
              <a:gd name="T15" fmla="*/ 2147483647 h 40"/>
              <a:gd name="T16" fmla="*/ 2147483647 w 54"/>
              <a:gd name="T17" fmla="*/ 2147483647 h 40"/>
              <a:gd name="T18" fmla="*/ 2147483647 w 54"/>
              <a:gd name="T19" fmla="*/ 0 h 40"/>
              <a:gd name="T20" fmla="*/ 2147483647 w 54"/>
              <a:gd name="T21" fmla="*/ 0 h 40"/>
              <a:gd name="T22" fmla="*/ 2147483647 w 54"/>
              <a:gd name="T23" fmla="*/ 2147483647 h 40"/>
              <a:gd name="T24" fmla="*/ 2147483647 w 54"/>
              <a:gd name="T25" fmla="*/ 2147483647 h 40"/>
              <a:gd name="T26" fmla="*/ 2147483647 w 54"/>
              <a:gd name="T27" fmla="*/ 2147483647 h 40"/>
              <a:gd name="T28" fmla="*/ 2147483647 w 54"/>
              <a:gd name="T29" fmla="*/ 2147483647 h 40"/>
              <a:gd name="T30" fmla="*/ 2147483647 w 54"/>
              <a:gd name="T31" fmla="*/ 2147483647 h 40"/>
              <a:gd name="T32" fmla="*/ 2147483647 w 54"/>
              <a:gd name="T33" fmla="*/ 2147483647 h 40"/>
              <a:gd name="T34" fmla="*/ 2147483647 w 54"/>
              <a:gd name="T35" fmla="*/ 2147483647 h 40"/>
              <a:gd name="T36" fmla="*/ 2147483647 w 54"/>
              <a:gd name="T37" fmla="*/ 2147483647 h 40"/>
              <a:gd name="T38" fmla="*/ 2147483647 w 54"/>
              <a:gd name="T39" fmla="*/ 2147483647 h 40"/>
              <a:gd name="T40" fmla="*/ 2147483647 w 54"/>
              <a:gd name="T41" fmla="*/ 2147483647 h 40"/>
              <a:gd name="T42" fmla="*/ 2147483647 w 54"/>
              <a:gd name="T43" fmla="*/ 2147483647 h 40"/>
              <a:gd name="T44" fmla="*/ 2147483647 w 54"/>
              <a:gd name="T45" fmla="*/ 2147483647 h 40"/>
              <a:gd name="T46" fmla="*/ 2147483647 w 54"/>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
              <a:gd name="T73" fmla="*/ 0 h 40"/>
              <a:gd name="T74" fmla="*/ 54 w 54"/>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 h="40">
                <a:moveTo>
                  <a:pt x="5" y="40"/>
                </a:moveTo>
                <a:lnTo>
                  <a:pt x="5" y="31"/>
                </a:lnTo>
                <a:lnTo>
                  <a:pt x="1" y="21"/>
                </a:lnTo>
                <a:lnTo>
                  <a:pt x="5" y="13"/>
                </a:lnTo>
                <a:lnTo>
                  <a:pt x="0" y="7"/>
                </a:lnTo>
                <a:lnTo>
                  <a:pt x="3" y="0"/>
                </a:lnTo>
                <a:lnTo>
                  <a:pt x="9" y="4"/>
                </a:lnTo>
                <a:lnTo>
                  <a:pt x="20" y="7"/>
                </a:lnTo>
                <a:lnTo>
                  <a:pt x="30" y="5"/>
                </a:lnTo>
                <a:lnTo>
                  <a:pt x="37" y="0"/>
                </a:lnTo>
                <a:lnTo>
                  <a:pt x="42" y="0"/>
                </a:lnTo>
                <a:lnTo>
                  <a:pt x="54" y="5"/>
                </a:lnTo>
                <a:lnTo>
                  <a:pt x="54" y="11"/>
                </a:lnTo>
                <a:lnTo>
                  <a:pt x="50" y="14"/>
                </a:lnTo>
                <a:lnTo>
                  <a:pt x="49" y="25"/>
                </a:lnTo>
                <a:lnTo>
                  <a:pt x="47" y="31"/>
                </a:lnTo>
                <a:lnTo>
                  <a:pt x="41" y="29"/>
                </a:lnTo>
                <a:lnTo>
                  <a:pt x="35" y="31"/>
                </a:lnTo>
                <a:lnTo>
                  <a:pt x="33" y="39"/>
                </a:lnTo>
                <a:lnTo>
                  <a:pt x="28" y="40"/>
                </a:lnTo>
                <a:lnTo>
                  <a:pt x="23" y="37"/>
                </a:lnTo>
                <a:lnTo>
                  <a:pt x="17" y="36"/>
                </a:lnTo>
                <a:lnTo>
                  <a:pt x="11" y="38"/>
                </a:lnTo>
                <a:lnTo>
                  <a:pt x="5" y="4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95" name="Freeform 267"/>
          <p:cNvSpPr>
            <a:spLocks/>
          </p:cNvSpPr>
          <p:nvPr/>
        </p:nvSpPr>
        <p:spPr bwMode="gray">
          <a:xfrm>
            <a:off x="5363825" y="2472499"/>
            <a:ext cx="155317" cy="117522"/>
          </a:xfrm>
          <a:custGeom>
            <a:avLst/>
            <a:gdLst>
              <a:gd name="T0" fmla="*/ 2147483647 w 85"/>
              <a:gd name="T1" fmla="*/ 2147483647 h 64"/>
              <a:gd name="T2" fmla="*/ 2147483647 w 85"/>
              <a:gd name="T3" fmla="*/ 2147483647 h 64"/>
              <a:gd name="T4" fmla="*/ 2147483647 w 85"/>
              <a:gd name="T5" fmla="*/ 2147483647 h 64"/>
              <a:gd name="T6" fmla="*/ 2147483647 w 85"/>
              <a:gd name="T7" fmla="*/ 2147483647 h 64"/>
              <a:gd name="T8" fmla="*/ 0 w 85"/>
              <a:gd name="T9" fmla="*/ 2147483647 h 64"/>
              <a:gd name="T10" fmla="*/ 2147483647 w 85"/>
              <a:gd name="T11" fmla="*/ 2147483647 h 64"/>
              <a:gd name="T12" fmla="*/ 2147483647 w 85"/>
              <a:gd name="T13" fmla="*/ 2147483647 h 64"/>
              <a:gd name="T14" fmla="*/ 2147483647 w 85"/>
              <a:gd name="T15" fmla="*/ 2147483647 h 64"/>
              <a:gd name="T16" fmla="*/ 2147483647 w 85"/>
              <a:gd name="T17" fmla="*/ 0 h 64"/>
              <a:gd name="T18" fmla="*/ 2147483647 w 85"/>
              <a:gd name="T19" fmla="*/ 2147483647 h 64"/>
              <a:gd name="T20" fmla="*/ 2147483647 w 85"/>
              <a:gd name="T21" fmla="*/ 2147483647 h 64"/>
              <a:gd name="T22" fmla="*/ 2147483647 w 85"/>
              <a:gd name="T23" fmla="*/ 2147483647 h 64"/>
              <a:gd name="T24" fmla="*/ 2147483647 w 85"/>
              <a:gd name="T25" fmla="*/ 0 h 64"/>
              <a:gd name="T26" fmla="*/ 2147483647 w 85"/>
              <a:gd name="T27" fmla="*/ 2147483647 h 64"/>
              <a:gd name="T28" fmla="*/ 2147483647 w 85"/>
              <a:gd name="T29" fmla="*/ 2147483647 h 64"/>
              <a:gd name="T30" fmla="*/ 2147483647 w 85"/>
              <a:gd name="T31" fmla="*/ 2147483647 h 64"/>
              <a:gd name="T32" fmla="*/ 2147483647 w 85"/>
              <a:gd name="T33" fmla="*/ 2147483647 h 64"/>
              <a:gd name="T34" fmla="*/ 2147483647 w 85"/>
              <a:gd name="T35" fmla="*/ 2147483647 h 64"/>
              <a:gd name="T36" fmla="*/ 2147483647 w 85"/>
              <a:gd name="T37" fmla="*/ 2147483647 h 64"/>
              <a:gd name="T38" fmla="*/ 2147483647 w 85"/>
              <a:gd name="T39" fmla="*/ 2147483647 h 64"/>
              <a:gd name="T40" fmla="*/ 2147483647 w 85"/>
              <a:gd name="T41" fmla="*/ 2147483647 h 64"/>
              <a:gd name="T42" fmla="*/ 2147483647 w 85"/>
              <a:gd name="T43" fmla="*/ 2147483647 h 64"/>
              <a:gd name="T44" fmla="*/ 2147483647 w 85"/>
              <a:gd name="T45" fmla="*/ 2147483647 h 64"/>
              <a:gd name="T46" fmla="*/ 2147483647 w 85"/>
              <a:gd name="T47" fmla="*/ 2147483647 h 64"/>
              <a:gd name="T48" fmla="*/ 2147483647 w 85"/>
              <a:gd name="T49" fmla="*/ 2147483647 h 64"/>
              <a:gd name="T50" fmla="*/ 2147483647 w 85"/>
              <a:gd name="T51" fmla="*/ 2147483647 h 64"/>
              <a:gd name="T52" fmla="*/ 2147483647 w 85"/>
              <a:gd name="T53" fmla="*/ 2147483647 h 64"/>
              <a:gd name="T54" fmla="*/ 2147483647 w 85"/>
              <a:gd name="T55" fmla="*/ 2147483647 h 64"/>
              <a:gd name="T56" fmla="*/ 2147483647 w 85"/>
              <a:gd name="T57" fmla="*/ 2147483647 h 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
              <a:gd name="T88" fmla="*/ 0 h 64"/>
              <a:gd name="T89" fmla="*/ 85 w 85"/>
              <a:gd name="T90" fmla="*/ 64 h 6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 h="64">
                <a:moveTo>
                  <a:pt x="23" y="57"/>
                </a:moveTo>
                <a:lnTo>
                  <a:pt x="18" y="50"/>
                </a:lnTo>
                <a:lnTo>
                  <a:pt x="6" y="48"/>
                </a:lnTo>
                <a:lnTo>
                  <a:pt x="5" y="37"/>
                </a:lnTo>
                <a:lnTo>
                  <a:pt x="0" y="28"/>
                </a:lnTo>
                <a:lnTo>
                  <a:pt x="8" y="26"/>
                </a:lnTo>
                <a:lnTo>
                  <a:pt x="10" y="14"/>
                </a:lnTo>
                <a:lnTo>
                  <a:pt x="17" y="5"/>
                </a:lnTo>
                <a:lnTo>
                  <a:pt x="25" y="0"/>
                </a:lnTo>
                <a:lnTo>
                  <a:pt x="31" y="2"/>
                </a:lnTo>
                <a:lnTo>
                  <a:pt x="41" y="6"/>
                </a:lnTo>
                <a:lnTo>
                  <a:pt x="49" y="4"/>
                </a:lnTo>
                <a:lnTo>
                  <a:pt x="56" y="0"/>
                </a:lnTo>
                <a:lnTo>
                  <a:pt x="62" y="2"/>
                </a:lnTo>
                <a:lnTo>
                  <a:pt x="67" y="10"/>
                </a:lnTo>
                <a:lnTo>
                  <a:pt x="71" y="27"/>
                </a:lnTo>
                <a:lnTo>
                  <a:pt x="74" y="31"/>
                </a:lnTo>
                <a:lnTo>
                  <a:pt x="74" y="37"/>
                </a:lnTo>
                <a:lnTo>
                  <a:pt x="79" y="39"/>
                </a:lnTo>
                <a:lnTo>
                  <a:pt x="84" y="38"/>
                </a:lnTo>
                <a:lnTo>
                  <a:pt x="85" y="43"/>
                </a:lnTo>
                <a:lnTo>
                  <a:pt x="76" y="53"/>
                </a:lnTo>
                <a:lnTo>
                  <a:pt x="74" y="62"/>
                </a:lnTo>
                <a:lnTo>
                  <a:pt x="62" y="57"/>
                </a:lnTo>
                <a:lnTo>
                  <a:pt x="57" y="57"/>
                </a:lnTo>
                <a:lnTo>
                  <a:pt x="50" y="62"/>
                </a:lnTo>
                <a:lnTo>
                  <a:pt x="40" y="64"/>
                </a:lnTo>
                <a:lnTo>
                  <a:pt x="29" y="61"/>
                </a:lnTo>
                <a:lnTo>
                  <a:pt x="23" y="57"/>
                </a:lnTo>
                <a:close/>
              </a:path>
            </a:pathLst>
          </a:custGeom>
          <a:solidFill>
            <a:srgbClr val="7013FF"/>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396" name="Freeform 268"/>
          <p:cNvSpPr>
            <a:spLocks/>
          </p:cNvSpPr>
          <p:nvPr/>
        </p:nvSpPr>
        <p:spPr bwMode="gray">
          <a:xfrm>
            <a:off x="5228095" y="2724334"/>
            <a:ext cx="48974" cy="33578"/>
          </a:xfrm>
          <a:custGeom>
            <a:avLst/>
            <a:gdLst>
              <a:gd name="T0" fmla="*/ 2147483647 w 27"/>
              <a:gd name="T1" fmla="*/ 0 h 18"/>
              <a:gd name="T2" fmla="*/ 2147483647 w 27"/>
              <a:gd name="T3" fmla="*/ 2147483647 h 18"/>
              <a:gd name="T4" fmla="*/ 2147483647 w 27"/>
              <a:gd name="T5" fmla="*/ 2147483647 h 18"/>
              <a:gd name="T6" fmla="*/ 2147483647 w 27"/>
              <a:gd name="T7" fmla="*/ 2147483647 h 18"/>
              <a:gd name="T8" fmla="*/ 2147483647 w 27"/>
              <a:gd name="T9" fmla="*/ 2147483647 h 18"/>
              <a:gd name="T10" fmla="*/ 0 w 27"/>
              <a:gd name="T11" fmla="*/ 2147483647 h 18"/>
              <a:gd name="T12" fmla="*/ 0 w 27"/>
              <a:gd name="T13" fmla="*/ 2147483647 h 18"/>
              <a:gd name="T14" fmla="*/ 2147483647 w 27"/>
              <a:gd name="T15" fmla="*/ 2147483647 h 18"/>
              <a:gd name="T16" fmla="*/ 2147483647 w 27"/>
              <a:gd name="T17" fmla="*/ 2147483647 h 18"/>
              <a:gd name="T18" fmla="*/ 2147483647 w 27"/>
              <a:gd name="T19" fmla="*/ 2147483647 h 18"/>
              <a:gd name="T20" fmla="*/ 2147483647 w 27"/>
              <a:gd name="T21" fmla="*/ 2147483647 h 18"/>
              <a:gd name="T22" fmla="*/ 2147483647 w 27"/>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8"/>
              <a:gd name="T38" fmla="*/ 27 w 27"/>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8">
                <a:moveTo>
                  <a:pt x="27" y="0"/>
                </a:moveTo>
                <a:lnTo>
                  <a:pt x="24" y="7"/>
                </a:lnTo>
                <a:lnTo>
                  <a:pt x="24" y="18"/>
                </a:lnTo>
                <a:lnTo>
                  <a:pt x="12" y="12"/>
                </a:lnTo>
                <a:lnTo>
                  <a:pt x="7" y="8"/>
                </a:lnTo>
                <a:lnTo>
                  <a:pt x="0" y="6"/>
                </a:lnTo>
                <a:lnTo>
                  <a:pt x="0" y="4"/>
                </a:lnTo>
                <a:lnTo>
                  <a:pt x="3" y="1"/>
                </a:lnTo>
                <a:lnTo>
                  <a:pt x="7" y="1"/>
                </a:lnTo>
                <a:lnTo>
                  <a:pt x="11" y="2"/>
                </a:lnTo>
                <a:lnTo>
                  <a:pt x="21" y="2"/>
                </a:lnTo>
                <a:lnTo>
                  <a:pt x="27" y="0"/>
                </a:lnTo>
                <a:close/>
              </a:path>
            </a:pathLst>
          </a:custGeom>
          <a:solidFill>
            <a:schemeClr val="accent1"/>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97" name="Freeform 269"/>
          <p:cNvSpPr>
            <a:spLocks/>
          </p:cNvSpPr>
          <p:nvPr/>
        </p:nvSpPr>
        <p:spPr bwMode="gray">
          <a:xfrm>
            <a:off x="5257481" y="2764907"/>
            <a:ext cx="9795" cy="6995"/>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3" y="0"/>
                </a:moveTo>
                <a:lnTo>
                  <a:pt x="5" y="1"/>
                </a:lnTo>
                <a:lnTo>
                  <a:pt x="5" y="4"/>
                </a:lnTo>
                <a:lnTo>
                  <a:pt x="0" y="4"/>
                </a:lnTo>
                <a:lnTo>
                  <a:pt x="0" y="2"/>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98" name="Freeform 270"/>
          <p:cNvSpPr>
            <a:spLocks/>
          </p:cNvSpPr>
          <p:nvPr/>
        </p:nvSpPr>
        <p:spPr bwMode="gray">
          <a:xfrm>
            <a:off x="5460372" y="2629197"/>
            <a:ext cx="44776" cy="46169"/>
          </a:xfrm>
          <a:custGeom>
            <a:avLst/>
            <a:gdLst>
              <a:gd name="T0" fmla="*/ 2147483647 w 25"/>
              <a:gd name="T1" fmla="*/ 2147483647 h 25"/>
              <a:gd name="T2" fmla="*/ 2147483647 w 25"/>
              <a:gd name="T3" fmla="*/ 0 h 25"/>
              <a:gd name="T4" fmla="*/ 2147483647 w 25"/>
              <a:gd name="T5" fmla="*/ 2147483647 h 25"/>
              <a:gd name="T6" fmla="*/ 2147483647 w 25"/>
              <a:gd name="T7" fmla="*/ 2147483647 h 25"/>
              <a:gd name="T8" fmla="*/ 2147483647 w 25"/>
              <a:gd name="T9" fmla="*/ 2147483647 h 25"/>
              <a:gd name="T10" fmla="*/ 2147483647 w 25"/>
              <a:gd name="T11" fmla="*/ 2147483647 h 25"/>
              <a:gd name="T12" fmla="*/ 2147483647 w 25"/>
              <a:gd name="T13" fmla="*/ 2147483647 h 25"/>
              <a:gd name="T14" fmla="*/ 2147483647 w 25"/>
              <a:gd name="T15" fmla="*/ 2147483647 h 25"/>
              <a:gd name="T16" fmla="*/ 2147483647 w 25"/>
              <a:gd name="T17" fmla="*/ 2147483647 h 25"/>
              <a:gd name="T18" fmla="*/ 0 w 25"/>
              <a:gd name="T19" fmla="*/ 2147483647 h 25"/>
              <a:gd name="T20" fmla="*/ 0 w 25"/>
              <a:gd name="T21" fmla="*/ 2147483647 h 25"/>
              <a:gd name="T22" fmla="*/ 2147483647 w 25"/>
              <a:gd name="T23" fmla="*/ 2147483647 h 25"/>
              <a:gd name="T24" fmla="*/ 0 w 25"/>
              <a:gd name="T25" fmla="*/ 2147483647 h 25"/>
              <a:gd name="T26" fmla="*/ 2147483647 w 25"/>
              <a:gd name="T27" fmla="*/ 2147483647 h 25"/>
              <a:gd name="T28" fmla="*/ 2147483647 w 25"/>
              <a:gd name="T29" fmla="*/ 2147483647 h 25"/>
              <a:gd name="T30" fmla="*/ 2147483647 w 25"/>
              <a:gd name="T31" fmla="*/ 2147483647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25"/>
              <a:gd name="T50" fmla="*/ 25 w 25"/>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25">
                <a:moveTo>
                  <a:pt x="2" y="2"/>
                </a:moveTo>
                <a:lnTo>
                  <a:pt x="8" y="0"/>
                </a:lnTo>
                <a:lnTo>
                  <a:pt x="14" y="2"/>
                </a:lnTo>
                <a:lnTo>
                  <a:pt x="25" y="12"/>
                </a:lnTo>
                <a:lnTo>
                  <a:pt x="24" y="16"/>
                </a:lnTo>
                <a:lnTo>
                  <a:pt x="19" y="16"/>
                </a:lnTo>
                <a:lnTo>
                  <a:pt x="13" y="15"/>
                </a:lnTo>
                <a:lnTo>
                  <a:pt x="12" y="19"/>
                </a:lnTo>
                <a:lnTo>
                  <a:pt x="5" y="20"/>
                </a:lnTo>
                <a:lnTo>
                  <a:pt x="0" y="25"/>
                </a:lnTo>
                <a:lnTo>
                  <a:pt x="0" y="23"/>
                </a:lnTo>
                <a:lnTo>
                  <a:pt x="2" y="20"/>
                </a:lnTo>
                <a:lnTo>
                  <a:pt x="0" y="19"/>
                </a:lnTo>
                <a:lnTo>
                  <a:pt x="4" y="13"/>
                </a:lnTo>
                <a:lnTo>
                  <a:pt x="5" y="7"/>
                </a:lnTo>
                <a:lnTo>
                  <a:pt x="2"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399" name="Freeform 271"/>
          <p:cNvSpPr>
            <a:spLocks/>
          </p:cNvSpPr>
          <p:nvPr/>
        </p:nvSpPr>
        <p:spPr bwMode="gray">
          <a:xfrm>
            <a:off x="5416994" y="2784492"/>
            <a:ext cx="43377" cy="15390"/>
          </a:xfrm>
          <a:custGeom>
            <a:avLst/>
            <a:gdLst>
              <a:gd name="T0" fmla="*/ 0 w 23"/>
              <a:gd name="T1" fmla="*/ 2147483647 h 8"/>
              <a:gd name="T2" fmla="*/ 2147483647 w 23"/>
              <a:gd name="T3" fmla="*/ 0 h 8"/>
              <a:gd name="T4" fmla="*/ 2147483647 w 23"/>
              <a:gd name="T5" fmla="*/ 0 h 8"/>
              <a:gd name="T6" fmla="*/ 2147483647 w 23"/>
              <a:gd name="T7" fmla="*/ 2147483647 h 8"/>
              <a:gd name="T8" fmla="*/ 2147483647 w 23"/>
              <a:gd name="T9" fmla="*/ 2147483647 h 8"/>
              <a:gd name="T10" fmla="*/ 2147483647 w 23"/>
              <a:gd name="T11" fmla="*/ 2147483647 h 8"/>
              <a:gd name="T12" fmla="*/ 2147483647 w 23"/>
              <a:gd name="T13" fmla="*/ 2147483647 h 8"/>
              <a:gd name="T14" fmla="*/ 2147483647 w 23"/>
              <a:gd name="T15" fmla="*/ 2147483647 h 8"/>
              <a:gd name="T16" fmla="*/ 2147483647 w 23"/>
              <a:gd name="T17" fmla="*/ 2147483647 h 8"/>
              <a:gd name="T18" fmla="*/ 2147483647 w 23"/>
              <a:gd name="T19" fmla="*/ 2147483647 h 8"/>
              <a:gd name="T20" fmla="*/ 2147483647 w 23"/>
              <a:gd name="T21" fmla="*/ 2147483647 h 8"/>
              <a:gd name="T22" fmla="*/ 2147483647 w 23"/>
              <a:gd name="T23" fmla="*/ 2147483647 h 8"/>
              <a:gd name="T24" fmla="*/ 2147483647 w 23"/>
              <a:gd name="T25" fmla="*/ 2147483647 h 8"/>
              <a:gd name="T26" fmla="*/ 2147483647 w 23"/>
              <a:gd name="T27" fmla="*/ 2147483647 h 8"/>
              <a:gd name="T28" fmla="*/ 2147483647 w 23"/>
              <a:gd name="T29" fmla="*/ 2147483647 h 8"/>
              <a:gd name="T30" fmla="*/ 0 w 23"/>
              <a:gd name="T31" fmla="*/ 2147483647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8"/>
              <a:gd name="T50" fmla="*/ 23 w 23"/>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8">
                <a:moveTo>
                  <a:pt x="0" y="2"/>
                </a:moveTo>
                <a:lnTo>
                  <a:pt x="1" y="0"/>
                </a:lnTo>
                <a:lnTo>
                  <a:pt x="7" y="0"/>
                </a:lnTo>
                <a:lnTo>
                  <a:pt x="9" y="2"/>
                </a:lnTo>
                <a:lnTo>
                  <a:pt x="13" y="2"/>
                </a:lnTo>
                <a:lnTo>
                  <a:pt x="15" y="3"/>
                </a:lnTo>
                <a:lnTo>
                  <a:pt x="17" y="2"/>
                </a:lnTo>
                <a:lnTo>
                  <a:pt x="20" y="2"/>
                </a:lnTo>
                <a:lnTo>
                  <a:pt x="23" y="4"/>
                </a:lnTo>
                <a:lnTo>
                  <a:pt x="23" y="6"/>
                </a:lnTo>
                <a:lnTo>
                  <a:pt x="21" y="7"/>
                </a:lnTo>
                <a:lnTo>
                  <a:pt x="19" y="8"/>
                </a:lnTo>
                <a:lnTo>
                  <a:pt x="12" y="8"/>
                </a:lnTo>
                <a:lnTo>
                  <a:pt x="7" y="5"/>
                </a:lnTo>
                <a:lnTo>
                  <a:pt x="1"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00" name="Freeform 272"/>
          <p:cNvSpPr>
            <a:spLocks/>
          </p:cNvSpPr>
          <p:nvPr/>
        </p:nvSpPr>
        <p:spPr bwMode="gray">
          <a:xfrm>
            <a:off x="5444981" y="2748117"/>
            <a:ext cx="8395" cy="5596"/>
          </a:xfrm>
          <a:custGeom>
            <a:avLst/>
            <a:gdLst>
              <a:gd name="T0" fmla="*/ 0 w 5"/>
              <a:gd name="T1" fmla="*/ 2147483647 h 3"/>
              <a:gd name="T2" fmla="*/ 2147483647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4" y="0"/>
                </a:lnTo>
                <a:lnTo>
                  <a:pt x="5" y="2"/>
                </a:lnTo>
                <a:lnTo>
                  <a:pt x="2"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01" name="Freeform 273"/>
          <p:cNvSpPr>
            <a:spLocks/>
          </p:cNvSpPr>
          <p:nvPr/>
        </p:nvSpPr>
        <p:spPr bwMode="gray">
          <a:xfrm>
            <a:off x="5474363" y="2778896"/>
            <a:ext cx="6996" cy="8394"/>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2" y="0"/>
                </a:lnTo>
                <a:lnTo>
                  <a:pt x="3" y="1"/>
                </a:lnTo>
                <a:lnTo>
                  <a:pt x="4" y="3"/>
                </a:lnTo>
                <a:lnTo>
                  <a:pt x="1" y="4"/>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02" name="Freeform 274"/>
          <p:cNvSpPr>
            <a:spLocks/>
          </p:cNvSpPr>
          <p:nvPr/>
        </p:nvSpPr>
        <p:spPr bwMode="gray">
          <a:xfrm>
            <a:off x="5040596" y="2609610"/>
            <a:ext cx="6996" cy="5596"/>
          </a:xfrm>
          <a:custGeom>
            <a:avLst/>
            <a:gdLst>
              <a:gd name="T0" fmla="*/ 0 w 4"/>
              <a:gd name="T1" fmla="*/ 2147483647 h 3"/>
              <a:gd name="T2" fmla="*/ 2147483647 w 4"/>
              <a:gd name="T3" fmla="*/ 2147483647 h 3"/>
              <a:gd name="T4" fmla="*/ 2147483647 w 4"/>
              <a:gd name="T5" fmla="*/ 0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1"/>
                </a:lnTo>
                <a:lnTo>
                  <a:pt x="3" y="0"/>
                </a:lnTo>
                <a:lnTo>
                  <a:pt x="4" y="1"/>
                </a:lnTo>
                <a:lnTo>
                  <a:pt x="3"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03" name="Freeform 275"/>
          <p:cNvSpPr>
            <a:spLocks/>
          </p:cNvSpPr>
          <p:nvPr/>
        </p:nvSpPr>
        <p:spPr bwMode="gray">
          <a:xfrm>
            <a:off x="5250483" y="2513074"/>
            <a:ext cx="92350" cy="107729"/>
          </a:xfrm>
          <a:custGeom>
            <a:avLst/>
            <a:gdLst>
              <a:gd name="T0" fmla="*/ 2147483647 w 51"/>
              <a:gd name="T1" fmla="*/ 2147483647 h 59"/>
              <a:gd name="T2" fmla="*/ 2147483647 w 51"/>
              <a:gd name="T3" fmla="*/ 2147483647 h 59"/>
              <a:gd name="T4" fmla="*/ 2147483647 w 51"/>
              <a:gd name="T5" fmla="*/ 2147483647 h 59"/>
              <a:gd name="T6" fmla="*/ 2147483647 w 51"/>
              <a:gd name="T7" fmla="*/ 2147483647 h 59"/>
              <a:gd name="T8" fmla="*/ 2147483647 w 51"/>
              <a:gd name="T9" fmla="*/ 2147483647 h 59"/>
              <a:gd name="T10" fmla="*/ 2147483647 w 51"/>
              <a:gd name="T11" fmla="*/ 2147483647 h 59"/>
              <a:gd name="T12" fmla="*/ 2147483647 w 51"/>
              <a:gd name="T13" fmla="*/ 2147483647 h 59"/>
              <a:gd name="T14" fmla="*/ 2147483647 w 51"/>
              <a:gd name="T15" fmla="*/ 2147483647 h 59"/>
              <a:gd name="T16" fmla="*/ 2147483647 w 51"/>
              <a:gd name="T17" fmla="*/ 2147483647 h 59"/>
              <a:gd name="T18" fmla="*/ 2147483647 w 51"/>
              <a:gd name="T19" fmla="*/ 2147483647 h 59"/>
              <a:gd name="T20" fmla="*/ 2147483647 w 51"/>
              <a:gd name="T21" fmla="*/ 2147483647 h 59"/>
              <a:gd name="T22" fmla="*/ 0 w 51"/>
              <a:gd name="T23" fmla="*/ 2147483647 h 59"/>
              <a:gd name="T24" fmla="*/ 2147483647 w 51"/>
              <a:gd name="T25" fmla="*/ 2147483647 h 59"/>
              <a:gd name="T26" fmla="*/ 2147483647 w 51"/>
              <a:gd name="T27" fmla="*/ 2147483647 h 59"/>
              <a:gd name="T28" fmla="*/ 2147483647 w 51"/>
              <a:gd name="T29" fmla="*/ 2147483647 h 59"/>
              <a:gd name="T30" fmla="*/ 2147483647 w 51"/>
              <a:gd name="T31" fmla="*/ 2147483647 h 59"/>
              <a:gd name="T32" fmla="*/ 2147483647 w 51"/>
              <a:gd name="T33" fmla="*/ 2147483647 h 59"/>
              <a:gd name="T34" fmla="*/ 2147483647 w 51"/>
              <a:gd name="T35" fmla="*/ 0 h 59"/>
              <a:gd name="T36" fmla="*/ 2147483647 w 51"/>
              <a:gd name="T37" fmla="*/ 2147483647 h 59"/>
              <a:gd name="T38" fmla="*/ 2147483647 w 51"/>
              <a:gd name="T39" fmla="*/ 2147483647 h 59"/>
              <a:gd name="T40" fmla="*/ 2147483647 w 51"/>
              <a:gd name="T41" fmla="*/ 2147483647 h 59"/>
              <a:gd name="T42" fmla="*/ 2147483647 w 51"/>
              <a:gd name="T43" fmla="*/ 2147483647 h 59"/>
              <a:gd name="T44" fmla="*/ 2147483647 w 51"/>
              <a:gd name="T45" fmla="*/ 2147483647 h 59"/>
              <a:gd name="T46" fmla="*/ 2147483647 w 51"/>
              <a:gd name="T47" fmla="*/ 2147483647 h 59"/>
              <a:gd name="T48" fmla="*/ 2147483647 w 51"/>
              <a:gd name="T49" fmla="*/ 2147483647 h 59"/>
              <a:gd name="T50" fmla="*/ 2147483647 w 51"/>
              <a:gd name="T51" fmla="*/ 2147483647 h 59"/>
              <a:gd name="T52" fmla="*/ 2147483647 w 51"/>
              <a:gd name="T53" fmla="*/ 2147483647 h 59"/>
              <a:gd name="T54" fmla="*/ 2147483647 w 51"/>
              <a:gd name="T55" fmla="*/ 2147483647 h 59"/>
              <a:gd name="T56" fmla="*/ 2147483647 w 51"/>
              <a:gd name="T57" fmla="*/ 2147483647 h 59"/>
              <a:gd name="T58" fmla="*/ 2147483647 w 51"/>
              <a:gd name="T59" fmla="*/ 2147483647 h 59"/>
              <a:gd name="T60" fmla="*/ 2147483647 w 51"/>
              <a:gd name="T61" fmla="*/ 2147483647 h 59"/>
              <a:gd name="T62" fmla="*/ 2147483647 w 51"/>
              <a:gd name="T63" fmla="*/ 2147483647 h 59"/>
              <a:gd name="T64" fmla="*/ 2147483647 w 51"/>
              <a:gd name="T65" fmla="*/ 2147483647 h 59"/>
              <a:gd name="T66" fmla="*/ 2147483647 w 51"/>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
              <a:gd name="T103" fmla="*/ 0 h 59"/>
              <a:gd name="T104" fmla="*/ 51 w 51"/>
              <a:gd name="T105" fmla="*/ 59 h 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 h="59">
                <a:moveTo>
                  <a:pt x="43" y="59"/>
                </a:moveTo>
                <a:lnTo>
                  <a:pt x="37" y="57"/>
                </a:lnTo>
                <a:lnTo>
                  <a:pt x="35" y="52"/>
                </a:lnTo>
                <a:lnTo>
                  <a:pt x="27" y="47"/>
                </a:lnTo>
                <a:lnTo>
                  <a:pt x="20" y="42"/>
                </a:lnTo>
                <a:lnTo>
                  <a:pt x="15" y="36"/>
                </a:lnTo>
                <a:lnTo>
                  <a:pt x="14" y="31"/>
                </a:lnTo>
                <a:lnTo>
                  <a:pt x="11" y="28"/>
                </a:lnTo>
                <a:lnTo>
                  <a:pt x="8" y="22"/>
                </a:lnTo>
                <a:lnTo>
                  <a:pt x="5" y="24"/>
                </a:lnTo>
                <a:lnTo>
                  <a:pt x="3" y="28"/>
                </a:lnTo>
                <a:lnTo>
                  <a:pt x="0" y="21"/>
                </a:lnTo>
                <a:lnTo>
                  <a:pt x="2" y="17"/>
                </a:lnTo>
                <a:lnTo>
                  <a:pt x="3" y="14"/>
                </a:lnTo>
                <a:lnTo>
                  <a:pt x="18" y="13"/>
                </a:lnTo>
                <a:lnTo>
                  <a:pt x="22" y="6"/>
                </a:lnTo>
                <a:lnTo>
                  <a:pt x="22" y="2"/>
                </a:lnTo>
                <a:lnTo>
                  <a:pt x="26" y="0"/>
                </a:lnTo>
                <a:lnTo>
                  <a:pt x="31" y="1"/>
                </a:lnTo>
                <a:lnTo>
                  <a:pt x="35" y="10"/>
                </a:lnTo>
                <a:lnTo>
                  <a:pt x="48" y="12"/>
                </a:lnTo>
                <a:lnTo>
                  <a:pt x="51" y="22"/>
                </a:lnTo>
                <a:lnTo>
                  <a:pt x="39" y="23"/>
                </a:lnTo>
                <a:lnTo>
                  <a:pt x="32" y="18"/>
                </a:lnTo>
                <a:lnTo>
                  <a:pt x="28" y="20"/>
                </a:lnTo>
                <a:lnTo>
                  <a:pt x="27" y="25"/>
                </a:lnTo>
                <a:lnTo>
                  <a:pt x="24" y="24"/>
                </a:lnTo>
                <a:lnTo>
                  <a:pt x="21" y="26"/>
                </a:lnTo>
                <a:lnTo>
                  <a:pt x="23" y="35"/>
                </a:lnTo>
                <a:lnTo>
                  <a:pt x="30" y="42"/>
                </a:lnTo>
                <a:lnTo>
                  <a:pt x="38" y="50"/>
                </a:lnTo>
                <a:lnTo>
                  <a:pt x="39" y="55"/>
                </a:lnTo>
                <a:lnTo>
                  <a:pt x="43" y="57"/>
                </a:lnTo>
                <a:lnTo>
                  <a:pt x="43" y="59"/>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404" name="Freeform 276"/>
          <p:cNvSpPr>
            <a:spLocks/>
          </p:cNvSpPr>
          <p:nvPr/>
        </p:nvSpPr>
        <p:spPr bwMode="gray">
          <a:xfrm>
            <a:off x="5288265" y="2546650"/>
            <a:ext cx="58768" cy="69954"/>
          </a:xfrm>
          <a:custGeom>
            <a:avLst/>
            <a:gdLst>
              <a:gd name="T0" fmla="*/ 2147483647 w 32"/>
              <a:gd name="T1" fmla="*/ 2147483647 h 39"/>
              <a:gd name="T2" fmla="*/ 2147483647 w 32"/>
              <a:gd name="T3" fmla="*/ 2147483647 h 39"/>
              <a:gd name="T4" fmla="*/ 2147483647 w 32"/>
              <a:gd name="T5" fmla="*/ 2147483647 h 39"/>
              <a:gd name="T6" fmla="*/ 2147483647 w 32"/>
              <a:gd name="T7" fmla="*/ 2147483647 h 39"/>
              <a:gd name="T8" fmla="*/ 2147483647 w 32"/>
              <a:gd name="T9" fmla="*/ 2147483647 h 39"/>
              <a:gd name="T10" fmla="*/ 0 w 32"/>
              <a:gd name="T11" fmla="*/ 2147483647 h 39"/>
              <a:gd name="T12" fmla="*/ 2147483647 w 32"/>
              <a:gd name="T13" fmla="*/ 2147483647 h 39"/>
              <a:gd name="T14" fmla="*/ 2147483647 w 32"/>
              <a:gd name="T15" fmla="*/ 2147483647 h 39"/>
              <a:gd name="T16" fmla="*/ 2147483647 w 32"/>
              <a:gd name="T17" fmla="*/ 2147483647 h 39"/>
              <a:gd name="T18" fmla="*/ 2147483647 w 32"/>
              <a:gd name="T19" fmla="*/ 0 h 39"/>
              <a:gd name="T20" fmla="*/ 2147483647 w 32"/>
              <a:gd name="T21" fmla="*/ 2147483647 h 39"/>
              <a:gd name="T22" fmla="*/ 2147483647 w 32"/>
              <a:gd name="T23" fmla="*/ 2147483647 h 39"/>
              <a:gd name="T24" fmla="*/ 2147483647 w 32"/>
              <a:gd name="T25" fmla="*/ 2147483647 h 39"/>
              <a:gd name="T26" fmla="*/ 2147483647 w 32"/>
              <a:gd name="T27" fmla="*/ 2147483647 h 39"/>
              <a:gd name="T28" fmla="*/ 2147483647 w 32"/>
              <a:gd name="T29" fmla="*/ 2147483647 h 39"/>
              <a:gd name="T30" fmla="*/ 2147483647 w 32"/>
              <a:gd name="T31" fmla="*/ 2147483647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39"/>
              <a:gd name="T50" fmla="*/ 32 w 32"/>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39">
                <a:moveTo>
                  <a:pt x="22" y="39"/>
                </a:moveTo>
                <a:lnTo>
                  <a:pt x="18" y="37"/>
                </a:lnTo>
                <a:lnTo>
                  <a:pt x="17" y="32"/>
                </a:lnTo>
                <a:lnTo>
                  <a:pt x="9" y="24"/>
                </a:lnTo>
                <a:lnTo>
                  <a:pt x="2" y="17"/>
                </a:lnTo>
                <a:lnTo>
                  <a:pt x="0" y="8"/>
                </a:lnTo>
                <a:lnTo>
                  <a:pt x="3" y="6"/>
                </a:lnTo>
                <a:lnTo>
                  <a:pt x="6" y="7"/>
                </a:lnTo>
                <a:lnTo>
                  <a:pt x="7" y="2"/>
                </a:lnTo>
                <a:lnTo>
                  <a:pt x="11" y="0"/>
                </a:lnTo>
                <a:lnTo>
                  <a:pt x="18" y="5"/>
                </a:lnTo>
                <a:lnTo>
                  <a:pt x="30" y="4"/>
                </a:lnTo>
                <a:lnTo>
                  <a:pt x="32" y="12"/>
                </a:lnTo>
                <a:lnTo>
                  <a:pt x="32" y="25"/>
                </a:lnTo>
                <a:lnTo>
                  <a:pt x="25" y="35"/>
                </a:lnTo>
                <a:lnTo>
                  <a:pt x="22" y="3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05" name="Freeform 277"/>
          <p:cNvSpPr>
            <a:spLocks/>
          </p:cNvSpPr>
          <p:nvPr/>
        </p:nvSpPr>
        <p:spPr bwMode="gray">
          <a:xfrm>
            <a:off x="5328843" y="2522867"/>
            <a:ext cx="79757" cy="110527"/>
          </a:xfrm>
          <a:custGeom>
            <a:avLst/>
            <a:gdLst>
              <a:gd name="T0" fmla="*/ 2147483647 w 44"/>
              <a:gd name="T1" fmla="*/ 2147483647 h 61"/>
              <a:gd name="T2" fmla="*/ 2147483647 w 44"/>
              <a:gd name="T3" fmla="*/ 2147483647 h 61"/>
              <a:gd name="T4" fmla="*/ 2147483647 w 44"/>
              <a:gd name="T5" fmla="*/ 2147483647 h 61"/>
              <a:gd name="T6" fmla="*/ 2147483647 w 44"/>
              <a:gd name="T7" fmla="*/ 2147483647 h 61"/>
              <a:gd name="T8" fmla="*/ 2147483647 w 44"/>
              <a:gd name="T9" fmla="*/ 2147483647 h 61"/>
              <a:gd name="T10" fmla="*/ 2147483647 w 44"/>
              <a:gd name="T11" fmla="*/ 2147483647 h 61"/>
              <a:gd name="T12" fmla="*/ 2147483647 w 44"/>
              <a:gd name="T13" fmla="*/ 2147483647 h 61"/>
              <a:gd name="T14" fmla="*/ 2147483647 w 44"/>
              <a:gd name="T15" fmla="*/ 2147483647 h 61"/>
              <a:gd name="T16" fmla="*/ 2147483647 w 44"/>
              <a:gd name="T17" fmla="*/ 2147483647 h 61"/>
              <a:gd name="T18" fmla="*/ 2147483647 w 44"/>
              <a:gd name="T19" fmla="*/ 2147483647 h 61"/>
              <a:gd name="T20" fmla="*/ 2147483647 w 44"/>
              <a:gd name="T21" fmla="*/ 2147483647 h 61"/>
              <a:gd name="T22" fmla="*/ 2147483647 w 44"/>
              <a:gd name="T23" fmla="*/ 2147483647 h 61"/>
              <a:gd name="T24" fmla="*/ 2147483647 w 44"/>
              <a:gd name="T25" fmla="*/ 2147483647 h 61"/>
              <a:gd name="T26" fmla="*/ 2147483647 w 44"/>
              <a:gd name="T27" fmla="*/ 2147483647 h 61"/>
              <a:gd name="T28" fmla="*/ 0 w 44"/>
              <a:gd name="T29" fmla="*/ 2147483647 h 61"/>
              <a:gd name="T30" fmla="*/ 0 w 44"/>
              <a:gd name="T31" fmla="*/ 2147483647 h 61"/>
              <a:gd name="T32" fmla="*/ 2147483647 w 44"/>
              <a:gd name="T33" fmla="*/ 2147483647 h 61"/>
              <a:gd name="T34" fmla="*/ 2147483647 w 44"/>
              <a:gd name="T35" fmla="*/ 2147483647 h 61"/>
              <a:gd name="T36" fmla="*/ 2147483647 w 44"/>
              <a:gd name="T37" fmla="*/ 2147483647 h 61"/>
              <a:gd name="T38" fmla="*/ 2147483647 w 44"/>
              <a:gd name="T39" fmla="*/ 2147483647 h 61"/>
              <a:gd name="T40" fmla="*/ 2147483647 w 44"/>
              <a:gd name="T41" fmla="*/ 2147483647 h 61"/>
              <a:gd name="T42" fmla="*/ 2147483647 w 44"/>
              <a:gd name="T43" fmla="*/ 2147483647 h 61"/>
              <a:gd name="T44" fmla="*/ 2147483647 w 44"/>
              <a:gd name="T45" fmla="*/ 0 h 61"/>
              <a:gd name="T46" fmla="*/ 2147483647 w 44"/>
              <a:gd name="T47" fmla="*/ 214748364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61"/>
              <a:gd name="T74" fmla="*/ 44 w 44"/>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61">
                <a:moveTo>
                  <a:pt x="19" y="1"/>
                </a:moveTo>
                <a:lnTo>
                  <a:pt x="24" y="10"/>
                </a:lnTo>
                <a:lnTo>
                  <a:pt x="25" y="21"/>
                </a:lnTo>
                <a:lnTo>
                  <a:pt x="37" y="23"/>
                </a:lnTo>
                <a:lnTo>
                  <a:pt x="42" y="30"/>
                </a:lnTo>
                <a:lnTo>
                  <a:pt x="39" y="37"/>
                </a:lnTo>
                <a:lnTo>
                  <a:pt x="44" y="43"/>
                </a:lnTo>
                <a:lnTo>
                  <a:pt x="40" y="51"/>
                </a:lnTo>
                <a:lnTo>
                  <a:pt x="31" y="55"/>
                </a:lnTo>
                <a:lnTo>
                  <a:pt x="23" y="61"/>
                </a:lnTo>
                <a:lnTo>
                  <a:pt x="20" y="53"/>
                </a:lnTo>
                <a:lnTo>
                  <a:pt x="14" y="51"/>
                </a:lnTo>
                <a:lnTo>
                  <a:pt x="10" y="54"/>
                </a:lnTo>
                <a:lnTo>
                  <a:pt x="8" y="60"/>
                </a:lnTo>
                <a:lnTo>
                  <a:pt x="0" y="54"/>
                </a:lnTo>
                <a:lnTo>
                  <a:pt x="0" y="52"/>
                </a:lnTo>
                <a:lnTo>
                  <a:pt x="3" y="48"/>
                </a:lnTo>
                <a:lnTo>
                  <a:pt x="10" y="38"/>
                </a:lnTo>
                <a:lnTo>
                  <a:pt x="10" y="25"/>
                </a:lnTo>
                <a:lnTo>
                  <a:pt x="8" y="17"/>
                </a:lnTo>
                <a:lnTo>
                  <a:pt x="5" y="7"/>
                </a:lnTo>
                <a:lnTo>
                  <a:pt x="6" y="4"/>
                </a:lnTo>
                <a:lnTo>
                  <a:pt x="17" y="0"/>
                </a:lnTo>
                <a:lnTo>
                  <a:pt x="19"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06" name="Freeform 278"/>
          <p:cNvSpPr>
            <a:spLocks/>
          </p:cNvSpPr>
          <p:nvPr/>
        </p:nvSpPr>
        <p:spPr bwMode="gray">
          <a:xfrm>
            <a:off x="5366623" y="2615204"/>
            <a:ext cx="41977" cy="43371"/>
          </a:xfrm>
          <a:custGeom>
            <a:avLst/>
            <a:gdLst>
              <a:gd name="T0" fmla="*/ 2147483647 w 23"/>
              <a:gd name="T1" fmla="*/ 2147483647 h 24"/>
              <a:gd name="T2" fmla="*/ 2147483647 w 23"/>
              <a:gd name="T3" fmla="*/ 2147483647 h 24"/>
              <a:gd name="T4" fmla="*/ 2147483647 w 23"/>
              <a:gd name="T5" fmla="*/ 0 h 24"/>
              <a:gd name="T6" fmla="*/ 2147483647 w 23"/>
              <a:gd name="T7" fmla="*/ 2147483647 h 24"/>
              <a:gd name="T8" fmla="*/ 2147483647 w 23"/>
              <a:gd name="T9" fmla="*/ 2147483647 h 24"/>
              <a:gd name="T10" fmla="*/ 2147483647 w 23"/>
              <a:gd name="T11" fmla="*/ 2147483647 h 24"/>
              <a:gd name="T12" fmla="*/ 2147483647 w 23"/>
              <a:gd name="T13" fmla="*/ 2147483647 h 24"/>
              <a:gd name="T14" fmla="*/ 2147483647 w 23"/>
              <a:gd name="T15" fmla="*/ 2147483647 h 24"/>
              <a:gd name="T16" fmla="*/ 0 w 23"/>
              <a:gd name="T17" fmla="*/ 2147483647 h 24"/>
              <a:gd name="T18" fmla="*/ 2147483647 w 23"/>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4"/>
              <a:gd name="T32" fmla="*/ 23 w 2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4">
                <a:moveTo>
                  <a:pt x="2" y="10"/>
                </a:moveTo>
                <a:lnTo>
                  <a:pt x="10" y="4"/>
                </a:lnTo>
                <a:lnTo>
                  <a:pt x="19" y="0"/>
                </a:lnTo>
                <a:lnTo>
                  <a:pt x="23" y="10"/>
                </a:lnTo>
                <a:lnTo>
                  <a:pt x="23" y="19"/>
                </a:lnTo>
                <a:lnTo>
                  <a:pt x="19" y="19"/>
                </a:lnTo>
                <a:lnTo>
                  <a:pt x="15" y="24"/>
                </a:lnTo>
                <a:lnTo>
                  <a:pt x="4" y="24"/>
                </a:lnTo>
                <a:lnTo>
                  <a:pt x="0" y="17"/>
                </a:lnTo>
                <a:lnTo>
                  <a:pt x="2" y="1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07" name="Freeform 279"/>
          <p:cNvSpPr>
            <a:spLocks/>
          </p:cNvSpPr>
          <p:nvPr/>
        </p:nvSpPr>
        <p:spPr bwMode="gray">
          <a:xfrm>
            <a:off x="5166531" y="2605411"/>
            <a:ext cx="12593" cy="39174"/>
          </a:xfrm>
          <a:custGeom>
            <a:avLst/>
            <a:gdLst>
              <a:gd name="T0" fmla="*/ 2147483647 w 7"/>
              <a:gd name="T1" fmla="*/ 0 h 22"/>
              <a:gd name="T2" fmla="*/ 2147483647 w 7"/>
              <a:gd name="T3" fmla="*/ 2147483647 h 22"/>
              <a:gd name="T4" fmla="*/ 2147483647 w 7"/>
              <a:gd name="T5" fmla="*/ 2147483647 h 22"/>
              <a:gd name="T6" fmla="*/ 2147483647 w 7"/>
              <a:gd name="T7" fmla="*/ 2147483647 h 22"/>
              <a:gd name="T8" fmla="*/ 2147483647 w 7"/>
              <a:gd name="T9" fmla="*/ 2147483647 h 22"/>
              <a:gd name="T10" fmla="*/ 0 w 7"/>
              <a:gd name="T11" fmla="*/ 2147483647 h 22"/>
              <a:gd name="T12" fmla="*/ 0 w 7"/>
              <a:gd name="T13" fmla="*/ 2147483647 h 22"/>
              <a:gd name="T14" fmla="*/ 2147483647 w 7"/>
              <a:gd name="T15" fmla="*/ 2147483647 h 22"/>
              <a:gd name="T16" fmla="*/ 2147483647 w 7"/>
              <a:gd name="T17" fmla="*/ 2147483647 h 22"/>
              <a:gd name="T18" fmla="*/ 2147483647 w 7"/>
              <a:gd name="T19" fmla="*/ 0 h 22"/>
              <a:gd name="T20" fmla="*/ 2147483647 w 7"/>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2"/>
              <a:gd name="T35" fmla="*/ 7 w 7"/>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2">
                <a:moveTo>
                  <a:pt x="6" y="0"/>
                </a:moveTo>
                <a:lnTo>
                  <a:pt x="6" y="4"/>
                </a:lnTo>
                <a:lnTo>
                  <a:pt x="7" y="8"/>
                </a:lnTo>
                <a:lnTo>
                  <a:pt x="5" y="20"/>
                </a:lnTo>
                <a:lnTo>
                  <a:pt x="2" y="22"/>
                </a:lnTo>
                <a:lnTo>
                  <a:pt x="0" y="19"/>
                </a:lnTo>
                <a:lnTo>
                  <a:pt x="0" y="10"/>
                </a:lnTo>
                <a:lnTo>
                  <a:pt x="1" y="7"/>
                </a:lnTo>
                <a:lnTo>
                  <a:pt x="5" y="4"/>
                </a:lnTo>
                <a:lnTo>
                  <a:pt x="5" y="0"/>
                </a:lnTo>
                <a:lnTo>
                  <a:pt x="6"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08" name="Freeform 280"/>
          <p:cNvSpPr>
            <a:spLocks/>
          </p:cNvSpPr>
          <p:nvPr/>
        </p:nvSpPr>
        <p:spPr bwMode="gray">
          <a:xfrm>
            <a:off x="5044796" y="2704747"/>
            <a:ext cx="8395" cy="6995"/>
          </a:xfrm>
          <a:custGeom>
            <a:avLst/>
            <a:gdLst>
              <a:gd name="T0" fmla="*/ 0 w 5"/>
              <a:gd name="T1" fmla="*/ 2147483647 h 4"/>
              <a:gd name="T2" fmla="*/ 0 w 5"/>
              <a:gd name="T3" fmla="*/ 2147483647 h 4"/>
              <a:gd name="T4" fmla="*/ 2147483647 w 5"/>
              <a:gd name="T5" fmla="*/ 0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3"/>
                </a:lnTo>
                <a:lnTo>
                  <a:pt x="3" y="0"/>
                </a:lnTo>
                <a:lnTo>
                  <a:pt x="5" y="0"/>
                </a:lnTo>
                <a:lnTo>
                  <a:pt x="3" y="3"/>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09" name="Freeform 281"/>
          <p:cNvSpPr>
            <a:spLocks/>
          </p:cNvSpPr>
          <p:nvPr/>
        </p:nvSpPr>
        <p:spPr bwMode="gray">
          <a:xfrm>
            <a:off x="5061586" y="2692155"/>
            <a:ext cx="15392" cy="12592"/>
          </a:xfrm>
          <a:custGeom>
            <a:avLst/>
            <a:gdLst>
              <a:gd name="T0" fmla="*/ 0 w 8"/>
              <a:gd name="T1" fmla="*/ 2147483647 h 7"/>
              <a:gd name="T2" fmla="*/ 0 w 8"/>
              <a:gd name="T3" fmla="*/ 0 h 7"/>
              <a:gd name="T4" fmla="*/ 2147483647 w 8"/>
              <a:gd name="T5" fmla="*/ 0 h 7"/>
              <a:gd name="T6" fmla="*/ 2147483647 w 8"/>
              <a:gd name="T7" fmla="*/ 2147483647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0"/>
                </a:lnTo>
                <a:lnTo>
                  <a:pt x="6" y="0"/>
                </a:lnTo>
                <a:lnTo>
                  <a:pt x="8" y="2"/>
                </a:lnTo>
                <a:lnTo>
                  <a:pt x="7" y="5"/>
                </a:lnTo>
                <a:lnTo>
                  <a:pt x="2" y="7"/>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0" name="Freeform 282"/>
          <p:cNvSpPr>
            <a:spLocks/>
          </p:cNvSpPr>
          <p:nvPr/>
        </p:nvSpPr>
        <p:spPr bwMode="gray">
          <a:xfrm>
            <a:off x="5082576" y="2680963"/>
            <a:ext cx="8395" cy="6995"/>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2"/>
                </a:lnTo>
                <a:lnTo>
                  <a:pt x="3" y="0"/>
                </a:lnTo>
                <a:lnTo>
                  <a:pt x="5" y="1"/>
                </a:lnTo>
                <a:lnTo>
                  <a:pt x="5" y="4"/>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1" name="Freeform 283"/>
          <p:cNvSpPr>
            <a:spLocks/>
          </p:cNvSpPr>
          <p:nvPr/>
        </p:nvSpPr>
        <p:spPr bwMode="gray">
          <a:xfrm>
            <a:off x="4942649" y="2391355"/>
            <a:ext cx="218283" cy="228049"/>
          </a:xfrm>
          <a:custGeom>
            <a:avLst/>
            <a:gdLst>
              <a:gd name="T0" fmla="*/ 2147483647 w 119"/>
              <a:gd name="T1" fmla="*/ 2147483647 h 125"/>
              <a:gd name="T2" fmla="*/ 2147483647 w 119"/>
              <a:gd name="T3" fmla="*/ 2147483647 h 125"/>
              <a:gd name="T4" fmla="*/ 2147483647 w 119"/>
              <a:gd name="T5" fmla="*/ 2147483647 h 125"/>
              <a:gd name="T6" fmla="*/ 2147483647 w 119"/>
              <a:gd name="T7" fmla="*/ 2147483647 h 125"/>
              <a:gd name="T8" fmla="*/ 2147483647 w 119"/>
              <a:gd name="T9" fmla="*/ 2147483647 h 125"/>
              <a:gd name="T10" fmla="*/ 2147483647 w 119"/>
              <a:gd name="T11" fmla="*/ 2147483647 h 125"/>
              <a:gd name="T12" fmla="*/ 2147483647 w 119"/>
              <a:gd name="T13" fmla="*/ 2147483647 h 125"/>
              <a:gd name="T14" fmla="*/ 2147483647 w 119"/>
              <a:gd name="T15" fmla="*/ 2147483647 h 125"/>
              <a:gd name="T16" fmla="*/ 2147483647 w 119"/>
              <a:gd name="T17" fmla="*/ 2147483647 h 125"/>
              <a:gd name="T18" fmla="*/ 2147483647 w 119"/>
              <a:gd name="T19" fmla="*/ 2147483647 h 125"/>
              <a:gd name="T20" fmla="*/ 2147483647 w 119"/>
              <a:gd name="T21" fmla="*/ 2147483647 h 125"/>
              <a:gd name="T22" fmla="*/ 2147483647 w 119"/>
              <a:gd name="T23" fmla="*/ 2147483647 h 125"/>
              <a:gd name="T24" fmla="*/ 2147483647 w 119"/>
              <a:gd name="T25" fmla="*/ 2147483647 h 125"/>
              <a:gd name="T26" fmla="*/ 2147483647 w 119"/>
              <a:gd name="T27" fmla="*/ 2147483647 h 125"/>
              <a:gd name="T28" fmla="*/ 2147483647 w 119"/>
              <a:gd name="T29" fmla="*/ 2147483647 h 125"/>
              <a:gd name="T30" fmla="*/ 2147483647 w 119"/>
              <a:gd name="T31" fmla="*/ 2147483647 h 125"/>
              <a:gd name="T32" fmla="*/ 2147483647 w 119"/>
              <a:gd name="T33" fmla="*/ 2147483647 h 125"/>
              <a:gd name="T34" fmla="*/ 2147483647 w 119"/>
              <a:gd name="T35" fmla="*/ 2147483647 h 125"/>
              <a:gd name="T36" fmla="*/ 2147483647 w 119"/>
              <a:gd name="T37" fmla="*/ 2147483647 h 125"/>
              <a:gd name="T38" fmla="*/ 2147483647 w 119"/>
              <a:gd name="T39" fmla="*/ 2147483647 h 125"/>
              <a:gd name="T40" fmla="*/ 2147483647 w 119"/>
              <a:gd name="T41" fmla="*/ 2147483647 h 125"/>
              <a:gd name="T42" fmla="*/ 2147483647 w 119"/>
              <a:gd name="T43" fmla="*/ 2147483647 h 125"/>
              <a:gd name="T44" fmla="*/ 2147483647 w 119"/>
              <a:gd name="T45" fmla="*/ 2147483647 h 125"/>
              <a:gd name="T46" fmla="*/ 2147483647 w 119"/>
              <a:gd name="T47" fmla="*/ 2147483647 h 125"/>
              <a:gd name="T48" fmla="*/ 2147483647 w 119"/>
              <a:gd name="T49" fmla="*/ 0 h 125"/>
              <a:gd name="T50" fmla="*/ 2147483647 w 119"/>
              <a:gd name="T51" fmla="*/ 2147483647 h 125"/>
              <a:gd name="T52" fmla="*/ 2147483647 w 119"/>
              <a:gd name="T53" fmla="*/ 2147483647 h 125"/>
              <a:gd name="T54" fmla="*/ 2147483647 w 119"/>
              <a:gd name="T55" fmla="*/ 2147483647 h 125"/>
              <a:gd name="T56" fmla="*/ 2147483647 w 119"/>
              <a:gd name="T57" fmla="*/ 2147483647 h 125"/>
              <a:gd name="T58" fmla="*/ 2147483647 w 119"/>
              <a:gd name="T59" fmla="*/ 2147483647 h 125"/>
              <a:gd name="T60" fmla="*/ 2147483647 w 119"/>
              <a:gd name="T61" fmla="*/ 2147483647 h 125"/>
              <a:gd name="T62" fmla="*/ 2147483647 w 119"/>
              <a:gd name="T63" fmla="*/ 2147483647 h 125"/>
              <a:gd name="T64" fmla="*/ 2147483647 w 119"/>
              <a:gd name="T65" fmla="*/ 2147483647 h 125"/>
              <a:gd name="T66" fmla="*/ 2147483647 w 119"/>
              <a:gd name="T67" fmla="*/ 2147483647 h 125"/>
              <a:gd name="T68" fmla="*/ 2147483647 w 119"/>
              <a:gd name="T69" fmla="*/ 2147483647 h 125"/>
              <a:gd name="T70" fmla="*/ 2147483647 w 119"/>
              <a:gd name="T71" fmla="*/ 2147483647 h 125"/>
              <a:gd name="T72" fmla="*/ 2147483647 w 119"/>
              <a:gd name="T73" fmla="*/ 2147483647 h 125"/>
              <a:gd name="T74" fmla="*/ 2147483647 w 119"/>
              <a:gd name="T75" fmla="*/ 2147483647 h 125"/>
              <a:gd name="T76" fmla="*/ 2147483647 w 119"/>
              <a:gd name="T77" fmla="*/ 2147483647 h 125"/>
              <a:gd name="T78" fmla="*/ 2147483647 w 119"/>
              <a:gd name="T79" fmla="*/ 2147483647 h 125"/>
              <a:gd name="T80" fmla="*/ 2147483647 w 119"/>
              <a:gd name="T81" fmla="*/ 2147483647 h 1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9"/>
              <a:gd name="T124" fmla="*/ 0 h 125"/>
              <a:gd name="T125" fmla="*/ 119 w 119"/>
              <a:gd name="T126" fmla="*/ 125 h 1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9" h="125">
                <a:moveTo>
                  <a:pt x="70" y="125"/>
                </a:moveTo>
                <a:lnTo>
                  <a:pt x="60" y="125"/>
                </a:lnTo>
                <a:lnTo>
                  <a:pt x="56" y="123"/>
                </a:lnTo>
                <a:lnTo>
                  <a:pt x="57" y="121"/>
                </a:lnTo>
                <a:lnTo>
                  <a:pt x="56" y="120"/>
                </a:lnTo>
                <a:lnTo>
                  <a:pt x="54" y="121"/>
                </a:lnTo>
                <a:lnTo>
                  <a:pt x="53" y="122"/>
                </a:lnTo>
                <a:lnTo>
                  <a:pt x="41" y="123"/>
                </a:lnTo>
                <a:lnTo>
                  <a:pt x="38" y="120"/>
                </a:lnTo>
                <a:lnTo>
                  <a:pt x="35" y="120"/>
                </a:lnTo>
                <a:lnTo>
                  <a:pt x="28" y="115"/>
                </a:lnTo>
                <a:lnTo>
                  <a:pt x="31" y="107"/>
                </a:lnTo>
                <a:lnTo>
                  <a:pt x="33" y="99"/>
                </a:lnTo>
                <a:lnTo>
                  <a:pt x="33" y="92"/>
                </a:lnTo>
                <a:lnTo>
                  <a:pt x="36" y="95"/>
                </a:lnTo>
                <a:lnTo>
                  <a:pt x="35" y="91"/>
                </a:lnTo>
                <a:lnTo>
                  <a:pt x="32" y="90"/>
                </a:lnTo>
                <a:lnTo>
                  <a:pt x="31" y="85"/>
                </a:lnTo>
                <a:lnTo>
                  <a:pt x="30" y="78"/>
                </a:lnTo>
                <a:lnTo>
                  <a:pt x="32" y="77"/>
                </a:lnTo>
                <a:lnTo>
                  <a:pt x="32" y="73"/>
                </a:lnTo>
                <a:lnTo>
                  <a:pt x="23" y="66"/>
                </a:lnTo>
                <a:lnTo>
                  <a:pt x="25" y="61"/>
                </a:lnTo>
                <a:lnTo>
                  <a:pt x="21" y="57"/>
                </a:lnTo>
                <a:lnTo>
                  <a:pt x="17" y="57"/>
                </a:lnTo>
                <a:lnTo>
                  <a:pt x="16" y="54"/>
                </a:lnTo>
                <a:lnTo>
                  <a:pt x="11" y="53"/>
                </a:lnTo>
                <a:lnTo>
                  <a:pt x="6" y="52"/>
                </a:lnTo>
                <a:lnTo>
                  <a:pt x="2" y="49"/>
                </a:lnTo>
                <a:lnTo>
                  <a:pt x="2" y="46"/>
                </a:lnTo>
                <a:lnTo>
                  <a:pt x="0" y="43"/>
                </a:lnTo>
                <a:lnTo>
                  <a:pt x="2" y="39"/>
                </a:lnTo>
                <a:lnTo>
                  <a:pt x="7" y="40"/>
                </a:lnTo>
                <a:lnTo>
                  <a:pt x="11" y="36"/>
                </a:lnTo>
                <a:lnTo>
                  <a:pt x="14" y="37"/>
                </a:lnTo>
                <a:lnTo>
                  <a:pt x="20" y="40"/>
                </a:lnTo>
                <a:lnTo>
                  <a:pt x="23" y="38"/>
                </a:lnTo>
                <a:lnTo>
                  <a:pt x="27" y="40"/>
                </a:lnTo>
                <a:lnTo>
                  <a:pt x="30" y="36"/>
                </a:lnTo>
                <a:lnTo>
                  <a:pt x="28" y="32"/>
                </a:lnTo>
                <a:lnTo>
                  <a:pt x="24" y="26"/>
                </a:lnTo>
                <a:lnTo>
                  <a:pt x="24" y="23"/>
                </a:lnTo>
                <a:lnTo>
                  <a:pt x="30" y="23"/>
                </a:lnTo>
                <a:lnTo>
                  <a:pt x="33" y="27"/>
                </a:lnTo>
                <a:lnTo>
                  <a:pt x="41" y="27"/>
                </a:lnTo>
                <a:lnTo>
                  <a:pt x="41" y="24"/>
                </a:lnTo>
                <a:lnTo>
                  <a:pt x="47" y="21"/>
                </a:lnTo>
                <a:lnTo>
                  <a:pt x="55" y="15"/>
                </a:lnTo>
                <a:lnTo>
                  <a:pt x="58" y="2"/>
                </a:lnTo>
                <a:lnTo>
                  <a:pt x="65" y="0"/>
                </a:lnTo>
                <a:lnTo>
                  <a:pt x="72" y="9"/>
                </a:lnTo>
                <a:lnTo>
                  <a:pt x="80" y="15"/>
                </a:lnTo>
                <a:lnTo>
                  <a:pt x="84" y="17"/>
                </a:lnTo>
                <a:lnTo>
                  <a:pt x="90" y="19"/>
                </a:lnTo>
                <a:lnTo>
                  <a:pt x="97" y="25"/>
                </a:lnTo>
                <a:lnTo>
                  <a:pt x="103" y="27"/>
                </a:lnTo>
                <a:lnTo>
                  <a:pt x="112" y="27"/>
                </a:lnTo>
                <a:lnTo>
                  <a:pt x="119" y="29"/>
                </a:lnTo>
                <a:lnTo>
                  <a:pt x="114" y="42"/>
                </a:lnTo>
                <a:lnTo>
                  <a:pt x="111" y="55"/>
                </a:lnTo>
                <a:lnTo>
                  <a:pt x="106" y="54"/>
                </a:lnTo>
                <a:lnTo>
                  <a:pt x="104" y="59"/>
                </a:lnTo>
                <a:lnTo>
                  <a:pt x="104" y="63"/>
                </a:lnTo>
                <a:lnTo>
                  <a:pt x="101" y="64"/>
                </a:lnTo>
                <a:lnTo>
                  <a:pt x="99" y="69"/>
                </a:lnTo>
                <a:lnTo>
                  <a:pt x="95" y="74"/>
                </a:lnTo>
                <a:lnTo>
                  <a:pt x="97" y="77"/>
                </a:lnTo>
                <a:lnTo>
                  <a:pt x="101" y="74"/>
                </a:lnTo>
                <a:lnTo>
                  <a:pt x="104" y="75"/>
                </a:lnTo>
                <a:lnTo>
                  <a:pt x="103" y="80"/>
                </a:lnTo>
                <a:lnTo>
                  <a:pt x="104" y="91"/>
                </a:lnTo>
                <a:lnTo>
                  <a:pt x="106" y="101"/>
                </a:lnTo>
                <a:lnTo>
                  <a:pt x="111" y="102"/>
                </a:lnTo>
                <a:lnTo>
                  <a:pt x="115" y="107"/>
                </a:lnTo>
                <a:lnTo>
                  <a:pt x="110" y="111"/>
                </a:lnTo>
                <a:lnTo>
                  <a:pt x="105" y="112"/>
                </a:lnTo>
                <a:lnTo>
                  <a:pt x="101" y="115"/>
                </a:lnTo>
                <a:lnTo>
                  <a:pt x="96" y="117"/>
                </a:lnTo>
                <a:lnTo>
                  <a:pt x="91" y="115"/>
                </a:lnTo>
                <a:lnTo>
                  <a:pt x="86" y="116"/>
                </a:lnTo>
                <a:lnTo>
                  <a:pt x="79" y="112"/>
                </a:lnTo>
                <a:lnTo>
                  <a:pt x="72" y="117"/>
                </a:lnTo>
                <a:lnTo>
                  <a:pt x="70" y="12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2" name="Freeform 284"/>
          <p:cNvSpPr>
            <a:spLocks/>
          </p:cNvSpPr>
          <p:nvPr/>
        </p:nvSpPr>
        <p:spPr bwMode="gray">
          <a:xfrm>
            <a:off x="5389011" y="2146517"/>
            <a:ext cx="20989" cy="19587"/>
          </a:xfrm>
          <a:custGeom>
            <a:avLst/>
            <a:gdLst>
              <a:gd name="T0" fmla="*/ 2147483647 w 12"/>
              <a:gd name="T1" fmla="*/ 2147483647 h 11"/>
              <a:gd name="T2" fmla="*/ 2147483647 w 12"/>
              <a:gd name="T3" fmla="*/ 2147483647 h 11"/>
              <a:gd name="T4" fmla="*/ 2147483647 w 12"/>
              <a:gd name="T5" fmla="*/ 0 h 11"/>
              <a:gd name="T6" fmla="*/ 0 w 12"/>
              <a:gd name="T7" fmla="*/ 2147483647 h 11"/>
              <a:gd name="T8" fmla="*/ 2147483647 w 12"/>
              <a:gd name="T9" fmla="*/ 2147483647 h 11"/>
              <a:gd name="T10" fmla="*/ 2147483647 w 12"/>
              <a:gd name="T11" fmla="*/ 2147483647 h 11"/>
              <a:gd name="T12" fmla="*/ 2147483647 w 12"/>
              <a:gd name="T13" fmla="*/ 2147483647 h 11"/>
              <a:gd name="T14" fmla="*/ 2147483647 w 12"/>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1"/>
              <a:gd name="T26" fmla="*/ 12 w 12"/>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1">
                <a:moveTo>
                  <a:pt x="12" y="4"/>
                </a:moveTo>
                <a:lnTo>
                  <a:pt x="11" y="2"/>
                </a:lnTo>
                <a:lnTo>
                  <a:pt x="6" y="0"/>
                </a:lnTo>
                <a:lnTo>
                  <a:pt x="0" y="4"/>
                </a:lnTo>
                <a:lnTo>
                  <a:pt x="1" y="11"/>
                </a:lnTo>
                <a:lnTo>
                  <a:pt x="4" y="11"/>
                </a:lnTo>
                <a:lnTo>
                  <a:pt x="6" y="8"/>
                </a:lnTo>
                <a:lnTo>
                  <a:pt x="12"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3" name="Freeform 285"/>
          <p:cNvSpPr>
            <a:spLocks noEditPoints="1"/>
          </p:cNvSpPr>
          <p:nvPr/>
        </p:nvSpPr>
        <p:spPr bwMode="gray">
          <a:xfrm>
            <a:off x="5389011" y="2129727"/>
            <a:ext cx="20989" cy="36376"/>
          </a:xfrm>
          <a:custGeom>
            <a:avLst/>
            <a:gdLst>
              <a:gd name="T0" fmla="*/ 2147483647 w 12"/>
              <a:gd name="T1" fmla="*/ 2147483647 h 20"/>
              <a:gd name="T2" fmla="*/ 2147483647 w 12"/>
              <a:gd name="T3" fmla="*/ 2147483647 h 20"/>
              <a:gd name="T4" fmla="*/ 2147483647 w 12"/>
              <a:gd name="T5" fmla="*/ 2147483647 h 20"/>
              <a:gd name="T6" fmla="*/ 2147483647 w 12"/>
              <a:gd name="T7" fmla="*/ 2147483647 h 20"/>
              <a:gd name="T8" fmla="*/ 2147483647 w 12"/>
              <a:gd name="T9" fmla="*/ 2147483647 h 20"/>
              <a:gd name="T10" fmla="*/ 2147483647 w 12"/>
              <a:gd name="T11" fmla="*/ 2147483647 h 20"/>
              <a:gd name="T12" fmla="*/ 0 w 12"/>
              <a:gd name="T13" fmla="*/ 2147483647 h 20"/>
              <a:gd name="T14" fmla="*/ 2147483647 w 12"/>
              <a:gd name="T15" fmla="*/ 2147483647 h 20"/>
              <a:gd name="T16" fmla="*/ 2147483647 w 12"/>
              <a:gd name="T17" fmla="*/ 0 h 20"/>
              <a:gd name="T18" fmla="*/ 2147483647 w 12"/>
              <a:gd name="T19" fmla="*/ 0 h 20"/>
              <a:gd name="T20" fmla="*/ 2147483647 w 12"/>
              <a:gd name="T21" fmla="*/ 2147483647 h 20"/>
              <a:gd name="T22" fmla="*/ 2147483647 w 12"/>
              <a:gd name="T23" fmla="*/ 2147483647 h 20"/>
              <a:gd name="T24" fmla="*/ 2147483647 w 12"/>
              <a:gd name="T25" fmla="*/ 2147483647 h 20"/>
              <a:gd name="T26" fmla="*/ 2147483647 w 12"/>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20"/>
              <a:gd name="T44" fmla="*/ 12 w 12"/>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20">
                <a:moveTo>
                  <a:pt x="1" y="20"/>
                </a:moveTo>
                <a:lnTo>
                  <a:pt x="4" y="20"/>
                </a:lnTo>
                <a:lnTo>
                  <a:pt x="6" y="17"/>
                </a:lnTo>
                <a:lnTo>
                  <a:pt x="12" y="13"/>
                </a:lnTo>
                <a:lnTo>
                  <a:pt x="11" y="11"/>
                </a:lnTo>
                <a:lnTo>
                  <a:pt x="6" y="9"/>
                </a:lnTo>
                <a:lnTo>
                  <a:pt x="0" y="13"/>
                </a:lnTo>
                <a:lnTo>
                  <a:pt x="1" y="20"/>
                </a:lnTo>
                <a:close/>
                <a:moveTo>
                  <a:pt x="8" y="0"/>
                </a:moveTo>
                <a:lnTo>
                  <a:pt x="5" y="0"/>
                </a:lnTo>
                <a:lnTo>
                  <a:pt x="2" y="2"/>
                </a:lnTo>
                <a:lnTo>
                  <a:pt x="4" y="5"/>
                </a:lnTo>
                <a:lnTo>
                  <a:pt x="8" y="3"/>
                </a:lnTo>
                <a:lnTo>
                  <a:pt x="8"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4" name="Freeform 286"/>
          <p:cNvSpPr>
            <a:spLocks noEditPoints="1"/>
          </p:cNvSpPr>
          <p:nvPr/>
        </p:nvSpPr>
        <p:spPr bwMode="gray">
          <a:xfrm>
            <a:off x="4916065" y="2152113"/>
            <a:ext cx="351211" cy="272819"/>
          </a:xfrm>
          <a:custGeom>
            <a:avLst/>
            <a:gdLst>
              <a:gd name="T0" fmla="*/ 2147483647 w 192"/>
              <a:gd name="T1" fmla="*/ 2147483647 h 150"/>
              <a:gd name="T2" fmla="*/ 2147483647 w 192"/>
              <a:gd name="T3" fmla="*/ 2147483647 h 150"/>
              <a:gd name="T4" fmla="*/ 2147483647 w 192"/>
              <a:gd name="T5" fmla="*/ 2147483647 h 150"/>
              <a:gd name="T6" fmla="*/ 2147483647 w 192"/>
              <a:gd name="T7" fmla="*/ 2147483647 h 150"/>
              <a:gd name="T8" fmla="*/ 2147483647 w 192"/>
              <a:gd name="T9" fmla="*/ 2147483647 h 150"/>
              <a:gd name="T10" fmla="*/ 2147483647 w 192"/>
              <a:gd name="T11" fmla="*/ 2147483647 h 150"/>
              <a:gd name="T12" fmla="*/ 0 w 192"/>
              <a:gd name="T13" fmla="*/ 2147483647 h 150"/>
              <a:gd name="T14" fmla="*/ 2147483647 w 192"/>
              <a:gd name="T15" fmla="*/ 2147483647 h 150"/>
              <a:gd name="T16" fmla="*/ 2147483647 w 192"/>
              <a:gd name="T17" fmla="*/ 2147483647 h 150"/>
              <a:gd name="T18" fmla="*/ 2147483647 w 192"/>
              <a:gd name="T19" fmla="*/ 2147483647 h 150"/>
              <a:gd name="T20" fmla="*/ 2147483647 w 192"/>
              <a:gd name="T21" fmla="*/ 2147483647 h 150"/>
              <a:gd name="T22" fmla="*/ 2147483647 w 192"/>
              <a:gd name="T23" fmla="*/ 2147483647 h 150"/>
              <a:gd name="T24" fmla="*/ 2147483647 w 192"/>
              <a:gd name="T25" fmla="*/ 2147483647 h 150"/>
              <a:gd name="T26" fmla="*/ 2147483647 w 192"/>
              <a:gd name="T27" fmla="*/ 2147483647 h 150"/>
              <a:gd name="T28" fmla="*/ 2147483647 w 192"/>
              <a:gd name="T29" fmla="*/ 2147483647 h 150"/>
              <a:gd name="T30" fmla="*/ 2147483647 w 192"/>
              <a:gd name="T31" fmla="*/ 2147483647 h 150"/>
              <a:gd name="T32" fmla="*/ 2147483647 w 192"/>
              <a:gd name="T33" fmla="*/ 2147483647 h 150"/>
              <a:gd name="T34" fmla="*/ 2147483647 w 192"/>
              <a:gd name="T35" fmla="*/ 2147483647 h 150"/>
              <a:gd name="T36" fmla="*/ 2147483647 w 192"/>
              <a:gd name="T37" fmla="*/ 2147483647 h 150"/>
              <a:gd name="T38" fmla="*/ 2147483647 w 192"/>
              <a:gd name="T39" fmla="*/ 2147483647 h 150"/>
              <a:gd name="T40" fmla="*/ 2147483647 w 192"/>
              <a:gd name="T41" fmla="*/ 2147483647 h 150"/>
              <a:gd name="T42" fmla="*/ 2147483647 w 192"/>
              <a:gd name="T43" fmla="*/ 2147483647 h 150"/>
              <a:gd name="T44" fmla="*/ 2147483647 w 192"/>
              <a:gd name="T45" fmla="*/ 2147483647 h 150"/>
              <a:gd name="T46" fmla="*/ 2147483647 w 192"/>
              <a:gd name="T47" fmla="*/ 2147483647 h 150"/>
              <a:gd name="T48" fmla="*/ 2147483647 w 192"/>
              <a:gd name="T49" fmla="*/ 2147483647 h 150"/>
              <a:gd name="T50" fmla="*/ 2147483647 w 192"/>
              <a:gd name="T51" fmla="*/ 2147483647 h 150"/>
              <a:gd name="T52" fmla="*/ 2147483647 w 192"/>
              <a:gd name="T53" fmla="*/ 2147483647 h 150"/>
              <a:gd name="T54" fmla="*/ 2147483647 w 192"/>
              <a:gd name="T55" fmla="*/ 2147483647 h 150"/>
              <a:gd name="T56" fmla="*/ 2147483647 w 192"/>
              <a:gd name="T57" fmla="*/ 2147483647 h 150"/>
              <a:gd name="T58" fmla="*/ 2147483647 w 192"/>
              <a:gd name="T59" fmla="*/ 2147483647 h 150"/>
              <a:gd name="T60" fmla="*/ 2147483647 w 192"/>
              <a:gd name="T61" fmla="*/ 2147483647 h 150"/>
              <a:gd name="T62" fmla="*/ 2147483647 w 192"/>
              <a:gd name="T63" fmla="*/ 2147483647 h 150"/>
              <a:gd name="T64" fmla="*/ 2147483647 w 192"/>
              <a:gd name="T65" fmla="*/ 2147483647 h 150"/>
              <a:gd name="T66" fmla="*/ 2147483647 w 192"/>
              <a:gd name="T67" fmla="*/ 2147483647 h 150"/>
              <a:gd name="T68" fmla="*/ 2147483647 w 192"/>
              <a:gd name="T69" fmla="*/ 2147483647 h 150"/>
              <a:gd name="T70" fmla="*/ 2147483647 w 192"/>
              <a:gd name="T71" fmla="*/ 2147483647 h 150"/>
              <a:gd name="T72" fmla="*/ 2147483647 w 192"/>
              <a:gd name="T73" fmla="*/ 2147483647 h 150"/>
              <a:gd name="T74" fmla="*/ 2147483647 w 192"/>
              <a:gd name="T75" fmla="*/ 2147483647 h 150"/>
              <a:gd name="T76" fmla="*/ 2147483647 w 192"/>
              <a:gd name="T77" fmla="*/ 2147483647 h 150"/>
              <a:gd name="T78" fmla="*/ 2147483647 w 192"/>
              <a:gd name="T79" fmla="*/ 2147483647 h 150"/>
              <a:gd name="T80" fmla="*/ 2147483647 w 192"/>
              <a:gd name="T81" fmla="*/ 2147483647 h 150"/>
              <a:gd name="T82" fmla="*/ 2147483647 w 192"/>
              <a:gd name="T83" fmla="*/ 2147483647 h 150"/>
              <a:gd name="T84" fmla="*/ 2147483647 w 192"/>
              <a:gd name="T85" fmla="*/ 2147483647 h 150"/>
              <a:gd name="T86" fmla="*/ 2147483647 w 192"/>
              <a:gd name="T87" fmla="*/ 2147483647 h 150"/>
              <a:gd name="T88" fmla="*/ 2147483647 w 192"/>
              <a:gd name="T89" fmla="*/ 2147483647 h 150"/>
              <a:gd name="T90" fmla="*/ 2147483647 w 192"/>
              <a:gd name="T91" fmla="*/ 2147483647 h 150"/>
              <a:gd name="T92" fmla="*/ 2147483647 w 192"/>
              <a:gd name="T93" fmla="*/ 2147483647 h 150"/>
              <a:gd name="T94" fmla="*/ 2147483647 w 192"/>
              <a:gd name="T95" fmla="*/ 2147483647 h 150"/>
              <a:gd name="T96" fmla="*/ 2147483647 w 192"/>
              <a:gd name="T97" fmla="*/ 2147483647 h 150"/>
              <a:gd name="T98" fmla="*/ 2147483647 w 192"/>
              <a:gd name="T99" fmla="*/ 2147483647 h 150"/>
              <a:gd name="T100" fmla="*/ 2147483647 w 192"/>
              <a:gd name="T101" fmla="*/ 2147483647 h 150"/>
              <a:gd name="T102" fmla="*/ 2147483647 w 192"/>
              <a:gd name="T103" fmla="*/ 2147483647 h 150"/>
              <a:gd name="T104" fmla="*/ 2147483647 w 192"/>
              <a:gd name="T105" fmla="*/ 2147483647 h 150"/>
              <a:gd name="T106" fmla="*/ 2147483647 w 192"/>
              <a:gd name="T107" fmla="*/ 2147483647 h 150"/>
              <a:gd name="T108" fmla="*/ 2147483647 w 192"/>
              <a:gd name="T109" fmla="*/ 2147483647 h 1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2"/>
              <a:gd name="T166" fmla="*/ 0 h 150"/>
              <a:gd name="T167" fmla="*/ 192 w 192"/>
              <a:gd name="T168" fmla="*/ 150 h 15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2" h="150">
                <a:moveTo>
                  <a:pt x="147" y="57"/>
                </a:moveTo>
                <a:lnTo>
                  <a:pt x="149" y="62"/>
                </a:lnTo>
                <a:lnTo>
                  <a:pt x="154" y="63"/>
                </a:lnTo>
                <a:lnTo>
                  <a:pt x="157" y="59"/>
                </a:lnTo>
                <a:lnTo>
                  <a:pt x="156" y="56"/>
                </a:lnTo>
                <a:lnTo>
                  <a:pt x="151" y="55"/>
                </a:lnTo>
                <a:lnTo>
                  <a:pt x="147" y="57"/>
                </a:lnTo>
                <a:close/>
                <a:moveTo>
                  <a:pt x="189" y="81"/>
                </a:moveTo>
                <a:lnTo>
                  <a:pt x="192" y="79"/>
                </a:lnTo>
                <a:lnTo>
                  <a:pt x="190" y="78"/>
                </a:lnTo>
                <a:lnTo>
                  <a:pt x="189" y="81"/>
                </a:lnTo>
                <a:close/>
                <a:moveTo>
                  <a:pt x="6" y="30"/>
                </a:moveTo>
                <a:lnTo>
                  <a:pt x="2" y="35"/>
                </a:lnTo>
                <a:lnTo>
                  <a:pt x="0" y="39"/>
                </a:lnTo>
                <a:lnTo>
                  <a:pt x="1" y="44"/>
                </a:lnTo>
                <a:lnTo>
                  <a:pt x="2" y="46"/>
                </a:lnTo>
                <a:lnTo>
                  <a:pt x="4" y="43"/>
                </a:lnTo>
                <a:lnTo>
                  <a:pt x="5" y="40"/>
                </a:lnTo>
                <a:lnTo>
                  <a:pt x="8" y="37"/>
                </a:lnTo>
                <a:lnTo>
                  <a:pt x="9" y="38"/>
                </a:lnTo>
                <a:lnTo>
                  <a:pt x="8" y="41"/>
                </a:lnTo>
                <a:lnTo>
                  <a:pt x="6" y="46"/>
                </a:lnTo>
                <a:lnTo>
                  <a:pt x="5" y="51"/>
                </a:lnTo>
                <a:lnTo>
                  <a:pt x="5" y="57"/>
                </a:lnTo>
                <a:lnTo>
                  <a:pt x="6" y="61"/>
                </a:lnTo>
                <a:lnTo>
                  <a:pt x="8" y="58"/>
                </a:lnTo>
                <a:lnTo>
                  <a:pt x="8" y="53"/>
                </a:lnTo>
                <a:lnTo>
                  <a:pt x="12" y="51"/>
                </a:lnTo>
                <a:lnTo>
                  <a:pt x="13" y="53"/>
                </a:lnTo>
                <a:lnTo>
                  <a:pt x="13" y="57"/>
                </a:lnTo>
                <a:lnTo>
                  <a:pt x="14" y="60"/>
                </a:lnTo>
                <a:lnTo>
                  <a:pt x="14" y="63"/>
                </a:lnTo>
                <a:lnTo>
                  <a:pt x="11" y="66"/>
                </a:lnTo>
                <a:lnTo>
                  <a:pt x="11" y="71"/>
                </a:lnTo>
                <a:lnTo>
                  <a:pt x="12" y="72"/>
                </a:lnTo>
                <a:lnTo>
                  <a:pt x="22" y="72"/>
                </a:lnTo>
                <a:lnTo>
                  <a:pt x="26" y="70"/>
                </a:lnTo>
                <a:lnTo>
                  <a:pt x="26" y="76"/>
                </a:lnTo>
                <a:lnTo>
                  <a:pt x="27" y="81"/>
                </a:lnTo>
                <a:lnTo>
                  <a:pt x="29" y="85"/>
                </a:lnTo>
                <a:lnTo>
                  <a:pt x="31" y="86"/>
                </a:lnTo>
                <a:lnTo>
                  <a:pt x="31" y="91"/>
                </a:lnTo>
                <a:lnTo>
                  <a:pt x="29" y="94"/>
                </a:lnTo>
                <a:lnTo>
                  <a:pt x="24" y="97"/>
                </a:lnTo>
                <a:lnTo>
                  <a:pt x="18" y="98"/>
                </a:lnTo>
                <a:lnTo>
                  <a:pt x="17" y="103"/>
                </a:lnTo>
                <a:lnTo>
                  <a:pt x="19" y="104"/>
                </a:lnTo>
                <a:lnTo>
                  <a:pt x="18" y="116"/>
                </a:lnTo>
                <a:lnTo>
                  <a:pt x="14" y="116"/>
                </a:lnTo>
                <a:lnTo>
                  <a:pt x="11" y="118"/>
                </a:lnTo>
                <a:lnTo>
                  <a:pt x="10" y="121"/>
                </a:lnTo>
                <a:lnTo>
                  <a:pt x="11" y="123"/>
                </a:lnTo>
                <a:lnTo>
                  <a:pt x="21" y="124"/>
                </a:lnTo>
                <a:lnTo>
                  <a:pt x="24" y="126"/>
                </a:lnTo>
                <a:lnTo>
                  <a:pt x="28" y="127"/>
                </a:lnTo>
                <a:lnTo>
                  <a:pt x="29" y="126"/>
                </a:lnTo>
                <a:lnTo>
                  <a:pt x="32" y="126"/>
                </a:lnTo>
                <a:lnTo>
                  <a:pt x="30" y="129"/>
                </a:lnTo>
                <a:lnTo>
                  <a:pt x="26" y="130"/>
                </a:lnTo>
                <a:lnTo>
                  <a:pt x="20" y="132"/>
                </a:lnTo>
                <a:lnTo>
                  <a:pt x="19" y="136"/>
                </a:lnTo>
                <a:lnTo>
                  <a:pt x="16" y="138"/>
                </a:lnTo>
                <a:lnTo>
                  <a:pt x="14" y="143"/>
                </a:lnTo>
                <a:lnTo>
                  <a:pt x="9" y="148"/>
                </a:lnTo>
                <a:lnTo>
                  <a:pt x="10" y="150"/>
                </a:lnTo>
                <a:lnTo>
                  <a:pt x="13" y="149"/>
                </a:lnTo>
                <a:lnTo>
                  <a:pt x="16" y="145"/>
                </a:lnTo>
                <a:lnTo>
                  <a:pt x="26" y="145"/>
                </a:lnTo>
                <a:lnTo>
                  <a:pt x="27" y="142"/>
                </a:lnTo>
                <a:lnTo>
                  <a:pt x="34" y="139"/>
                </a:lnTo>
                <a:lnTo>
                  <a:pt x="35" y="141"/>
                </a:lnTo>
                <a:lnTo>
                  <a:pt x="48" y="137"/>
                </a:lnTo>
                <a:lnTo>
                  <a:pt x="53" y="138"/>
                </a:lnTo>
                <a:lnTo>
                  <a:pt x="61" y="138"/>
                </a:lnTo>
                <a:lnTo>
                  <a:pt x="69" y="131"/>
                </a:lnTo>
                <a:lnTo>
                  <a:pt x="69" y="128"/>
                </a:lnTo>
                <a:lnTo>
                  <a:pt x="64" y="128"/>
                </a:lnTo>
                <a:lnTo>
                  <a:pt x="59" y="127"/>
                </a:lnTo>
                <a:lnTo>
                  <a:pt x="61" y="125"/>
                </a:lnTo>
                <a:lnTo>
                  <a:pt x="65" y="125"/>
                </a:lnTo>
                <a:lnTo>
                  <a:pt x="70" y="119"/>
                </a:lnTo>
                <a:lnTo>
                  <a:pt x="72" y="114"/>
                </a:lnTo>
                <a:lnTo>
                  <a:pt x="71" y="104"/>
                </a:lnTo>
                <a:lnTo>
                  <a:pt x="63" y="105"/>
                </a:lnTo>
                <a:lnTo>
                  <a:pt x="58" y="103"/>
                </a:lnTo>
                <a:lnTo>
                  <a:pt x="57" y="86"/>
                </a:lnTo>
                <a:lnTo>
                  <a:pt x="55" y="82"/>
                </a:lnTo>
                <a:lnTo>
                  <a:pt x="49" y="74"/>
                </a:lnTo>
                <a:lnTo>
                  <a:pt x="46" y="72"/>
                </a:lnTo>
                <a:lnTo>
                  <a:pt x="44" y="60"/>
                </a:lnTo>
                <a:lnTo>
                  <a:pt x="40" y="51"/>
                </a:lnTo>
                <a:lnTo>
                  <a:pt x="35" y="49"/>
                </a:lnTo>
                <a:lnTo>
                  <a:pt x="30" y="51"/>
                </a:lnTo>
                <a:lnTo>
                  <a:pt x="29" y="49"/>
                </a:lnTo>
                <a:lnTo>
                  <a:pt x="33" y="45"/>
                </a:lnTo>
                <a:lnTo>
                  <a:pt x="33" y="37"/>
                </a:lnTo>
                <a:lnTo>
                  <a:pt x="40" y="23"/>
                </a:lnTo>
                <a:lnTo>
                  <a:pt x="39" y="18"/>
                </a:lnTo>
                <a:lnTo>
                  <a:pt x="30" y="17"/>
                </a:lnTo>
                <a:lnTo>
                  <a:pt x="21" y="18"/>
                </a:lnTo>
                <a:lnTo>
                  <a:pt x="23" y="10"/>
                </a:lnTo>
                <a:lnTo>
                  <a:pt x="29" y="4"/>
                </a:lnTo>
                <a:lnTo>
                  <a:pt x="30" y="0"/>
                </a:lnTo>
                <a:lnTo>
                  <a:pt x="25" y="1"/>
                </a:lnTo>
                <a:lnTo>
                  <a:pt x="13" y="1"/>
                </a:lnTo>
                <a:lnTo>
                  <a:pt x="10" y="5"/>
                </a:lnTo>
                <a:lnTo>
                  <a:pt x="9" y="14"/>
                </a:lnTo>
                <a:lnTo>
                  <a:pt x="4" y="18"/>
                </a:lnTo>
                <a:lnTo>
                  <a:pt x="4" y="23"/>
                </a:lnTo>
                <a:lnTo>
                  <a:pt x="6" y="25"/>
                </a:lnTo>
                <a:lnTo>
                  <a:pt x="6" y="3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5" name="Freeform 287"/>
          <p:cNvSpPr>
            <a:spLocks/>
          </p:cNvSpPr>
          <p:nvPr/>
        </p:nvSpPr>
        <p:spPr bwMode="gray">
          <a:xfrm>
            <a:off x="4916063" y="2152113"/>
            <a:ext cx="131529" cy="272819"/>
          </a:xfrm>
          <a:custGeom>
            <a:avLst/>
            <a:gdLst>
              <a:gd name="T0" fmla="*/ 2147483647 w 72"/>
              <a:gd name="T1" fmla="*/ 2147483647 h 150"/>
              <a:gd name="T2" fmla="*/ 2147483647 w 72"/>
              <a:gd name="T3" fmla="*/ 2147483647 h 150"/>
              <a:gd name="T4" fmla="*/ 2147483647 w 72"/>
              <a:gd name="T5" fmla="*/ 2147483647 h 150"/>
              <a:gd name="T6" fmla="*/ 2147483647 w 72"/>
              <a:gd name="T7" fmla="*/ 2147483647 h 150"/>
              <a:gd name="T8" fmla="*/ 2147483647 w 72"/>
              <a:gd name="T9" fmla="*/ 2147483647 h 150"/>
              <a:gd name="T10" fmla="*/ 2147483647 w 72"/>
              <a:gd name="T11" fmla="*/ 2147483647 h 150"/>
              <a:gd name="T12" fmla="*/ 2147483647 w 72"/>
              <a:gd name="T13" fmla="*/ 2147483647 h 150"/>
              <a:gd name="T14" fmla="*/ 2147483647 w 72"/>
              <a:gd name="T15" fmla="*/ 2147483647 h 150"/>
              <a:gd name="T16" fmla="*/ 2147483647 w 72"/>
              <a:gd name="T17" fmla="*/ 2147483647 h 150"/>
              <a:gd name="T18" fmla="*/ 2147483647 w 72"/>
              <a:gd name="T19" fmla="*/ 2147483647 h 150"/>
              <a:gd name="T20" fmla="*/ 2147483647 w 72"/>
              <a:gd name="T21" fmla="*/ 2147483647 h 150"/>
              <a:gd name="T22" fmla="*/ 2147483647 w 72"/>
              <a:gd name="T23" fmla="*/ 2147483647 h 150"/>
              <a:gd name="T24" fmla="*/ 2147483647 w 72"/>
              <a:gd name="T25" fmla="*/ 2147483647 h 150"/>
              <a:gd name="T26" fmla="*/ 2147483647 w 72"/>
              <a:gd name="T27" fmla="*/ 2147483647 h 150"/>
              <a:gd name="T28" fmla="*/ 2147483647 w 72"/>
              <a:gd name="T29" fmla="*/ 2147483647 h 150"/>
              <a:gd name="T30" fmla="*/ 2147483647 w 72"/>
              <a:gd name="T31" fmla="*/ 2147483647 h 150"/>
              <a:gd name="T32" fmla="*/ 2147483647 w 72"/>
              <a:gd name="T33" fmla="*/ 2147483647 h 150"/>
              <a:gd name="T34" fmla="*/ 2147483647 w 72"/>
              <a:gd name="T35" fmla="*/ 2147483647 h 150"/>
              <a:gd name="T36" fmla="*/ 2147483647 w 72"/>
              <a:gd name="T37" fmla="*/ 2147483647 h 150"/>
              <a:gd name="T38" fmla="*/ 2147483647 w 72"/>
              <a:gd name="T39" fmla="*/ 2147483647 h 150"/>
              <a:gd name="T40" fmla="*/ 2147483647 w 72"/>
              <a:gd name="T41" fmla="*/ 2147483647 h 150"/>
              <a:gd name="T42" fmla="*/ 2147483647 w 72"/>
              <a:gd name="T43" fmla="*/ 2147483647 h 150"/>
              <a:gd name="T44" fmla="*/ 2147483647 w 72"/>
              <a:gd name="T45" fmla="*/ 2147483647 h 150"/>
              <a:gd name="T46" fmla="*/ 2147483647 w 72"/>
              <a:gd name="T47" fmla="*/ 2147483647 h 150"/>
              <a:gd name="T48" fmla="*/ 2147483647 w 72"/>
              <a:gd name="T49" fmla="*/ 2147483647 h 150"/>
              <a:gd name="T50" fmla="*/ 2147483647 w 72"/>
              <a:gd name="T51" fmla="*/ 2147483647 h 150"/>
              <a:gd name="T52" fmla="*/ 2147483647 w 72"/>
              <a:gd name="T53" fmla="*/ 2147483647 h 150"/>
              <a:gd name="T54" fmla="*/ 2147483647 w 72"/>
              <a:gd name="T55" fmla="*/ 2147483647 h 150"/>
              <a:gd name="T56" fmla="*/ 2147483647 w 72"/>
              <a:gd name="T57" fmla="*/ 2147483647 h 150"/>
              <a:gd name="T58" fmla="*/ 2147483647 w 72"/>
              <a:gd name="T59" fmla="*/ 2147483647 h 150"/>
              <a:gd name="T60" fmla="*/ 2147483647 w 72"/>
              <a:gd name="T61" fmla="*/ 2147483647 h 150"/>
              <a:gd name="T62" fmla="*/ 2147483647 w 72"/>
              <a:gd name="T63" fmla="*/ 2147483647 h 150"/>
              <a:gd name="T64" fmla="*/ 2147483647 w 72"/>
              <a:gd name="T65" fmla="*/ 2147483647 h 150"/>
              <a:gd name="T66" fmla="*/ 2147483647 w 72"/>
              <a:gd name="T67" fmla="*/ 2147483647 h 150"/>
              <a:gd name="T68" fmla="*/ 2147483647 w 72"/>
              <a:gd name="T69" fmla="*/ 2147483647 h 150"/>
              <a:gd name="T70" fmla="*/ 2147483647 w 72"/>
              <a:gd name="T71" fmla="*/ 2147483647 h 150"/>
              <a:gd name="T72" fmla="*/ 2147483647 w 72"/>
              <a:gd name="T73" fmla="*/ 2147483647 h 150"/>
              <a:gd name="T74" fmla="*/ 2147483647 w 72"/>
              <a:gd name="T75" fmla="*/ 2147483647 h 150"/>
              <a:gd name="T76" fmla="*/ 2147483647 w 72"/>
              <a:gd name="T77" fmla="*/ 2147483647 h 150"/>
              <a:gd name="T78" fmla="*/ 2147483647 w 72"/>
              <a:gd name="T79" fmla="*/ 2147483647 h 150"/>
              <a:gd name="T80" fmla="*/ 2147483647 w 72"/>
              <a:gd name="T81" fmla="*/ 2147483647 h 150"/>
              <a:gd name="T82" fmla="*/ 2147483647 w 72"/>
              <a:gd name="T83" fmla="*/ 2147483647 h 150"/>
              <a:gd name="T84" fmla="*/ 2147483647 w 72"/>
              <a:gd name="T85" fmla="*/ 2147483647 h 150"/>
              <a:gd name="T86" fmla="*/ 2147483647 w 72"/>
              <a:gd name="T87" fmla="*/ 2147483647 h 150"/>
              <a:gd name="T88" fmla="*/ 0 w 72"/>
              <a:gd name="T89" fmla="*/ 2147483647 h 150"/>
              <a:gd name="T90" fmla="*/ 2147483647 w 72"/>
              <a:gd name="T91" fmla="*/ 2147483647 h 150"/>
              <a:gd name="T92" fmla="*/ 2147483647 w 72"/>
              <a:gd name="T93" fmla="*/ 2147483647 h 150"/>
              <a:gd name="T94" fmla="*/ 2147483647 w 72"/>
              <a:gd name="T95" fmla="*/ 2147483647 h 150"/>
              <a:gd name="T96" fmla="*/ 2147483647 w 72"/>
              <a:gd name="T97" fmla="*/ 2147483647 h 150"/>
              <a:gd name="T98" fmla="*/ 2147483647 w 72"/>
              <a:gd name="T99" fmla="*/ 0 h 1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150"/>
              <a:gd name="T152" fmla="*/ 72 w 72"/>
              <a:gd name="T153" fmla="*/ 150 h 1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150">
                <a:moveTo>
                  <a:pt x="30" y="0"/>
                </a:moveTo>
                <a:lnTo>
                  <a:pt x="29" y="4"/>
                </a:lnTo>
                <a:lnTo>
                  <a:pt x="23" y="10"/>
                </a:lnTo>
                <a:lnTo>
                  <a:pt x="21" y="18"/>
                </a:lnTo>
                <a:lnTo>
                  <a:pt x="30" y="17"/>
                </a:lnTo>
                <a:lnTo>
                  <a:pt x="39" y="18"/>
                </a:lnTo>
                <a:lnTo>
                  <a:pt x="40" y="23"/>
                </a:lnTo>
                <a:lnTo>
                  <a:pt x="33" y="37"/>
                </a:lnTo>
                <a:lnTo>
                  <a:pt x="33" y="45"/>
                </a:lnTo>
                <a:lnTo>
                  <a:pt x="29" y="49"/>
                </a:lnTo>
                <a:lnTo>
                  <a:pt x="30" y="51"/>
                </a:lnTo>
                <a:lnTo>
                  <a:pt x="35" y="49"/>
                </a:lnTo>
                <a:lnTo>
                  <a:pt x="40" y="51"/>
                </a:lnTo>
                <a:lnTo>
                  <a:pt x="44" y="60"/>
                </a:lnTo>
                <a:lnTo>
                  <a:pt x="46" y="72"/>
                </a:lnTo>
                <a:lnTo>
                  <a:pt x="49" y="74"/>
                </a:lnTo>
                <a:lnTo>
                  <a:pt x="55" y="82"/>
                </a:lnTo>
                <a:lnTo>
                  <a:pt x="57" y="86"/>
                </a:lnTo>
                <a:lnTo>
                  <a:pt x="58" y="103"/>
                </a:lnTo>
                <a:lnTo>
                  <a:pt x="63" y="105"/>
                </a:lnTo>
                <a:lnTo>
                  <a:pt x="71" y="104"/>
                </a:lnTo>
                <a:lnTo>
                  <a:pt x="72" y="114"/>
                </a:lnTo>
                <a:lnTo>
                  <a:pt x="70" y="119"/>
                </a:lnTo>
                <a:lnTo>
                  <a:pt x="65" y="125"/>
                </a:lnTo>
                <a:lnTo>
                  <a:pt x="61" y="125"/>
                </a:lnTo>
                <a:lnTo>
                  <a:pt x="59" y="127"/>
                </a:lnTo>
                <a:lnTo>
                  <a:pt x="64" y="128"/>
                </a:lnTo>
                <a:lnTo>
                  <a:pt x="69" y="128"/>
                </a:lnTo>
                <a:lnTo>
                  <a:pt x="69" y="131"/>
                </a:lnTo>
                <a:lnTo>
                  <a:pt x="61" y="138"/>
                </a:lnTo>
                <a:lnTo>
                  <a:pt x="53" y="138"/>
                </a:lnTo>
                <a:lnTo>
                  <a:pt x="48" y="137"/>
                </a:lnTo>
                <a:lnTo>
                  <a:pt x="35" y="141"/>
                </a:lnTo>
                <a:lnTo>
                  <a:pt x="34" y="139"/>
                </a:lnTo>
                <a:lnTo>
                  <a:pt x="27" y="142"/>
                </a:lnTo>
                <a:lnTo>
                  <a:pt x="26" y="145"/>
                </a:lnTo>
                <a:lnTo>
                  <a:pt x="16" y="145"/>
                </a:lnTo>
                <a:lnTo>
                  <a:pt x="13" y="149"/>
                </a:lnTo>
                <a:lnTo>
                  <a:pt x="10" y="150"/>
                </a:lnTo>
                <a:lnTo>
                  <a:pt x="9" y="148"/>
                </a:lnTo>
                <a:lnTo>
                  <a:pt x="14" y="143"/>
                </a:lnTo>
                <a:lnTo>
                  <a:pt x="16" y="138"/>
                </a:lnTo>
                <a:lnTo>
                  <a:pt x="19" y="136"/>
                </a:lnTo>
                <a:lnTo>
                  <a:pt x="20" y="132"/>
                </a:lnTo>
                <a:lnTo>
                  <a:pt x="26" y="130"/>
                </a:lnTo>
                <a:lnTo>
                  <a:pt x="30" y="129"/>
                </a:lnTo>
                <a:lnTo>
                  <a:pt x="32" y="126"/>
                </a:lnTo>
                <a:lnTo>
                  <a:pt x="29" y="126"/>
                </a:lnTo>
                <a:lnTo>
                  <a:pt x="28" y="127"/>
                </a:lnTo>
                <a:lnTo>
                  <a:pt x="24" y="126"/>
                </a:lnTo>
                <a:lnTo>
                  <a:pt x="21" y="124"/>
                </a:lnTo>
                <a:lnTo>
                  <a:pt x="11" y="123"/>
                </a:lnTo>
                <a:lnTo>
                  <a:pt x="10" y="121"/>
                </a:lnTo>
                <a:lnTo>
                  <a:pt x="11" y="118"/>
                </a:lnTo>
                <a:lnTo>
                  <a:pt x="14" y="116"/>
                </a:lnTo>
                <a:lnTo>
                  <a:pt x="18" y="116"/>
                </a:lnTo>
                <a:lnTo>
                  <a:pt x="19" y="104"/>
                </a:lnTo>
                <a:lnTo>
                  <a:pt x="17" y="103"/>
                </a:lnTo>
                <a:lnTo>
                  <a:pt x="18" y="98"/>
                </a:lnTo>
                <a:lnTo>
                  <a:pt x="24" y="97"/>
                </a:lnTo>
                <a:lnTo>
                  <a:pt x="29" y="94"/>
                </a:lnTo>
                <a:lnTo>
                  <a:pt x="31" y="91"/>
                </a:lnTo>
                <a:lnTo>
                  <a:pt x="31" y="86"/>
                </a:lnTo>
                <a:lnTo>
                  <a:pt x="29" y="85"/>
                </a:lnTo>
                <a:lnTo>
                  <a:pt x="27" y="81"/>
                </a:lnTo>
                <a:lnTo>
                  <a:pt x="26" y="76"/>
                </a:lnTo>
                <a:lnTo>
                  <a:pt x="26" y="70"/>
                </a:lnTo>
                <a:lnTo>
                  <a:pt x="22" y="72"/>
                </a:lnTo>
                <a:lnTo>
                  <a:pt x="12" y="72"/>
                </a:lnTo>
                <a:lnTo>
                  <a:pt x="11" y="71"/>
                </a:lnTo>
                <a:lnTo>
                  <a:pt x="11" y="66"/>
                </a:lnTo>
                <a:lnTo>
                  <a:pt x="14" y="63"/>
                </a:lnTo>
                <a:lnTo>
                  <a:pt x="14" y="60"/>
                </a:lnTo>
                <a:lnTo>
                  <a:pt x="13" y="57"/>
                </a:lnTo>
                <a:lnTo>
                  <a:pt x="13" y="53"/>
                </a:lnTo>
                <a:lnTo>
                  <a:pt x="12" y="51"/>
                </a:lnTo>
                <a:lnTo>
                  <a:pt x="8" y="53"/>
                </a:lnTo>
                <a:lnTo>
                  <a:pt x="8" y="58"/>
                </a:lnTo>
                <a:lnTo>
                  <a:pt x="6" y="61"/>
                </a:lnTo>
                <a:lnTo>
                  <a:pt x="5" y="57"/>
                </a:lnTo>
                <a:lnTo>
                  <a:pt x="5" y="51"/>
                </a:lnTo>
                <a:lnTo>
                  <a:pt x="6" y="46"/>
                </a:lnTo>
                <a:lnTo>
                  <a:pt x="8" y="41"/>
                </a:lnTo>
                <a:lnTo>
                  <a:pt x="9" y="38"/>
                </a:lnTo>
                <a:lnTo>
                  <a:pt x="8" y="37"/>
                </a:lnTo>
                <a:lnTo>
                  <a:pt x="5" y="40"/>
                </a:lnTo>
                <a:lnTo>
                  <a:pt x="4" y="43"/>
                </a:lnTo>
                <a:lnTo>
                  <a:pt x="2" y="46"/>
                </a:lnTo>
                <a:lnTo>
                  <a:pt x="1" y="44"/>
                </a:lnTo>
                <a:lnTo>
                  <a:pt x="0" y="39"/>
                </a:lnTo>
                <a:lnTo>
                  <a:pt x="2" y="35"/>
                </a:lnTo>
                <a:lnTo>
                  <a:pt x="6" y="30"/>
                </a:lnTo>
                <a:lnTo>
                  <a:pt x="6" y="25"/>
                </a:lnTo>
                <a:lnTo>
                  <a:pt x="4" y="23"/>
                </a:lnTo>
                <a:lnTo>
                  <a:pt x="4" y="18"/>
                </a:lnTo>
                <a:lnTo>
                  <a:pt x="9" y="14"/>
                </a:lnTo>
                <a:lnTo>
                  <a:pt x="10" y="5"/>
                </a:lnTo>
                <a:lnTo>
                  <a:pt x="13" y="1"/>
                </a:lnTo>
                <a:lnTo>
                  <a:pt x="25" y="1"/>
                </a:lnTo>
                <a:lnTo>
                  <a:pt x="30"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6" name="Freeform 288"/>
          <p:cNvSpPr>
            <a:spLocks/>
          </p:cNvSpPr>
          <p:nvPr/>
        </p:nvSpPr>
        <p:spPr bwMode="gray">
          <a:xfrm>
            <a:off x="4885282" y="2265436"/>
            <a:ext cx="46175" cy="39174"/>
          </a:xfrm>
          <a:custGeom>
            <a:avLst/>
            <a:gdLst>
              <a:gd name="T0" fmla="*/ 2147483647 w 25"/>
              <a:gd name="T1" fmla="*/ 2147483647 h 22"/>
              <a:gd name="T2" fmla="*/ 2147483647 w 25"/>
              <a:gd name="T3" fmla="*/ 0 h 22"/>
              <a:gd name="T4" fmla="*/ 2147483647 w 25"/>
              <a:gd name="T5" fmla="*/ 2147483647 h 22"/>
              <a:gd name="T6" fmla="*/ 2147483647 w 25"/>
              <a:gd name="T7" fmla="*/ 2147483647 h 22"/>
              <a:gd name="T8" fmla="*/ 2147483647 w 25"/>
              <a:gd name="T9" fmla="*/ 2147483647 h 22"/>
              <a:gd name="T10" fmla="*/ 2147483647 w 25"/>
              <a:gd name="T11" fmla="*/ 2147483647 h 22"/>
              <a:gd name="T12" fmla="*/ 2147483647 w 25"/>
              <a:gd name="T13" fmla="*/ 2147483647 h 22"/>
              <a:gd name="T14" fmla="*/ 2147483647 w 25"/>
              <a:gd name="T15" fmla="*/ 2147483647 h 22"/>
              <a:gd name="T16" fmla="*/ 2147483647 w 25"/>
              <a:gd name="T17" fmla="*/ 2147483647 h 22"/>
              <a:gd name="T18" fmla="*/ 2147483647 w 25"/>
              <a:gd name="T19" fmla="*/ 2147483647 h 22"/>
              <a:gd name="T20" fmla="*/ 2147483647 w 25"/>
              <a:gd name="T21" fmla="*/ 2147483647 h 22"/>
              <a:gd name="T22" fmla="*/ 0 w 25"/>
              <a:gd name="T23" fmla="*/ 2147483647 h 22"/>
              <a:gd name="T24" fmla="*/ 0 w 25"/>
              <a:gd name="T25" fmla="*/ 2147483647 h 22"/>
              <a:gd name="T26" fmla="*/ 2147483647 w 25"/>
              <a:gd name="T27" fmla="*/ 2147483647 h 22"/>
              <a:gd name="T28" fmla="*/ 2147483647 w 25"/>
              <a:gd name="T29" fmla="*/ 2147483647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22"/>
              <a:gd name="T47" fmla="*/ 25 w 25"/>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22">
                <a:moveTo>
                  <a:pt x="6" y="1"/>
                </a:moveTo>
                <a:lnTo>
                  <a:pt x="11" y="0"/>
                </a:lnTo>
                <a:lnTo>
                  <a:pt x="12" y="2"/>
                </a:lnTo>
                <a:lnTo>
                  <a:pt x="18" y="3"/>
                </a:lnTo>
                <a:lnTo>
                  <a:pt x="22" y="11"/>
                </a:lnTo>
                <a:lnTo>
                  <a:pt x="25" y="12"/>
                </a:lnTo>
                <a:lnTo>
                  <a:pt x="23" y="19"/>
                </a:lnTo>
                <a:lnTo>
                  <a:pt x="17" y="22"/>
                </a:lnTo>
                <a:lnTo>
                  <a:pt x="14" y="20"/>
                </a:lnTo>
                <a:lnTo>
                  <a:pt x="9" y="18"/>
                </a:lnTo>
                <a:lnTo>
                  <a:pt x="5" y="21"/>
                </a:lnTo>
                <a:lnTo>
                  <a:pt x="0" y="17"/>
                </a:lnTo>
                <a:lnTo>
                  <a:pt x="0" y="14"/>
                </a:lnTo>
                <a:lnTo>
                  <a:pt x="6" y="8"/>
                </a:lnTo>
                <a:lnTo>
                  <a:pt x="6"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7" name="Freeform 289"/>
          <p:cNvSpPr>
            <a:spLocks/>
          </p:cNvSpPr>
          <p:nvPr/>
        </p:nvSpPr>
        <p:spPr bwMode="gray">
          <a:xfrm>
            <a:off x="5074178" y="2318603"/>
            <a:ext cx="67164" cy="79747"/>
          </a:xfrm>
          <a:custGeom>
            <a:avLst/>
            <a:gdLst>
              <a:gd name="T0" fmla="*/ 2147483647 w 37"/>
              <a:gd name="T1" fmla="*/ 2147483647 h 43"/>
              <a:gd name="T2" fmla="*/ 2147483647 w 37"/>
              <a:gd name="T3" fmla="*/ 2147483647 h 43"/>
              <a:gd name="T4" fmla="*/ 2147483647 w 37"/>
              <a:gd name="T5" fmla="*/ 2147483647 h 43"/>
              <a:gd name="T6" fmla="*/ 2147483647 w 37"/>
              <a:gd name="T7" fmla="*/ 2147483647 h 43"/>
              <a:gd name="T8" fmla="*/ 2147483647 w 37"/>
              <a:gd name="T9" fmla="*/ 2147483647 h 43"/>
              <a:gd name="T10" fmla="*/ 2147483647 w 37"/>
              <a:gd name="T11" fmla="*/ 2147483647 h 43"/>
              <a:gd name="T12" fmla="*/ 2147483647 w 37"/>
              <a:gd name="T13" fmla="*/ 2147483647 h 43"/>
              <a:gd name="T14" fmla="*/ 2147483647 w 37"/>
              <a:gd name="T15" fmla="*/ 2147483647 h 43"/>
              <a:gd name="T16" fmla="*/ 2147483647 w 37"/>
              <a:gd name="T17" fmla="*/ 2147483647 h 43"/>
              <a:gd name="T18" fmla="*/ 2147483647 w 37"/>
              <a:gd name="T19" fmla="*/ 2147483647 h 43"/>
              <a:gd name="T20" fmla="*/ 2147483647 w 37"/>
              <a:gd name="T21" fmla="*/ 2147483647 h 43"/>
              <a:gd name="T22" fmla="*/ 0 w 37"/>
              <a:gd name="T23" fmla="*/ 2147483647 h 43"/>
              <a:gd name="T24" fmla="*/ 2147483647 w 37"/>
              <a:gd name="T25" fmla="*/ 2147483647 h 43"/>
              <a:gd name="T26" fmla="*/ 2147483647 w 37"/>
              <a:gd name="T27" fmla="*/ 2147483647 h 43"/>
              <a:gd name="T28" fmla="*/ 2147483647 w 37"/>
              <a:gd name="T29" fmla="*/ 2147483647 h 43"/>
              <a:gd name="T30" fmla="*/ 2147483647 w 37"/>
              <a:gd name="T31" fmla="*/ 2147483647 h 43"/>
              <a:gd name="T32" fmla="*/ 2147483647 w 37"/>
              <a:gd name="T33" fmla="*/ 2147483647 h 43"/>
              <a:gd name="T34" fmla="*/ 2147483647 w 37"/>
              <a:gd name="T35" fmla="*/ 2147483647 h 43"/>
              <a:gd name="T36" fmla="*/ 2147483647 w 37"/>
              <a:gd name="T37" fmla="*/ 2147483647 h 43"/>
              <a:gd name="T38" fmla="*/ 2147483647 w 37"/>
              <a:gd name="T39" fmla="*/ 2147483647 h 43"/>
              <a:gd name="T40" fmla="*/ 2147483647 w 37"/>
              <a:gd name="T41" fmla="*/ 2147483647 h 43"/>
              <a:gd name="T42" fmla="*/ 2147483647 w 37"/>
              <a:gd name="T43" fmla="*/ 2147483647 h 43"/>
              <a:gd name="T44" fmla="*/ 2147483647 w 37"/>
              <a:gd name="T45" fmla="*/ 2147483647 h 43"/>
              <a:gd name="T46" fmla="*/ 2147483647 w 37"/>
              <a:gd name="T47" fmla="*/ 2147483647 h 43"/>
              <a:gd name="T48" fmla="*/ 2147483647 w 37"/>
              <a:gd name="T49" fmla="*/ 2147483647 h 43"/>
              <a:gd name="T50" fmla="*/ 2147483647 w 37"/>
              <a:gd name="T51" fmla="*/ 2147483647 h 43"/>
              <a:gd name="T52" fmla="*/ 2147483647 w 37"/>
              <a:gd name="T53" fmla="*/ 2147483647 h 43"/>
              <a:gd name="T54" fmla="*/ 2147483647 w 37"/>
              <a:gd name="T55" fmla="*/ 2147483647 h 43"/>
              <a:gd name="T56" fmla="*/ 2147483647 w 37"/>
              <a:gd name="T57" fmla="*/ 0 h 43"/>
              <a:gd name="T58" fmla="*/ 2147483647 w 37"/>
              <a:gd name="T59" fmla="*/ 2147483647 h 43"/>
              <a:gd name="T60" fmla="*/ 2147483647 w 37"/>
              <a:gd name="T61" fmla="*/ 2147483647 h 43"/>
              <a:gd name="T62" fmla="*/ 2147483647 w 37"/>
              <a:gd name="T63" fmla="*/ 2147483647 h 43"/>
              <a:gd name="T64" fmla="*/ 2147483647 w 37"/>
              <a:gd name="T65" fmla="*/ 2147483647 h 43"/>
              <a:gd name="T66" fmla="*/ 2147483647 w 37"/>
              <a:gd name="T67" fmla="*/ 2147483647 h 43"/>
              <a:gd name="T68" fmla="*/ 2147483647 w 37"/>
              <a:gd name="T69" fmla="*/ 2147483647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43"/>
              <a:gd name="T107" fmla="*/ 37 w 37"/>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43">
                <a:moveTo>
                  <a:pt x="26" y="28"/>
                </a:moveTo>
                <a:lnTo>
                  <a:pt x="28" y="31"/>
                </a:lnTo>
                <a:lnTo>
                  <a:pt x="25" y="37"/>
                </a:lnTo>
                <a:lnTo>
                  <a:pt x="25" y="40"/>
                </a:lnTo>
                <a:lnTo>
                  <a:pt x="24" y="43"/>
                </a:lnTo>
                <a:lnTo>
                  <a:pt x="22" y="39"/>
                </a:lnTo>
                <a:lnTo>
                  <a:pt x="21" y="33"/>
                </a:lnTo>
                <a:lnTo>
                  <a:pt x="16" y="33"/>
                </a:lnTo>
                <a:lnTo>
                  <a:pt x="13" y="32"/>
                </a:lnTo>
                <a:lnTo>
                  <a:pt x="9" y="34"/>
                </a:lnTo>
                <a:lnTo>
                  <a:pt x="4" y="36"/>
                </a:lnTo>
                <a:lnTo>
                  <a:pt x="0" y="34"/>
                </a:lnTo>
                <a:lnTo>
                  <a:pt x="4" y="33"/>
                </a:lnTo>
                <a:lnTo>
                  <a:pt x="6" y="33"/>
                </a:lnTo>
                <a:lnTo>
                  <a:pt x="8" y="31"/>
                </a:lnTo>
                <a:lnTo>
                  <a:pt x="7" y="29"/>
                </a:lnTo>
                <a:lnTo>
                  <a:pt x="8" y="24"/>
                </a:lnTo>
                <a:lnTo>
                  <a:pt x="12" y="19"/>
                </a:lnTo>
                <a:lnTo>
                  <a:pt x="15" y="10"/>
                </a:lnTo>
                <a:lnTo>
                  <a:pt x="19" y="9"/>
                </a:lnTo>
                <a:lnTo>
                  <a:pt x="20" y="11"/>
                </a:lnTo>
                <a:lnTo>
                  <a:pt x="18" y="14"/>
                </a:lnTo>
                <a:lnTo>
                  <a:pt x="19" y="18"/>
                </a:lnTo>
                <a:lnTo>
                  <a:pt x="23" y="14"/>
                </a:lnTo>
                <a:lnTo>
                  <a:pt x="24" y="11"/>
                </a:lnTo>
                <a:lnTo>
                  <a:pt x="20" y="8"/>
                </a:lnTo>
                <a:lnTo>
                  <a:pt x="21" y="4"/>
                </a:lnTo>
                <a:lnTo>
                  <a:pt x="26" y="1"/>
                </a:lnTo>
                <a:lnTo>
                  <a:pt x="35" y="0"/>
                </a:lnTo>
                <a:lnTo>
                  <a:pt x="37" y="3"/>
                </a:lnTo>
                <a:lnTo>
                  <a:pt x="34" y="9"/>
                </a:lnTo>
                <a:lnTo>
                  <a:pt x="36" y="13"/>
                </a:lnTo>
                <a:lnTo>
                  <a:pt x="35" y="19"/>
                </a:lnTo>
                <a:lnTo>
                  <a:pt x="28" y="25"/>
                </a:lnTo>
                <a:lnTo>
                  <a:pt x="26" y="28"/>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8" name="Freeform 290"/>
          <p:cNvSpPr>
            <a:spLocks/>
          </p:cNvSpPr>
          <p:nvPr/>
        </p:nvSpPr>
        <p:spPr bwMode="gray">
          <a:xfrm>
            <a:off x="5120355" y="2412341"/>
            <a:ext cx="11194" cy="27981"/>
          </a:xfrm>
          <a:custGeom>
            <a:avLst/>
            <a:gdLst>
              <a:gd name="T0" fmla="*/ 2147483647 w 6"/>
              <a:gd name="T1" fmla="*/ 2147483647 h 15"/>
              <a:gd name="T2" fmla="*/ 0 w 6"/>
              <a:gd name="T3" fmla="*/ 2147483647 h 15"/>
              <a:gd name="T4" fmla="*/ 0 w 6"/>
              <a:gd name="T5" fmla="*/ 2147483647 h 15"/>
              <a:gd name="T6" fmla="*/ 0 w 6"/>
              <a:gd name="T7" fmla="*/ 2147483647 h 15"/>
              <a:gd name="T8" fmla="*/ 2147483647 w 6"/>
              <a:gd name="T9" fmla="*/ 0 h 15"/>
              <a:gd name="T10" fmla="*/ 2147483647 w 6"/>
              <a:gd name="T11" fmla="*/ 2147483647 h 15"/>
              <a:gd name="T12" fmla="*/ 2147483647 w 6"/>
              <a:gd name="T13" fmla="*/ 2147483647 h 15"/>
              <a:gd name="T14" fmla="*/ 0 60000 65536"/>
              <a:gd name="T15" fmla="*/ 0 60000 65536"/>
              <a:gd name="T16" fmla="*/ 0 60000 65536"/>
              <a:gd name="T17" fmla="*/ 0 60000 65536"/>
              <a:gd name="T18" fmla="*/ 0 60000 65536"/>
              <a:gd name="T19" fmla="*/ 0 60000 65536"/>
              <a:gd name="T20" fmla="*/ 0 60000 65536"/>
              <a:gd name="T21" fmla="*/ 0 w 6"/>
              <a:gd name="T22" fmla="*/ 0 h 15"/>
              <a:gd name="T23" fmla="*/ 6 w 6"/>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5">
                <a:moveTo>
                  <a:pt x="6" y="15"/>
                </a:moveTo>
                <a:lnTo>
                  <a:pt x="0" y="13"/>
                </a:lnTo>
                <a:lnTo>
                  <a:pt x="0" y="7"/>
                </a:lnTo>
                <a:lnTo>
                  <a:pt x="0" y="3"/>
                </a:lnTo>
                <a:lnTo>
                  <a:pt x="2" y="0"/>
                </a:lnTo>
                <a:lnTo>
                  <a:pt x="5" y="5"/>
                </a:lnTo>
                <a:lnTo>
                  <a:pt x="6" y="1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19" name="Freeform 291"/>
          <p:cNvSpPr>
            <a:spLocks/>
          </p:cNvSpPr>
          <p:nvPr/>
        </p:nvSpPr>
        <p:spPr bwMode="gray">
          <a:xfrm>
            <a:off x="5061586" y="2377364"/>
            <a:ext cx="62966" cy="58761"/>
          </a:xfrm>
          <a:custGeom>
            <a:avLst/>
            <a:gdLst>
              <a:gd name="T0" fmla="*/ 2147483647 w 34"/>
              <a:gd name="T1" fmla="*/ 2147483647 h 32"/>
              <a:gd name="T2" fmla="*/ 2147483647 w 34"/>
              <a:gd name="T3" fmla="*/ 2147483647 h 32"/>
              <a:gd name="T4" fmla="*/ 2147483647 w 34"/>
              <a:gd name="T5" fmla="*/ 2147483647 h 32"/>
              <a:gd name="T6" fmla="*/ 2147483647 w 34"/>
              <a:gd name="T7" fmla="*/ 2147483647 h 32"/>
              <a:gd name="T8" fmla="*/ 2147483647 w 34"/>
              <a:gd name="T9" fmla="*/ 2147483647 h 32"/>
              <a:gd name="T10" fmla="*/ 2147483647 w 34"/>
              <a:gd name="T11" fmla="*/ 2147483647 h 32"/>
              <a:gd name="T12" fmla="*/ 2147483647 w 34"/>
              <a:gd name="T13" fmla="*/ 2147483647 h 32"/>
              <a:gd name="T14" fmla="*/ 2147483647 w 34"/>
              <a:gd name="T15" fmla="*/ 2147483647 h 32"/>
              <a:gd name="T16" fmla="*/ 0 w 34"/>
              <a:gd name="T17" fmla="*/ 2147483647 h 32"/>
              <a:gd name="T18" fmla="*/ 2147483647 w 34"/>
              <a:gd name="T19" fmla="*/ 2147483647 h 32"/>
              <a:gd name="T20" fmla="*/ 2147483647 w 34"/>
              <a:gd name="T21" fmla="*/ 2147483647 h 32"/>
              <a:gd name="T22" fmla="*/ 2147483647 w 34"/>
              <a:gd name="T23" fmla="*/ 2147483647 h 32"/>
              <a:gd name="T24" fmla="*/ 2147483647 w 34"/>
              <a:gd name="T25" fmla="*/ 2147483647 h 32"/>
              <a:gd name="T26" fmla="*/ 2147483647 w 34"/>
              <a:gd name="T27" fmla="*/ 0 h 32"/>
              <a:gd name="T28" fmla="*/ 2147483647 w 34"/>
              <a:gd name="T29" fmla="*/ 2147483647 h 32"/>
              <a:gd name="T30" fmla="*/ 2147483647 w 34"/>
              <a:gd name="T31" fmla="*/ 2147483647 h 32"/>
              <a:gd name="T32" fmla="*/ 2147483647 w 34"/>
              <a:gd name="T33" fmla="*/ 2147483647 h 32"/>
              <a:gd name="T34" fmla="*/ 2147483647 w 34"/>
              <a:gd name="T35" fmla="*/ 2147483647 h 32"/>
              <a:gd name="T36" fmla="*/ 2147483647 w 34"/>
              <a:gd name="T37" fmla="*/ 2147483647 h 32"/>
              <a:gd name="T38" fmla="*/ 2147483647 w 34"/>
              <a:gd name="T39" fmla="*/ 2147483647 h 32"/>
              <a:gd name="T40" fmla="*/ 2147483647 w 34"/>
              <a:gd name="T41" fmla="*/ 2147483647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32"/>
              <a:gd name="T65" fmla="*/ 34 w 34"/>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32">
                <a:moveTo>
                  <a:pt x="34" y="19"/>
                </a:moveTo>
                <a:lnTo>
                  <a:pt x="32" y="22"/>
                </a:lnTo>
                <a:lnTo>
                  <a:pt x="32" y="26"/>
                </a:lnTo>
                <a:lnTo>
                  <a:pt x="32" y="32"/>
                </a:lnTo>
                <a:lnTo>
                  <a:pt x="25" y="26"/>
                </a:lnTo>
                <a:lnTo>
                  <a:pt x="19" y="24"/>
                </a:lnTo>
                <a:lnTo>
                  <a:pt x="15" y="22"/>
                </a:lnTo>
                <a:lnTo>
                  <a:pt x="7" y="16"/>
                </a:lnTo>
                <a:lnTo>
                  <a:pt x="0" y="7"/>
                </a:lnTo>
                <a:lnTo>
                  <a:pt x="4" y="4"/>
                </a:lnTo>
                <a:lnTo>
                  <a:pt x="6" y="2"/>
                </a:lnTo>
                <a:lnTo>
                  <a:pt x="10" y="4"/>
                </a:lnTo>
                <a:lnTo>
                  <a:pt x="15" y="2"/>
                </a:lnTo>
                <a:lnTo>
                  <a:pt x="19" y="0"/>
                </a:lnTo>
                <a:lnTo>
                  <a:pt x="22" y="1"/>
                </a:lnTo>
                <a:lnTo>
                  <a:pt x="27" y="1"/>
                </a:lnTo>
                <a:lnTo>
                  <a:pt x="28" y="7"/>
                </a:lnTo>
                <a:lnTo>
                  <a:pt x="30" y="11"/>
                </a:lnTo>
                <a:lnTo>
                  <a:pt x="31" y="8"/>
                </a:lnTo>
                <a:lnTo>
                  <a:pt x="33" y="12"/>
                </a:lnTo>
                <a:lnTo>
                  <a:pt x="34" y="19"/>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0" name="Freeform 292"/>
          <p:cNvSpPr>
            <a:spLocks/>
          </p:cNvSpPr>
          <p:nvPr/>
        </p:nvSpPr>
        <p:spPr bwMode="gray">
          <a:xfrm>
            <a:off x="4945449" y="2297615"/>
            <a:ext cx="5597" cy="11193"/>
          </a:xfrm>
          <a:custGeom>
            <a:avLst/>
            <a:gdLst>
              <a:gd name="T0" fmla="*/ 2147483647 w 3"/>
              <a:gd name="T1" fmla="*/ 2147483647 h 6"/>
              <a:gd name="T2" fmla="*/ 0 w 3"/>
              <a:gd name="T3" fmla="*/ 2147483647 h 6"/>
              <a:gd name="T4" fmla="*/ 0 w 3"/>
              <a:gd name="T5" fmla="*/ 2147483647 h 6"/>
              <a:gd name="T6" fmla="*/ 2147483647 w 3"/>
              <a:gd name="T7" fmla="*/ 0 h 6"/>
              <a:gd name="T8" fmla="*/ 2147483647 w 3"/>
              <a:gd name="T9" fmla="*/ 2147483647 h 6"/>
              <a:gd name="T10" fmla="*/ 2147483647 w 3"/>
              <a:gd name="T11" fmla="*/ 2147483647 h 6"/>
              <a:gd name="T12" fmla="*/ 0 60000 65536"/>
              <a:gd name="T13" fmla="*/ 0 60000 65536"/>
              <a:gd name="T14" fmla="*/ 0 60000 65536"/>
              <a:gd name="T15" fmla="*/ 0 60000 65536"/>
              <a:gd name="T16" fmla="*/ 0 60000 65536"/>
              <a:gd name="T17" fmla="*/ 0 60000 65536"/>
              <a:gd name="T18" fmla="*/ 0 w 3"/>
              <a:gd name="T19" fmla="*/ 0 h 6"/>
              <a:gd name="T20" fmla="*/ 3 w 3"/>
              <a:gd name="T21" fmla="*/ 6 h 6"/>
            </a:gdLst>
            <a:ahLst/>
            <a:cxnLst>
              <a:cxn ang="T12">
                <a:pos x="T0" y="T1"/>
              </a:cxn>
              <a:cxn ang="T13">
                <a:pos x="T2" y="T3"/>
              </a:cxn>
              <a:cxn ang="T14">
                <a:pos x="T4" y="T5"/>
              </a:cxn>
              <a:cxn ang="T15">
                <a:pos x="T6" y="T7"/>
              </a:cxn>
              <a:cxn ang="T16">
                <a:pos x="T8" y="T9"/>
              </a:cxn>
              <a:cxn ang="T17">
                <a:pos x="T10" y="T11"/>
              </a:cxn>
            </a:cxnLst>
            <a:rect l="T18" t="T19" r="T20" b="T21"/>
            <a:pathLst>
              <a:path w="3" h="6">
                <a:moveTo>
                  <a:pt x="1" y="6"/>
                </a:moveTo>
                <a:lnTo>
                  <a:pt x="0" y="4"/>
                </a:lnTo>
                <a:lnTo>
                  <a:pt x="0" y="2"/>
                </a:lnTo>
                <a:lnTo>
                  <a:pt x="3" y="0"/>
                </a:lnTo>
                <a:lnTo>
                  <a:pt x="3" y="2"/>
                </a:lnTo>
                <a:lnTo>
                  <a:pt x="1"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1" name="Freeform 293"/>
          <p:cNvSpPr>
            <a:spLocks/>
          </p:cNvSpPr>
          <p:nvPr/>
        </p:nvSpPr>
        <p:spPr bwMode="gray">
          <a:xfrm>
            <a:off x="4914666" y="2245849"/>
            <a:ext cx="5597" cy="9794"/>
          </a:xfrm>
          <a:custGeom>
            <a:avLst/>
            <a:gdLst>
              <a:gd name="T0" fmla="*/ 2147483647 w 3"/>
              <a:gd name="T1" fmla="*/ 0 h 5"/>
              <a:gd name="T2" fmla="*/ 2147483647 w 3"/>
              <a:gd name="T3" fmla="*/ 2147483647 h 5"/>
              <a:gd name="T4" fmla="*/ 0 w 3"/>
              <a:gd name="T5" fmla="*/ 2147483647 h 5"/>
              <a:gd name="T6" fmla="*/ 2147483647 w 3"/>
              <a:gd name="T7" fmla="*/ 0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3" y="0"/>
                </a:moveTo>
                <a:lnTo>
                  <a:pt x="3" y="4"/>
                </a:lnTo>
                <a:lnTo>
                  <a:pt x="0" y="5"/>
                </a:lnTo>
                <a:lnTo>
                  <a:pt x="1" y="0"/>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2" name="Freeform 294"/>
          <p:cNvSpPr>
            <a:spLocks/>
          </p:cNvSpPr>
          <p:nvPr/>
        </p:nvSpPr>
        <p:spPr bwMode="gray">
          <a:xfrm>
            <a:off x="4911867" y="2185690"/>
            <a:ext cx="8395" cy="9794"/>
          </a:xfrm>
          <a:custGeom>
            <a:avLst/>
            <a:gdLst>
              <a:gd name="T0" fmla="*/ 2147483647 w 5"/>
              <a:gd name="T1" fmla="*/ 0 h 5"/>
              <a:gd name="T2" fmla="*/ 2147483647 w 5"/>
              <a:gd name="T3" fmla="*/ 2147483647 h 5"/>
              <a:gd name="T4" fmla="*/ 0 w 5"/>
              <a:gd name="T5" fmla="*/ 2147483647 h 5"/>
              <a:gd name="T6" fmla="*/ 2147483647 w 5"/>
              <a:gd name="T7" fmla="*/ 2147483647 h 5"/>
              <a:gd name="T8" fmla="*/ 2147483647 w 5"/>
              <a:gd name="T9" fmla="*/ 0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5" y="0"/>
                </a:moveTo>
                <a:lnTo>
                  <a:pt x="4" y="5"/>
                </a:lnTo>
                <a:lnTo>
                  <a:pt x="0" y="5"/>
                </a:lnTo>
                <a:lnTo>
                  <a:pt x="1" y="1"/>
                </a:lnTo>
                <a:lnTo>
                  <a:pt x="3" y="0"/>
                </a:lnTo>
                <a:lnTo>
                  <a:pt x="5"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3" name="Freeform 295"/>
          <p:cNvSpPr>
            <a:spLocks/>
          </p:cNvSpPr>
          <p:nvPr/>
        </p:nvSpPr>
        <p:spPr bwMode="gray">
          <a:xfrm>
            <a:off x="4904871" y="2156310"/>
            <a:ext cx="11194" cy="20986"/>
          </a:xfrm>
          <a:custGeom>
            <a:avLst/>
            <a:gdLst>
              <a:gd name="T0" fmla="*/ 2147483647 w 7"/>
              <a:gd name="T1" fmla="*/ 0 h 11"/>
              <a:gd name="T2" fmla="*/ 2147483647 w 7"/>
              <a:gd name="T3" fmla="*/ 2147483647 h 11"/>
              <a:gd name="T4" fmla="*/ 2147483647 w 7"/>
              <a:gd name="T5" fmla="*/ 2147483647 h 11"/>
              <a:gd name="T6" fmla="*/ 0 w 7"/>
              <a:gd name="T7" fmla="*/ 2147483647 h 11"/>
              <a:gd name="T8" fmla="*/ 0 w 7"/>
              <a:gd name="T9" fmla="*/ 2147483647 h 11"/>
              <a:gd name="T10" fmla="*/ 2147483647 w 7"/>
              <a:gd name="T11" fmla="*/ 2147483647 h 11"/>
              <a:gd name="T12" fmla="*/ 2147483647 w 7"/>
              <a:gd name="T13" fmla="*/ 0 h 11"/>
              <a:gd name="T14" fmla="*/ 0 60000 65536"/>
              <a:gd name="T15" fmla="*/ 0 60000 65536"/>
              <a:gd name="T16" fmla="*/ 0 60000 65536"/>
              <a:gd name="T17" fmla="*/ 0 60000 65536"/>
              <a:gd name="T18" fmla="*/ 0 60000 65536"/>
              <a:gd name="T19" fmla="*/ 0 60000 65536"/>
              <a:gd name="T20" fmla="*/ 0 60000 65536"/>
              <a:gd name="T21" fmla="*/ 0 w 7"/>
              <a:gd name="T22" fmla="*/ 0 h 11"/>
              <a:gd name="T23" fmla="*/ 7 w 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1">
                <a:moveTo>
                  <a:pt x="7" y="0"/>
                </a:moveTo>
                <a:lnTo>
                  <a:pt x="7" y="5"/>
                </a:lnTo>
                <a:lnTo>
                  <a:pt x="4" y="9"/>
                </a:lnTo>
                <a:lnTo>
                  <a:pt x="0" y="11"/>
                </a:lnTo>
                <a:lnTo>
                  <a:pt x="0" y="8"/>
                </a:lnTo>
                <a:lnTo>
                  <a:pt x="4" y="2"/>
                </a:lnTo>
                <a:lnTo>
                  <a:pt x="7"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4" name="Freeform 296"/>
          <p:cNvSpPr>
            <a:spLocks/>
          </p:cNvSpPr>
          <p:nvPr/>
        </p:nvSpPr>
        <p:spPr bwMode="gray">
          <a:xfrm>
            <a:off x="5001417" y="2403946"/>
            <a:ext cx="6996" cy="2798"/>
          </a:xfrm>
          <a:custGeom>
            <a:avLst/>
            <a:gdLst>
              <a:gd name="T0" fmla="*/ 0 w 4"/>
              <a:gd name="T1" fmla="*/ 2147483646 h 2"/>
              <a:gd name="T2" fmla="*/ 2147483647 w 4"/>
              <a:gd name="T3" fmla="*/ 0 h 2"/>
              <a:gd name="T4" fmla="*/ 2147483647 w 4"/>
              <a:gd name="T5" fmla="*/ 2147483646 h 2"/>
              <a:gd name="T6" fmla="*/ 2147483647 w 4"/>
              <a:gd name="T7" fmla="*/ 2147483646 h 2"/>
              <a:gd name="T8" fmla="*/ 0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2"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5" name="Freeform 297"/>
          <p:cNvSpPr>
            <a:spLocks/>
          </p:cNvSpPr>
          <p:nvPr/>
        </p:nvSpPr>
        <p:spPr bwMode="gray">
          <a:xfrm>
            <a:off x="4846103" y="2265438"/>
            <a:ext cx="72761" cy="118921"/>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2147483647 h 64"/>
              <a:gd name="T16" fmla="*/ 2147483647 w 40"/>
              <a:gd name="T17" fmla="*/ 2147483647 h 64"/>
              <a:gd name="T18" fmla="*/ 2147483647 w 40"/>
              <a:gd name="T19" fmla="*/ 2147483647 h 64"/>
              <a:gd name="T20" fmla="*/ 2147483647 w 40"/>
              <a:gd name="T21" fmla="*/ 2147483647 h 64"/>
              <a:gd name="T22" fmla="*/ 2147483647 w 40"/>
              <a:gd name="T23" fmla="*/ 2147483647 h 64"/>
              <a:gd name="T24" fmla="*/ 0 w 40"/>
              <a:gd name="T25" fmla="*/ 2147483647 h 64"/>
              <a:gd name="T26" fmla="*/ 2147483647 w 40"/>
              <a:gd name="T27" fmla="*/ 2147483647 h 64"/>
              <a:gd name="T28" fmla="*/ 2147483647 w 40"/>
              <a:gd name="T29" fmla="*/ 2147483647 h 64"/>
              <a:gd name="T30" fmla="*/ 2147483647 w 40"/>
              <a:gd name="T31" fmla="*/ 2147483647 h 64"/>
              <a:gd name="T32" fmla="*/ 2147483647 w 40"/>
              <a:gd name="T33" fmla="*/ 2147483647 h 64"/>
              <a:gd name="T34" fmla="*/ 2147483647 w 40"/>
              <a:gd name="T35" fmla="*/ 2147483647 h 64"/>
              <a:gd name="T36" fmla="*/ 2147483647 w 40"/>
              <a:gd name="T37" fmla="*/ 2147483647 h 64"/>
              <a:gd name="T38" fmla="*/ 2147483647 w 40"/>
              <a:gd name="T39" fmla="*/ 2147483647 h 64"/>
              <a:gd name="T40" fmla="*/ 2147483647 w 40"/>
              <a:gd name="T41" fmla="*/ 2147483647 h 64"/>
              <a:gd name="T42" fmla="*/ 2147483647 w 40"/>
              <a:gd name="T43" fmla="*/ 2147483647 h 64"/>
              <a:gd name="T44" fmla="*/ 2147483647 w 40"/>
              <a:gd name="T45" fmla="*/ 2147483647 h 64"/>
              <a:gd name="T46" fmla="*/ 2147483647 w 40"/>
              <a:gd name="T47" fmla="*/ 2147483647 h 64"/>
              <a:gd name="T48" fmla="*/ 2147483647 w 40"/>
              <a:gd name="T49" fmla="*/ 2147483647 h 64"/>
              <a:gd name="T50" fmla="*/ 2147483647 w 40"/>
              <a:gd name="T51" fmla="*/ 2147483647 h 64"/>
              <a:gd name="T52" fmla="*/ 2147483647 w 40"/>
              <a:gd name="T53" fmla="*/ 2147483647 h 64"/>
              <a:gd name="T54" fmla="*/ 2147483647 w 40"/>
              <a:gd name="T55" fmla="*/ 2147483647 h 64"/>
              <a:gd name="T56" fmla="*/ 2147483647 w 40"/>
              <a:gd name="T57" fmla="*/ 2147483647 h 64"/>
              <a:gd name="T58" fmla="*/ 2147483647 w 40"/>
              <a:gd name="T59" fmla="*/ 2147483647 h 64"/>
              <a:gd name="T60" fmla="*/ 2147483647 w 40"/>
              <a:gd name="T61" fmla="*/ 2147483647 h 64"/>
              <a:gd name="T62" fmla="*/ 2147483647 w 40"/>
              <a:gd name="T63" fmla="*/ 2147483647 h 64"/>
              <a:gd name="T64" fmla="*/ 2147483647 w 40"/>
              <a:gd name="T65" fmla="*/ 0 h 64"/>
              <a:gd name="T66" fmla="*/ 2147483647 w 40"/>
              <a:gd name="T67" fmla="*/ 2147483647 h 64"/>
              <a:gd name="T68" fmla="*/ 2147483647 w 40"/>
              <a:gd name="T69" fmla="*/ 2147483647 h 64"/>
              <a:gd name="T70" fmla="*/ 2147483647 w 40"/>
              <a:gd name="T71" fmla="*/ 2147483647 h 64"/>
              <a:gd name="T72" fmla="*/ 2147483647 w 40"/>
              <a:gd name="T73" fmla="*/ 2147483647 h 64"/>
              <a:gd name="T74" fmla="*/ 2147483647 w 40"/>
              <a:gd name="T75" fmla="*/ 2147483647 h 64"/>
              <a:gd name="T76" fmla="*/ 2147483647 w 40"/>
              <a:gd name="T77" fmla="*/ 2147483647 h 64"/>
              <a:gd name="T78" fmla="*/ 2147483647 w 40"/>
              <a:gd name="T79" fmla="*/ 2147483647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64"/>
              <a:gd name="T122" fmla="*/ 40 w 40"/>
              <a:gd name="T123" fmla="*/ 64 h 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64">
                <a:moveTo>
                  <a:pt x="39" y="21"/>
                </a:moveTo>
                <a:lnTo>
                  <a:pt x="39" y="30"/>
                </a:lnTo>
                <a:lnTo>
                  <a:pt x="40" y="34"/>
                </a:lnTo>
                <a:lnTo>
                  <a:pt x="39" y="40"/>
                </a:lnTo>
                <a:lnTo>
                  <a:pt x="36" y="52"/>
                </a:lnTo>
                <a:lnTo>
                  <a:pt x="31" y="53"/>
                </a:lnTo>
                <a:lnTo>
                  <a:pt x="22" y="57"/>
                </a:lnTo>
                <a:lnTo>
                  <a:pt x="14" y="61"/>
                </a:lnTo>
                <a:lnTo>
                  <a:pt x="9" y="64"/>
                </a:lnTo>
                <a:lnTo>
                  <a:pt x="5" y="63"/>
                </a:lnTo>
                <a:lnTo>
                  <a:pt x="4" y="60"/>
                </a:lnTo>
                <a:lnTo>
                  <a:pt x="1" y="58"/>
                </a:lnTo>
                <a:lnTo>
                  <a:pt x="0" y="52"/>
                </a:lnTo>
                <a:lnTo>
                  <a:pt x="3" y="50"/>
                </a:lnTo>
                <a:lnTo>
                  <a:pt x="12" y="46"/>
                </a:lnTo>
                <a:lnTo>
                  <a:pt x="11" y="45"/>
                </a:lnTo>
                <a:lnTo>
                  <a:pt x="9" y="44"/>
                </a:lnTo>
                <a:lnTo>
                  <a:pt x="9" y="39"/>
                </a:lnTo>
                <a:lnTo>
                  <a:pt x="12" y="33"/>
                </a:lnTo>
                <a:lnTo>
                  <a:pt x="9" y="32"/>
                </a:lnTo>
                <a:lnTo>
                  <a:pt x="5" y="34"/>
                </a:lnTo>
                <a:lnTo>
                  <a:pt x="3" y="32"/>
                </a:lnTo>
                <a:lnTo>
                  <a:pt x="6" y="30"/>
                </a:lnTo>
                <a:lnTo>
                  <a:pt x="6" y="27"/>
                </a:lnTo>
                <a:lnTo>
                  <a:pt x="3" y="22"/>
                </a:lnTo>
                <a:lnTo>
                  <a:pt x="5" y="17"/>
                </a:lnTo>
                <a:lnTo>
                  <a:pt x="9" y="16"/>
                </a:lnTo>
                <a:lnTo>
                  <a:pt x="13" y="18"/>
                </a:lnTo>
                <a:lnTo>
                  <a:pt x="18" y="15"/>
                </a:lnTo>
                <a:lnTo>
                  <a:pt x="16" y="11"/>
                </a:lnTo>
                <a:lnTo>
                  <a:pt x="18" y="4"/>
                </a:lnTo>
                <a:lnTo>
                  <a:pt x="20" y="1"/>
                </a:lnTo>
                <a:lnTo>
                  <a:pt x="28" y="0"/>
                </a:lnTo>
                <a:lnTo>
                  <a:pt x="28" y="7"/>
                </a:lnTo>
                <a:lnTo>
                  <a:pt x="22" y="13"/>
                </a:lnTo>
                <a:lnTo>
                  <a:pt x="22" y="16"/>
                </a:lnTo>
                <a:lnTo>
                  <a:pt x="27" y="20"/>
                </a:lnTo>
                <a:lnTo>
                  <a:pt x="31" y="17"/>
                </a:lnTo>
                <a:lnTo>
                  <a:pt x="36" y="19"/>
                </a:lnTo>
                <a:lnTo>
                  <a:pt x="39" y="2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6" name="Freeform 298"/>
          <p:cNvSpPr>
            <a:spLocks/>
          </p:cNvSpPr>
          <p:nvPr/>
        </p:nvSpPr>
        <p:spPr bwMode="gray">
          <a:xfrm>
            <a:off x="5422591" y="1329459"/>
            <a:ext cx="6996" cy="1399"/>
          </a:xfrm>
          <a:custGeom>
            <a:avLst/>
            <a:gdLst>
              <a:gd name="T0" fmla="*/ 0 w 3"/>
              <a:gd name="T1" fmla="*/ 0 h 1"/>
              <a:gd name="T2" fmla="*/ 2147483647 w 3"/>
              <a:gd name="T3" fmla="*/ 0 h 1"/>
              <a:gd name="T4" fmla="*/ 2147483647 w 3"/>
              <a:gd name="T5" fmla="*/ 2147483646 h 1"/>
              <a:gd name="T6" fmla="*/ 0 w 3"/>
              <a:gd name="T7" fmla="*/ 2147483646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7" name="Freeform 299"/>
          <p:cNvSpPr>
            <a:spLocks/>
          </p:cNvSpPr>
          <p:nvPr/>
        </p:nvSpPr>
        <p:spPr bwMode="gray">
          <a:xfrm>
            <a:off x="5419792" y="1322461"/>
            <a:ext cx="6996" cy="2798"/>
          </a:xfrm>
          <a:custGeom>
            <a:avLst/>
            <a:gdLst>
              <a:gd name="T0" fmla="*/ 2147483647 w 4"/>
              <a:gd name="T1" fmla="*/ 2147483646 h 2"/>
              <a:gd name="T2" fmla="*/ 0 w 4"/>
              <a:gd name="T3" fmla="*/ 2147483646 h 2"/>
              <a:gd name="T4" fmla="*/ 2147483647 w 4"/>
              <a:gd name="T5" fmla="*/ 0 h 2"/>
              <a:gd name="T6" fmla="*/ 2147483647 w 4"/>
              <a:gd name="T7" fmla="*/ 2147483646 h 2"/>
              <a:gd name="T8" fmla="*/ 2147483647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1"/>
                </a:lnTo>
                <a:lnTo>
                  <a:pt x="3" y="0"/>
                </a:lnTo>
                <a:lnTo>
                  <a:pt x="4" y="1"/>
                </a:lnTo>
                <a:lnTo>
                  <a:pt x="2"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8" name="Freeform 300"/>
          <p:cNvSpPr>
            <a:spLocks/>
          </p:cNvSpPr>
          <p:nvPr/>
        </p:nvSpPr>
        <p:spPr bwMode="gray">
          <a:xfrm>
            <a:off x="5362423" y="1315468"/>
            <a:ext cx="6996" cy="1399"/>
          </a:xfrm>
          <a:custGeom>
            <a:avLst/>
            <a:gdLst>
              <a:gd name="T0" fmla="*/ 0 w 4"/>
              <a:gd name="T1" fmla="*/ 2147483646 h 1"/>
              <a:gd name="T2" fmla="*/ 0 w 4"/>
              <a:gd name="T3" fmla="*/ 0 h 1"/>
              <a:gd name="T4" fmla="*/ 2147483647 w 4"/>
              <a:gd name="T5" fmla="*/ 0 h 1"/>
              <a:gd name="T6" fmla="*/ 2147483647 w 4"/>
              <a:gd name="T7" fmla="*/ 2147483646 h 1"/>
              <a:gd name="T8" fmla="*/ 0 w 4"/>
              <a:gd name="T9" fmla="*/ 2147483646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1"/>
                </a:moveTo>
                <a:lnTo>
                  <a:pt x="0" y="0"/>
                </a:lnTo>
                <a:lnTo>
                  <a:pt x="3" y="0"/>
                </a:lnTo>
                <a:lnTo>
                  <a:pt x="4" y="1"/>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29" name="Freeform 301"/>
          <p:cNvSpPr>
            <a:spLocks/>
          </p:cNvSpPr>
          <p:nvPr/>
        </p:nvSpPr>
        <p:spPr bwMode="gray">
          <a:xfrm>
            <a:off x="5369422" y="1318265"/>
            <a:ext cx="8395" cy="4197"/>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2"/>
                </a:lnTo>
                <a:lnTo>
                  <a:pt x="1"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0" name="Freeform 302"/>
          <p:cNvSpPr>
            <a:spLocks/>
          </p:cNvSpPr>
          <p:nvPr/>
        </p:nvSpPr>
        <p:spPr bwMode="gray">
          <a:xfrm>
            <a:off x="5362425" y="1321063"/>
            <a:ext cx="4198" cy="2798"/>
          </a:xfrm>
          <a:custGeom>
            <a:avLst/>
            <a:gdLst>
              <a:gd name="T0" fmla="*/ 2147483646 w 3"/>
              <a:gd name="T1" fmla="*/ 0 h 2"/>
              <a:gd name="T2" fmla="*/ 2147483646 w 3"/>
              <a:gd name="T3" fmla="*/ 2147483646 h 2"/>
              <a:gd name="T4" fmla="*/ 0 w 3"/>
              <a:gd name="T5" fmla="*/ 2147483646 h 2"/>
              <a:gd name="T6" fmla="*/ 2147483646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3" y="0"/>
                </a:moveTo>
                <a:lnTo>
                  <a:pt x="3" y="2"/>
                </a:lnTo>
                <a:lnTo>
                  <a:pt x="0" y="1"/>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1" name="Freeform 303"/>
          <p:cNvSpPr>
            <a:spLocks/>
          </p:cNvSpPr>
          <p:nvPr/>
        </p:nvSpPr>
        <p:spPr bwMode="gray">
          <a:xfrm>
            <a:off x="5342834" y="1325260"/>
            <a:ext cx="6996" cy="2798"/>
          </a:xfrm>
          <a:custGeom>
            <a:avLst/>
            <a:gdLst>
              <a:gd name="T0" fmla="*/ 2147483647 w 4"/>
              <a:gd name="T1" fmla="*/ 0 h 1"/>
              <a:gd name="T2" fmla="*/ 2147483647 w 4"/>
              <a:gd name="T3" fmla="*/ 0 h 1"/>
              <a:gd name="T4" fmla="*/ 2147483647 w 4"/>
              <a:gd name="T5" fmla="*/ 2147483647 h 1"/>
              <a:gd name="T6" fmla="*/ 2147483647 w 4"/>
              <a:gd name="T7" fmla="*/ 2147483647 h 1"/>
              <a:gd name="T8" fmla="*/ 0 w 4"/>
              <a:gd name="T9" fmla="*/ 2147483647 h 1"/>
              <a:gd name="T10" fmla="*/ 2147483647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1" y="0"/>
                </a:moveTo>
                <a:lnTo>
                  <a:pt x="4" y="0"/>
                </a:lnTo>
                <a:lnTo>
                  <a:pt x="4" y="1"/>
                </a:lnTo>
                <a:lnTo>
                  <a:pt x="2" y="1"/>
                </a:lnTo>
                <a:lnTo>
                  <a:pt x="0" y="1"/>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2" name="Freeform 304"/>
          <p:cNvSpPr>
            <a:spLocks/>
          </p:cNvSpPr>
          <p:nvPr/>
        </p:nvSpPr>
        <p:spPr bwMode="gray">
          <a:xfrm>
            <a:off x="5323244" y="1330858"/>
            <a:ext cx="9795" cy="6995"/>
          </a:xfrm>
          <a:custGeom>
            <a:avLst/>
            <a:gdLst>
              <a:gd name="T0" fmla="*/ 0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1"/>
                </a:lnTo>
                <a:lnTo>
                  <a:pt x="3" y="0"/>
                </a:lnTo>
                <a:lnTo>
                  <a:pt x="5" y="1"/>
                </a:lnTo>
                <a:lnTo>
                  <a:pt x="3"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3" name="Freeform 305"/>
          <p:cNvSpPr>
            <a:spLocks/>
          </p:cNvSpPr>
          <p:nvPr/>
        </p:nvSpPr>
        <p:spPr bwMode="gray">
          <a:xfrm>
            <a:off x="5345634" y="1374227"/>
            <a:ext cx="11194" cy="4197"/>
          </a:xfrm>
          <a:custGeom>
            <a:avLst/>
            <a:gdLst>
              <a:gd name="T0" fmla="*/ 2147483647 w 7"/>
              <a:gd name="T1" fmla="*/ 0 h 3"/>
              <a:gd name="T2" fmla="*/ 2147483647 w 7"/>
              <a:gd name="T3" fmla="*/ 2147483646 h 3"/>
              <a:gd name="T4" fmla="*/ 2147483647 w 7"/>
              <a:gd name="T5" fmla="*/ 2147483646 h 3"/>
              <a:gd name="T6" fmla="*/ 0 w 7"/>
              <a:gd name="T7" fmla="*/ 2147483646 h 3"/>
              <a:gd name="T8" fmla="*/ 2147483647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3" y="0"/>
                </a:moveTo>
                <a:lnTo>
                  <a:pt x="7" y="3"/>
                </a:lnTo>
                <a:lnTo>
                  <a:pt x="1" y="3"/>
                </a:lnTo>
                <a:lnTo>
                  <a:pt x="0" y="1"/>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4" name="Freeform 306"/>
          <p:cNvSpPr>
            <a:spLocks/>
          </p:cNvSpPr>
          <p:nvPr/>
        </p:nvSpPr>
        <p:spPr bwMode="gray">
          <a:xfrm>
            <a:off x="5352630" y="1381222"/>
            <a:ext cx="4198" cy="2798"/>
          </a:xfrm>
          <a:custGeom>
            <a:avLst/>
            <a:gdLst>
              <a:gd name="T0" fmla="*/ 0 w 3"/>
              <a:gd name="T1" fmla="*/ 2147483646 h 2"/>
              <a:gd name="T2" fmla="*/ 2147483646 w 3"/>
              <a:gd name="T3" fmla="*/ 0 h 2"/>
              <a:gd name="T4" fmla="*/ 2147483646 w 3"/>
              <a:gd name="T5" fmla="*/ 0 h 2"/>
              <a:gd name="T6" fmla="*/ 2147483646 w 3"/>
              <a:gd name="T7" fmla="*/ 2147483646 h 2"/>
              <a:gd name="T8" fmla="*/ 0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0"/>
                </a:lnTo>
                <a:lnTo>
                  <a:pt x="2" y="1"/>
                </a:lnTo>
                <a:lnTo>
                  <a:pt x="0"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5" name="Freeform 307"/>
          <p:cNvSpPr>
            <a:spLocks/>
          </p:cNvSpPr>
          <p:nvPr/>
        </p:nvSpPr>
        <p:spPr bwMode="gray">
          <a:xfrm>
            <a:off x="5197314" y="1347645"/>
            <a:ext cx="180503" cy="138508"/>
          </a:xfrm>
          <a:custGeom>
            <a:avLst/>
            <a:gdLst>
              <a:gd name="T0" fmla="*/ 2147483647 w 99"/>
              <a:gd name="T1" fmla="*/ 2147483647 h 76"/>
              <a:gd name="T2" fmla="*/ 2147483647 w 99"/>
              <a:gd name="T3" fmla="*/ 2147483647 h 76"/>
              <a:gd name="T4" fmla="*/ 2147483647 w 99"/>
              <a:gd name="T5" fmla="*/ 2147483647 h 76"/>
              <a:gd name="T6" fmla="*/ 2147483647 w 99"/>
              <a:gd name="T7" fmla="*/ 2147483647 h 76"/>
              <a:gd name="T8" fmla="*/ 2147483647 w 99"/>
              <a:gd name="T9" fmla="*/ 2147483647 h 76"/>
              <a:gd name="T10" fmla="*/ 2147483647 w 99"/>
              <a:gd name="T11" fmla="*/ 2147483647 h 76"/>
              <a:gd name="T12" fmla="*/ 2147483647 w 99"/>
              <a:gd name="T13" fmla="*/ 2147483647 h 76"/>
              <a:gd name="T14" fmla="*/ 2147483647 w 99"/>
              <a:gd name="T15" fmla="*/ 2147483647 h 76"/>
              <a:gd name="T16" fmla="*/ 2147483647 w 99"/>
              <a:gd name="T17" fmla="*/ 2147483647 h 76"/>
              <a:gd name="T18" fmla="*/ 2147483647 w 99"/>
              <a:gd name="T19" fmla="*/ 2147483647 h 76"/>
              <a:gd name="T20" fmla="*/ 2147483647 w 99"/>
              <a:gd name="T21" fmla="*/ 2147483647 h 76"/>
              <a:gd name="T22" fmla="*/ 2147483647 w 99"/>
              <a:gd name="T23" fmla="*/ 2147483647 h 76"/>
              <a:gd name="T24" fmla="*/ 2147483647 w 99"/>
              <a:gd name="T25" fmla="*/ 2147483647 h 76"/>
              <a:gd name="T26" fmla="*/ 2147483647 w 99"/>
              <a:gd name="T27" fmla="*/ 2147483647 h 76"/>
              <a:gd name="T28" fmla="*/ 2147483647 w 99"/>
              <a:gd name="T29" fmla="*/ 2147483647 h 76"/>
              <a:gd name="T30" fmla="*/ 2147483647 w 99"/>
              <a:gd name="T31" fmla="*/ 2147483647 h 76"/>
              <a:gd name="T32" fmla="*/ 2147483647 w 99"/>
              <a:gd name="T33" fmla="*/ 2147483647 h 76"/>
              <a:gd name="T34" fmla="*/ 2147483647 w 99"/>
              <a:gd name="T35" fmla="*/ 2147483647 h 76"/>
              <a:gd name="T36" fmla="*/ 2147483647 w 99"/>
              <a:gd name="T37" fmla="*/ 2147483647 h 76"/>
              <a:gd name="T38" fmla="*/ 2147483647 w 99"/>
              <a:gd name="T39" fmla="*/ 2147483647 h 76"/>
              <a:gd name="T40" fmla="*/ 2147483647 w 99"/>
              <a:gd name="T41" fmla="*/ 2147483647 h 76"/>
              <a:gd name="T42" fmla="*/ 2147483647 w 99"/>
              <a:gd name="T43" fmla="*/ 2147483647 h 76"/>
              <a:gd name="T44" fmla="*/ 2147483647 w 99"/>
              <a:gd name="T45" fmla="*/ 2147483647 h 76"/>
              <a:gd name="T46" fmla="*/ 2147483647 w 99"/>
              <a:gd name="T47" fmla="*/ 2147483647 h 76"/>
              <a:gd name="T48" fmla="*/ 2147483647 w 99"/>
              <a:gd name="T49" fmla="*/ 2147483647 h 76"/>
              <a:gd name="T50" fmla="*/ 2147483647 w 99"/>
              <a:gd name="T51" fmla="*/ 2147483647 h 76"/>
              <a:gd name="T52" fmla="*/ 2147483647 w 99"/>
              <a:gd name="T53" fmla="*/ 2147483647 h 76"/>
              <a:gd name="T54" fmla="*/ 2147483647 w 99"/>
              <a:gd name="T55" fmla="*/ 2147483647 h 76"/>
              <a:gd name="T56" fmla="*/ 2147483647 w 99"/>
              <a:gd name="T57" fmla="*/ 2147483647 h 76"/>
              <a:gd name="T58" fmla="*/ 2147483647 w 99"/>
              <a:gd name="T59" fmla="*/ 2147483647 h 76"/>
              <a:gd name="T60" fmla="*/ 2147483647 w 99"/>
              <a:gd name="T61" fmla="*/ 2147483647 h 76"/>
              <a:gd name="T62" fmla="*/ 2147483647 w 99"/>
              <a:gd name="T63" fmla="*/ 2147483647 h 76"/>
              <a:gd name="T64" fmla="*/ 2147483647 w 99"/>
              <a:gd name="T65" fmla="*/ 2147483647 h 76"/>
              <a:gd name="T66" fmla="*/ 2147483647 w 99"/>
              <a:gd name="T67" fmla="*/ 2147483647 h 76"/>
              <a:gd name="T68" fmla="*/ 0 w 99"/>
              <a:gd name="T69" fmla="*/ 2147483647 h 76"/>
              <a:gd name="T70" fmla="*/ 2147483647 w 99"/>
              <a:gd name="T71" fmla="*/ 2147483647 h 76"/>
              <a:gd name="T72" fmla="*/ 2147483647 w 99"/>
              <a:gd name="T73" fmla="*/ 2147483647 h 76"/>
              <a:gd name="T74" fmla="*/ 2147483647 w 99"/>
              <a:gd name="T75" fmla="*/ 2147483647 h 76"/>
              <a:gd name="T76" fmla="*/ 2147483647 w 99"/>
              <a:gd name="T77" fmla="*/ 2147483647 h 76"/>
              <a:gd name="T78" fmla="*/ 2147483647 w 99"/>
              <a:gd name="T79" fmla="*/ 2147483647 h 76"/>
              <a:gd name="T80" fmla="*/ 2147483647 w 99"/>
              <a:gd name="T81" fmla="*/ 2147483647 h 76"/>
              <a:gd name="T82" fmla="*/ 2147483647 w 99"/>
              <a:gd name="T83" fmla="*/ 2147483647 h 76"/>
              <a:gd name="T84" fmla="*/ 2147483647 w 99"/>
              <a:gd name="T85" fmla="*/ 2147483647 h 76"/>
              <a:gd name="T86" fmla="*/ 2147483647 w 99"/>
              <a:gd name="T87" fmla="*/ 2147483647 h 76"/>
              <a:gd name="T88" fmla="*/ 2147483647 w 99"/>
              <a:gd name="T89" fmla="*/ 2147483647 h 76"/>
              <a:gd name="T90" fmla="*/ 2147483647 w 99"/>
              <a:gd name="T91" fmla="*/ 2147483647 h 76"/>
              <a:gd name="T92" fmla="*/ 2147483647 w 99"/>
              <a:gd name="T93" fmla="*/ 2147483647 h 76"/>
              <a:gd name="T94" fmla="*/ 2147483647 w 99"/>
              <a:gd name="T95" fmla="*/ 2147483647 h 76"/>
              <a:gd name="T96" fmla="*/ 2147483647 w 99"/>
              <a:gd name="T97" fmla="*/ 2147483647 h 76"/>
              <a:gd name="T98" fmla="*/ 2147483647 w 99"/>
              <a:gd name="T99" fmla="*/ 0 h 76"/>
              <a:gd name="T100" fmla="*/ 2147483647 w 99"/>
              <a:gd name="T101" fmla="*/ 2147483647 h 76"/>
              <a:gd name="T102" fmla="*/ 2147483647 w 99"/>
              <a:gd name="T103" fmla="*/ 2147483647 h 76"/>
              <a:gd name="T104" fmla="*/ 2147483647 w 99"/>
              <a:gd name="T105" fmla="*/ 2147483647 h 76"/>
              <a:gd name="T106" fmla="*/ 2147483647 w 99"/>
              <a:gd name="T107" fmla="*/ 2147483647 h 7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9"/>
              <a:gd name="T163" fmla="*/ 0 h 76"/>
              <a:gd name="T164" fmla="*/ 99 w 99"/>
              <a:gd name="T165" fmla="*/ 76 h 7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9" h="76">
                <a:moveTo>
                  <a:pt x="75" y="20"/>
                </a:moveTo>
                <a:lnTo>
                  <a:pt x="81" y="21"/>
                </a:lnTo>
                <a:lnTo>
                  <a:pt x="84" y="24"/>
                </a:lnTo>
                <a:lnTo>
                  <a:pt x="87" y="25"/>
                </a:lnTo>
                <a:lnTo>
                  <a:pt x="99" y="28"/>
                </a:lnTo>
                <a:lnTo>
                  <a:pt x="96" y="30"/>
                </a:lnTo>
                <a:lnTo>
                  <a:pt x="90" y="32"/>
                </a:lnTo>
                <a:lnTo>
                  <a:pt x="80" y="34"/>
                </a:lnTo>
                <a:lnTo>
                  <a:pt x="76" y="38"/>
                </a:lnTo>
                <a:lnTo>
                  <a:pt x="75" y="44"/>
                </a:lnTo>
                <a:lnTo>
                  <a:pt x="70" y="46"/>
                </a:lnTo>
                <a:lnTo>
                  <a:pt x="71" y="49"/>
                </a:lnTo>
                <a:lnTo>
                  <a:pt x="69" y="56"/>
                </a:lnTo>
                <a:lnTo>
                  <a:pt x="62" y="59"/>
                </a:lnTo>
                <a:lnTo>
                  <a:pt x="62" y="66"/>
                </a:lnTo>
                <a:lnTo>
                  <a:pt x="59" y="68"/>
                </a:lnTo>
                <a:lnTo>
                  <a:pt x="56" y="72"/>
                </a:lnTo>
                <a:lnTo>
                  <a:pt x="56" y="74"/>
                </a:lnTo>
                <a:lnTo>
                  <a:pt x="54" y="76"/>
                </a:lnTo>
                <a:lnTo>
                  <a:pt x="47" y="72"/>
                </a:lnTo>
                <a:lnTo>
                  <a:pt x="47" y="70"/>
                </a:lnTo>
                <a:lnTo>
                  <a:pt x="50" y="68"/>
                </a:lnTo>
                <a:lnTo>
                  <a:pt x="48" y="67"/>
                </a:lnTo>
                <a:lnTo>
                  <a:pt x="45" y="67"/>
                </a:lnTo>
                <a:lnTo>
                  <a:pt x="45" y="68"/>
                </a:lnTo>
                <a:lnTo>
                  <a:pt x="41" y="68"/>
                </a:lnTo>
                <a:lnTo>
                  <a:pt x="39" y="66"/>
                </a:lnTo>
                <a:lnTo>
                  <a:pt x="39" y="65"/>
                </a:lnTo>
                <a:lnTo>
                  <a:pt x="33" y="64"/>
                </a:lnTo>
                <a:lnTo>
                  <a:pt x="32" y="60"/>
                </a:lnTo>
                <a:lnTo>
                  <a:pt x="28" y="57"/>
                </a:lnTo>
                <a:lnTo>
                  <a:pt x="29" y="55"/>
                </a:lnTo>
                <a:lnTo>
                  <a:pt x="34" y="55"/>
                </a:lnTo>
                <a:lnTo>
                  <a:pt x="37" y="56"/>
                </a:lnTo>
                <a:lnTo>
                  <a:pt x="44" y="56"/>
                </a:lnTo>
                <a:lnTo>
                  <a:pt x="44" y="55"/>
                </a:lnTo>
                <a:lnTo>
                  <a:pt x="37" y="54"/>
                </a:lnTo>
                <a:lnTo>
                  <a:pt x="39" y="53"/>
                </a:lnTo>
                <a:lnTo>
                  <a:pt x="44" y="53"/>
                </a:lnTo>
                <a:lnTo>
                  <a:pt x="49" y="52"/>
                </a:lnTo>
                <a:lnTo>
                  <a:pt x="54" y="51"/>
                </a:lnTo>
                <a:lnTo>
                  <a:pt x="55" y="49"/>
                </a:lnTo>
                <a:lnTo>
                  <a:pt x="51" y="48"/>
                </a:lnTo>
                <a:lnTo>
                  <a:pt x="46" y="50"/>
                </a:lnTo>
                <a:lnTo>
                  <a:pt x="40" y="50"/>
                </a:lnTo>
                <a:lnTo>
                  <a:pt x="35" y="51"/>
                </a:lnTo>
                <a:lnTo>
                  <a:pt x="33" y="51"/>
                </a:lnTo>
                <a:lnTo>
                  <a:pt x="29" y="53"/>
                </a:lnTo>
                <a:lnTo>
                  <a:pt x="25" y="52"/>
                </a:lnTo>
                <a:lnTo>
                  <a:pt x="28" y="50"/>
                </a:lnTo>
                <a:lnTo>
                  <a:pt x="26" y="48"/>
                </a:lnTo>
                <a:lnTo>
                  <a:pt x="26" y="46"/>
                </a:lnTo>
                <a:lnTo>
                  <a:pt x="32" y="45"/>
                </a:lnTo>
                <a:lnTo>
                  <a:pt x="35" y="43"/>
                </a:lnTo>
                <a:lnTo>
                  <a:pt x="40" y="43"/>
                </a:lnTo>
                <a:lnTo>
                  <a:pt x="42" y="42"/>
                </a:lnTo>
                <a:lnTo>
                  <a:pt x="40" y="40"/>
                </a:lnTo>
                <a:lnTo>
                  <a:pt x="43" y="40"/>
                </a:lnTo>
                <a:lnTo>
                  <a:pt x="50" y="39"/>
                </a:lnTo>
                <a:lnTo>
                  <a:pt x="57" y="38"/>
                </a:lnTo>
                <a:lnTo>
                  <a:pt x="58" y="37"/>
                </a:lnTo>
                <a:lnTo>
                  <a:pt x="55" y="37"/>
                </a:lnTo>
                <a:lnTo>
                  <a:pt x="52" y="37"/>
                </a:lnTo>
                <a:lnTo>
                  <a:pt x="49" y="37"/>
                </a:lnTo>
                <a:lnTo>
                  <a:pt x="53" y="35"/>
                </a:lnTo>
                <a:lnTo>
                  <a:pt x="56" y="33"/>
                </a:lnTo>
                <a:lnTo>
                  <a:pt x="53" y="32"/>
                </a:lnTo>
                <a:lnTo>
                  <a:pt x="51" y="33"/>
                </a:lnTo>
                <a:lnTo>
                  <a:pt x="46" y="36"/>
                </a:lnTo>
                <a:lnTo>
                  <a:pt x="43" y="36"/>
                </a:lnTo>
                <a:lnTo>
                  <a:pt x="43" y="33"/>
                </a:lnTo>
                <a:lnTo>
                  <a:pt x="46" y="31"/>
                </a:lnTo>
                <a:lnTo>
                  <a:pt x="42" y="30"/>
                </a:lnTo>
                <a:lnTo>
                  <a:pt x="39" y="31"/>
                </a:lnTo>
                <a:lnTo>
                  <a:pt x="36" y="31"/>
                </a:lnTo>
                <a:lnTo>
                  <a:pt x="34" y="32"/>
                </a:lnTo>
                <a:lnTo>
                  <a:pt x="36" y="35"/>
                </a:lnTo>
                <a:lnTo>
                  <a:pt x="36" y="39"/>
                </a:lnTo>
                <a:lnTo>
                  <a:pt x="33" y="39"/>
                </a:lnTo>
                <a:lnTo>
                  <a:pt x="25" y="41"/>
                </a:lnTo>
                <a:lnTo>
                  <a:pt x="20" y="41"/>
                </a:lnTo>
                <a:lnTo>
                  <a:pt x="19" y="40"/>
                </a:lnTo>
                <a:lnTo>
                  <a:pt x="14" y="38"/>
                </a:lnTo>
                <a:lnTo>
                  <a:pt x="16" y="36"/>
                </a:lnTo>
                <a:lnTo>
                  <a:pt x="21" y="36"/>
                </a:lnTo>
                <a:lnTo>
                  <a:pt x="21" y="35"/>
                </a:lnTo>
                <a:lnTo>
                  <a:pt x="15" y="35"/>
                </a:lnTo>
                <a:lnTo>
                  <a:pt x="11" y="35"/>
                </a:lnTo>
                <a:lnTo>
                  <a:pt x="9" y="31"/>
                </a:lnTo>
                <a:lnTo>
                  <a:pt x="11" y="30"/>
                </a:lnTo>
                <a:lnTo>
                  <a:pt x="7" y="29"/>
                </a:lnTo>
                <a:lnTo>
                  <a:pt x="8" y="27"/>
                </a:lnTo>
                <a:lnTo>
                  <a:pt x="11" y="26"/>
                </a:lnTo>
                <a:lnTo>
                  <a:pt x="13" y="26"/>
                </a:lnTo>
                <a:lnTo>
                  <a:pt x="13" y="25"/>
                </a:lnTo>
                <a:lnTo>
                  <a:pt x="10" y="25"/>
                </a:lnTo>
                <a:lnTo>
                  <a:pt x="10" y="20"/>
                </a:lnTo>
                <a:lnTo>
                  <a:pt x="11" y="18"/>
                </a:lnTo>
                <a:lnTo>
                  <a:pt x="9" y="18"/>
                </a:lnTo>
                <a:lnTo>
                  <a:pt x="7" y="18"/>
                </a:lnTo>
                <a:lnTo>
                  <a:pt x="7" y="20"/>
                </a:lnTo>
                <a:lnTo>
                  <a:pt x="4" y="22"/>
                </a:lnTo>
                <a:lnTo>
                  <a:pt x="1" y="21"/>
                </a:lnTo>
                <a:lnTo>
                  <a:pt x="3" y="19"/>
                </a:lnTo>
                <a:lnTo>
                  <a:pt x="0" y="18"/>
                </a:lnTo>
                <a:lnTo>
                  <a:pt x="0" y="11"/>
                </a:lnTo>
                <a:lnTo>
                  <a:pt x="4" y="10"/>
                </a:lnTo>
                <a:lnTo>
                  <a:pt x="3" y="8"/>
                </a:lnTo>
                <a:lnTo>
                  <a:pt x="0" y="7"/>
                </a:lnTo>
                <a:lnTo>
                  <a:pt x="4" y="6"/>
                </a:lnTo>
                <a:lnTo>
                  <a:pt x="9" y="6"/>
                </a:lnTo>
                <a:lnTo>
                  <a:pt x="7" y="8"/>
                </a:lnTo>
                <a:lnTo>
                  <a:pt x="13" y="8"/>
                </a:lnTo>
                <a:lnTo>
                  <a:pt x="13" y="6"/>
                </a:lnTo>
                <a:lnTo>
                  <a:pt x="23" y="6"/>
                </a:lnTo>
                <a:lnTo>
                  <a:pt x="26" y="5"/>
                </a:lnTo>
                <a:lnTo>
                  <a:pt x="29" y="6"/>
                </a:lnTo>
                <a:lnTo>
                  <a:pt x="28" y="8"/>
                </a:lnTo>
                <a:lnTo>
                  <a:pt x="25" y="9"/>
                </a:lnTo>
                <a:lnTo>
                  <a:pt x="16" y="11"/>
                </a:lnTo>
                <a:lnTo>
                  <a:pt x="16" y="12"/>
                </a:lnTo>
                <a:lnTo>
                  <a:pt x="22" y="12"/>
                </a:lnTo>
                <a:lnTo>
                  <a:pt x="23" y="13"/>
                </a:lnTo>
                <a:lnTo>
                  <a:pt x="23" y="15"/>
                </a:lnTo>
                <a:lnTo>
                  <a:pt x="27" y="16"/>
                </a:lnTo>
                <a:lnTo>
                  <a:pt x="28" y="18"/>
                </a:lnTo>
                <a:lnTo>
                  <a:pt x="32" y="21"/>
                </a:lnTo>
                <a:lnTo>
                  <a:pt x="33" y="18"/>
                </a:lnTo>
                <a:lnTo>
                  <a:pt x="31" y="16"/>
                </a:lnTo>
                <a:lnTo>
                  <a:pt x="28" y="13"/>
                </a:lnTo>
                <a:lnTo>
                  <a:pt x="31" y="11"/>
                </a:lnTo>
                <a:lnTo>
                  <a:pt x="33" y="9"/>
                </a:lnTo>
                <a:lnTo>
                  <a:pt x="34" y="7"/>
                </a:lnTo>
                <a:lnTo>
                  <a:pt x="38" y="8"/>
                </a:lnTo>
                <a:lnTo>
                  <a:pt x="40" y="10"/>
                </a:lnTo>
                <a:lnTo>
                  <a:pt x="42" y="12"/>
                </a:lnTo>
                <a:lnTo>
                  <a:pt x="42" y="15"/>
                </a:lnTo>
                <a:lnTo>
                  <a:pt x="43" y="17"/>
                </a:lnTo>
                <a:lnTo>
                  <a:pt x="43" y="22"/>
                </a:lnTo>
                <a:lnTo>
                  <a:pt x="46" y="24"/>
                </a:lnTo>
                <a:lnTo>
                  <a:pt x="47" y="26"/>
                </a:lnTo>
                <a:lnTo>
                  <a:pt x="50" y="27"/>
                </a:lnTo>
                <a:lnTo>
                  <a:pt x="53" y="26"/>
                </a:lnTo>
                <a:lnTo>
                  <a:pt x="52" y="23"/>
                </a:lnTo>
                <a:lnTo>
                  <a:pt x="46" y="18"/>
                </a:lnTo>
                <a:lnTo>
                  <a:pt x="48" y="13"/>
                </a:lnTo>
                <a:lnTo>
                  <a:pt x="47" y="12"/>
                </a:lnTo>
                <a:lnTo>
                  <a:pt x="45" y="3"/>
                </a:lnTo>
                <a:lnTo>
                  <a:pt x="48" y="2"/>
                </a:lnTo>
                <a:lnTo>
                  <a:pt x="49" y="0"/>
                </a:lnTo>
                <a:lnTo>
                  <a:pt x="55" y="1"/>
                </a:lnTo>
                <a:lnTo>
                  <a:pt x="56" y="2"/>
                </a:lnTo>
                <a:lnTo>
                  <a:pt x="56" y="4"/>
                </a:lnTo>
                <a:lnTo>
                  <a:pt x="62" y="4"/>
                </a:lnTo>
                <a:lnTo>
                  <a:pt x="66" y="8"/>
                </a:lnTo>
                <a:lnTo>
                  <a:pt x="63" y="10"/>
                </a:lnTo>
                <a:lnTo>
                  <a:pt x="63" y="12"/>
                </a:lnTo>
                <a:lnTo>
                  <a:pt x="62" y="13"/>
                </a:lnTo>
                <a:lnTo>
                  <a:pt x="64" y="14"/>
                </a:lnTo>
                <a:lnTo>
                  <a:pt x="68" y="11"/>
                </a:lnTo>
                <a:lnTo>
                  <a:pt x="71" y="12"/>
                </a:lnTo>
                <a:lnTo>
                  <a:pt x="74" y="16"/>
                </a:lnTo>
                <a:lnTo>
                  <a:pt x="74" y="20"/>
                </a:lnTo>
                <a:lnTo>
                  <a:pt x="75" y="2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6" name="Freeform 308"/>
          <p:cNvSpPr>
            <a:spLocks/>
          </p:cNvSpPr>
          <p:nvPr/>
        </p:nvSpPr>
        <p:spPr bwMode="gray">
          <a:xfrm>
            <a:off x="5363823" y="1410605"/>
            <a:ext cx="25186" cy="11193"/>
          </a:xfrm>
          <a:custGeom>
            <a:avLst/>
            <a:gdLst>
              <a:gd name="T0" fmla="*/ 2147483647 w 14"/>
              <a:gd name="T1" fmla="*/ 0 h 7"/>
              <a:gd name="T2" fmla="*/ 2147483647 w 14"/>
              <a:gd name="T3" fmla="*/ 2147483647 h 7"/>
              <a:gd name="T4" fmla="*/ 2147483647 w 14"/>
              <a:gd name="T5" fmla="*/ 2147483647 h 7"/>
              <a:gd name="T6" fmla="*/ 0 w 14"/>
              <a:gd name="T7" fmla="*/ 2147483647 h 7"/>
              <a:gd name="T8" fmla="*/ 2147483647 w 14"/>
              <a:gd name="T9" fmla="*/ 2147483647 h 7"/>
              <a:gd name="T10" fmla="*/ 2147483647 w 14"/>
              <a:gd name="T11" fmla="*/ 2147483647 h 7"/>
              <a:gd name="T12" fmla="*/ 2147483647 w 14"/>
              <a:gd name="T13" fmla="*/ 0 h 7"/>
              <a:gd name="T14" fmla="*/ 2147483647 w 14"/>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7"/>
              <a:gd name="T26" fmla="*/ 14 w 14"/>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7">
                <a:moveTo>
                  <a:pt x="14" y="0"/>
                </a:moveTo>
                <a:lnTo>
                  <a:pt x="14" y="6"/>
                </a:lnTo>
                <a:lnTo>
                  <a:pt x="3" y="7"/>
                </a:lnTo>
                <a:lnTo>
                  <a:pt x="0" y="3"/>
                </a:lnTo>
                <a:lnTo>
                  <a:pt x="2" y="2"/>
                </a:lnTo>
                <a:lnTo>
                  <a:pt x="5" y="2"/>
                </a:lnTo>
                <a:lnTo>
                  <a:pt x="9" y="0"/>
                </a:lnTo>
                <a:lnTo>
                  <a:pt x="1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7" name="Freeform 309"/>
          <p:cNvSpPr>
            <a:spLocks/>
          </p:cNvSpPr>
          <p:nvPr/>
        </p:nvSpPr>
        <p:spPr bwMode="gray">
          <a:xfrm>
            <a:off x="5366623" y="1421795"/>
            <a:ext cx="69962" cy="39174"/>
          </a:xfrm>
          <a:custGeom>
            <a:avLst/>
            <a:gdLst>
              <a:gd name="T0" fmla="*/ 2147483647 w 38"/>
              <a:gd name="T1" fmla="*/ 0 h 21"/>
              <a:gd name="T2" fmla="*/ 2147483647 w 38"/>
              <a:gd name="T3" fmla="*/ 2147483647 h 21"/>
              <a:gd name="T4" fmla="*/ 2147483647 w 38"/>
              <a:gd name="T5" fmla="*/ 2147483647 h 21"/>
              <a:gd name="T6" fmla="*/ 2147483647 w 38"/>
              <a:gd name="T7" fmla="*/ 2147483647 h 21"/>
              <a:gd name="T8" fmla="*/ 2147483647 w 38"/>
              <a:gd name="T9" fmla="*/ 2147483647 h 21"/>
              <a:gd name="T10" fmla="*/ 2147483647 w 38"/>
              <a:gd name="T11" fmla="*/ 2147483647 h 21"/>
              <a:gd name="T12" fmla="*/ 2147483647 w 38"/>
              <a:gd name="T13" fmla="*/ 2147483647 h 21"/>
              <a:gd name="T14" fmla="*/ 2147483647 w 38"/>
              <a:gd name="T15" fmla="*/ 2147483647 h 21"/>
              <a:gd name="T16" fmla="*/ 2147483647 w 38"/>
              <a:gd name="T17" fmla="*/ 2147483647 h 21"/>
              <a:gd name="T18" fmla="*/ 2147483647 w 38"/>
              <a:gd name="T19" fmla="*/ 2147483647 h 21"/>
              <a:gd name="T20" fmla="*/ 2147483647 w 38"/>
              <a:gd name="T21" fmla="*/ 2147483647 h 21"/>
              <a:gd name="T22" fmla="*/ 2147483647 w 38"/>
              <a:gd name="T23" fmla="*/ 2147483647 h 21"/>
              <a:gd name="T24" fmla="*/ 2147483647 w 38"/>
              <a:gd name="T25" fmla="*/ 2147483647 h 21"/>
              <a:gd name="T26" fmla="*/ 2147483647 w 38"/>
              <a:gd name="T27" fmla="*/ 2147483647 h 21"/>
              <a:gd name="T28" fmla="*/ 2147483647 w 38"/>
              <a:gd name="T29" fmla="*/ 2147483647 h 21"/>
              <a:gd name="T30" fmla="*/ 2147483647 w 38"/>
              <a:gd name="T31" fmla="*/ 2147483647 h 21"/>
              <a:gd name="T32" fmla="*/ 2147483647 w 38"/>
              <a:gd name="T33" fmla="*/ 2147483647 h 21"/>
              <a:gd name="T34" fmla="*/ 2147483647 w 38"/>
              <a:gd name="T35" fmla="*/ 2147483647 h 21"/>
              <a:gd name="T36" fmla="*/ 2147483647 w 38"/>
              <a:gd name="T37" fmla="*/ 2147483647 h 21"/>
              <a:gd name="T38" fmla="*/ 0 w 38"/>
              <a:gd name="T39" fmla="*/ 2147483647 h 21"/>
              <a:gd name="T40" fmla="*/ 0 w 38"/>
              <a:gd name="T41" fmla="*/ 2147483647 h 21"/>
              <a:gd name="T42" fmla="*/ 2147483647 w 38"/>
              <a:gd name="T43" fmla="*/ 2147483647 h 21"/>
              <a:gd name="T44" fmla="*/ 2147483647 w 38"/>
              <a:gd name="T45" fmla="*/ 2147483647 h 21"/>
              <a:gd name="T46" fmla="*/ 2147483647 w 38"/>
              <a:gd name="T47" fmla="*/ 2147483647 h 21"/>
              <a:gd name="T48" fmla="*/ 0 w 38"/>
              <a:gd name="T49" fmla="*/ 2147483647 h 21"/>
              <a:gd name="T50" fmla="*/ 2147483647 w 38"/>
              <a:gd name="T51" fmla="*/ 2147483647 h 21"/>
              <a:gd name="T52" fmla="*/ 2147483647 w 38"/>
              <a:gd name="T53" fmla="*/ 2147483647 h 21"/>
              <a:gd name="T54" fmla="*/ 2147483647 w 38"/>
              <a:gd name="T55" fmla="*/ 2147483647 h 21"/>
              <a:gd name="T56" fmla="*/ 2147483647 w 38"/>
              <a:gd name="T57" fmla="*/ 2147483647 h 21"/>
              <a:gd name="T58" fmla="*/ 2147483647 w 38"/>
              <a:gd name="T59" fmla="*/ 0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8"/>
              <a:gd name="T91" fmla="*/ 0 h 21"/>
              <a:gd name="T92" fmla="*/ 38 w 38"/>
              <a:gd name="T93" fmla="*/ 21 h 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8" h="21">
                <a:moveTo>
                  <a:pt x="19" y="0"/>
                </a:moveTo>
                <a:lnTo>
                  <a:pt x="23" y="2"/>
                </a:lnTo>
                <a:lnTo>
                  <a:pt x="20" y="6"/>
                </a:lnTo>
                <a:lnTo>
                  <a:pt x="23" y="7"/>
                </a:lnTo>
                <a:lnTo>
                  <a:pt x="25" y="9"/>
                </a:lnTo>
                <a:lnTo>
                  <a:pt x="29" y="9"/>
                </a:lnTo>
                <a:lnTo>
                  <a:pt x="31" y="8"/>
                </a:lnTo>
                <a:lnTo>
                  <a:pt x="37" y="10"/>
                </a:lnTo>
                <a:lnTo>
                  <a:pt x="38" y="12"/>
                </a:lnTo>
                <a:lnTo>
                  <a:pt x="29" y="12"/>
                </a:lnTo>
                <a:lnTo>
                  <a:pt x="25" y="15"/>
                </a:lnTo>
                <a:lnTo>
                  <a:pt x="25" y="18"/>
                </a:lnTo>
                <a:lnTo>
                  <a:pt x="22" y="19"/>
                </a:lnTo>
                <a:lnTo>
                  <a:pt x="16" y="21"/>
                </a:lnTo>
                <a:lnTo>
                  <a:pt x="15" y="19"/>
                </a:lnTo>
                <a:lnTo>
                  <a:pt x="18" y="17"/>
                </a:lnTo>
                <a:lnTo>
                  <a:pt x="19" y="16"/>
                </a:lnTo>
                <a:lnTo>
                  <a:pt x="13" y="16"/>
                </a:lnTo>
                <a:lnTo>
                  <a:pt x="2" y="19"/>
                </a:lnTo>
                <a:lnTo>
                  <a:pt x="0" y="18"/>
                </a:lnTo>
                <a:lnTo>
                  <a:pt x="0" y="16"/>
                </a:lnTo>
                <a:lnTo>
                  <a:pt x="4" y="14"/>
                </a:lnTo>
                <a:lnTo>
                  <a:pt x="4" y="8"/>
                </a:lnTo>
                <a:lnTo>
                  <a:pt x="7" y="7"/>
                </a:lnTo>
                <a:lnTo>
                  <a:pt x="0" y="4"/>
                </a:lnTo>
                <a:lnTo>
                  <a:pt x="1" y="3"/>
                </a:lnTo>
                <a:lnTo>
                  <a:pt x="6" y="3"/>
                </a:lnTo>
                <a:lnTo>
                  <a:pt x="8" y="1"/>
                </a:lnTo>
                <a:lnTo>
                  <a:pt x="16" y="1"/>
                </a:lnTo>
                <a:lnTo>
                  <a:pt x="19"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8" name="Freeform 310"/>
          <p:cNvSpPr>
            <a:spLocks/>
          </p:cNvSpPr>
          <p:nvPr/>
        </p:nvSpPr>
        <p:spPr bwMode="gray">
          <a:xfrm>
            <a:off x="5356826" y="1388220"/>
            <a:ext cx="9795" cy="5596"/>
          </a:xfrm>
          <a:custGeom>
            <a:avLst/>
            <a:gdLst>
              <a:gd name="T0" fmla="*/ 0 w 5"/>
              <a:gd name="T1" fmla="*/ 2147483647 h 3"/>
              <a:gd name="T2" fmla="*/ 0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0"/>
                </a:lnTo>
                <a:lnTo>
                  <a:pt x="2" y="0"/>
                </a:lnTo>
                <a:lnTo>
                  <a:pt x="5" y="1"/>
                </a:lnTo>
                <a:lnTo>
                  <a:pt x="4"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39" name="Freeform 311"/>
          <p:cNvSpPr>
            <a:spLocks/>
          </p:cNvSpPr>
          <p:nvPr/>
        </p:nvSpPr>
        <p:spPr bwMode="gray">
          <a:xfrm>
            <a:off x="5191717" y="1398011"/>
            <a:ext cx="32183" cy="27981"/>
          </a:xfrm>
          <a:custGeom>
            <a:avLst/>
            <a:gdLst>
              <a:gd name="T0" fmla="*/ 2147483647 w 17"/>
              <a:gd name="T1" fmla="*/ 2147483647 h 15"/>
              <a:gd name="T2" fmla="*/ 2147483647 w 17"/>
              <a:gd name="T3" fmla="*/ 2147483647 h 15"/>
              <a:gd name="T4" fmla="*/ 0 w 17"/>
              <a:gd name="T5" fmla="*/ 2147483647 h 15"/>
              <a:gd name="T6" fmla="*/ 2147483647 w 17"/>
              <a:gd name="T7" fmla="*/ 0 h 15"/>
              <a:gd name="T8" fmla="*/ 2147483647 w 17"/>
              <a:gd name="T9" fmla="*/ 2147483647 h 15"/>
              <a:gd name="T10" fmla="*/ 2147483647 w 17"/>
              <a:gd name="T11" fmla="*/ 2147483647 h 15"/>
              <a:gd name="T12" fmla="*/ 2147483647 w 17"/>
              <a:gd name="T13" fmla="*/ 2147483647 h 15"/>
              <a:gd name="T14" fmla="*/ 2147483647 w 17"/>
              <a:gd name="T15" fmla="*/ 2147483647 h 15"/>
              <a:gd name="T16" fmla="*/ 2147483647 w 17"/>
              <a:gd name="T17" fmla="*/ 2147483647 h 15"/>
              <a:gd name="T18" fmla="*/ 2147483647 w 17"/>
              <a:gd name="T19" fmla="*/ 2147483647 h 15"/>
              <a:gd name="T20" fmla="*/ 2147483647 w 17"/>
              <a:gd name="T21" fmla="*/ 2147483647 h 15"/>
              <a:gd name="T22" fmla="*/ 2147483647 w 17"/>
              <a:gd name="T23" fmla="*/ 2147483647 h 15"/>
              <a:gd name="T24" fmla="*/ 2147483647 w 17"/>
              <a:gd name="T25" fmla="*/ 2147483647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5"/>
              <a:gd name="T41" fmla="*/ 17 w 17"/>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5">
                <a:moveTo>
                  <a:pt x="4" y="8"/>
                </a:moveTo>
                <a:lnTo>
                  <a:pt x="3" y="3"/>
                </a:lnTo>
                <a:lnTo>
                  <a:pt x="0" y="1"/>
                </a:lnTo>
                <a:lnTo>
                  <a:pt x="3" y="0"/>
                </a:lnTo>
                <a:lnTo>
                  <a:pt x="7" y="2"/>
                </a:lnTo>
                <a:lnTo>
                  <a:pt x="9" y="7"/>
                </a:lnTo>
                <a:lnTo>
                  <a:pt x="14" y="11"/>
                </a:lnTo>
                <a:lnTo>
                  <a:pt x="17" y="13"/>
                </a:lnTo>
                <a:lnTo>
                  <a:pt x="14" y="15"/>
                </a:lnTo>
                <a:lnTo>
                  <a:pt x="10" y="14"/>
                </a:lnTo>
                <a:lnTo>
                  <a:pt x="9" y="11"/>
                </a:lnTo>
                <a:lnTo>
                  <a:pt x="5" y="9"/>
                </a:lnTo>
                <a:lnTo>
                  <a:pt x="4"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0" name="Freeform 312"/>
          <p:cNvSpPr>
            <a:spLocks/>
          </p:cNvSpPr>
          <p:nvPr/>
        </p:nvSpPr>
        <p:spPr bwMode="gray">
          <a:xfrm>
            <a:off x="5393207" y="2129728"/>
            <a:ext cx="9795" cy="9794"/>
          </a:xfrm>
          <a:custGeom>
            <a:avLst/>
            <a:gdLst>
              <a:gd name="T0" fmla="*/ 2147483647 w 6"/>
              <a:gd name="T1" fmla="*/ 0 h 5"/>
              <a:gd name="T2" fmla="*/ 2147483647 w 6"/>
              <a:gd name="T3" fmla="*/ 0 h 5"/>
              <a:gd name="T4" fmla="*/ 2147483647 w 6"/>
              <a:gd name="T5" fmla="*/ 2147483647 h 5"/>
              <a:gd name="T6" fmla="*/ 2147483647 w 6"/>
              <a:gd name="T7" fmla="*/ 2147483647 h 5"/>
              <a:gd name="T8" fmla="*/ 0 w 6"/>
              <a:gd name="T9" fmla="*/ 2147483647 h 5"/>
              <a:gd name="T10" fmla="*/ 2147483647 w 6"/>
              <a:gd name="T11" fmla="*/ 0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3" y="0"/>
                </a:moveTo>
                <a:lnTo>
                  <a:pt x="6" y="0"/>
                </a:lnTo>
                <a:lnTo>
                  <a:pt x="6" y="3"/>
                </a:lnTo>
                <a:lnTo>
                  <a:pt x="2" y="5"/>
                </a:lnTo>
                <a:lnTo>
                  <a:pt x="0" y="2"/>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1" name="Freeform 313"/>
          <p:cNvSpPr>
            <a:spLocks/>
          </p:cNvSpPr>
          <p:nvPr/>
        </p:nvSpPr>
        <p:spPr bwMode="gray">
          <a:xfrm>
            <a:off x="5415597" y="1689020"/>
            <a:ext cx="11194" cy="4197"/>
          </a:xfrm>
          <a:custGeom>
            <a:avLst/>
            <a:gdLst>
              <a:gd name="T0" fmla="*/ 2147483647 w 6"/>
              <a:gd name="T1" fmla="*/ 0 h 3"/>
              <a:gd name="T2" fmla="*/ 2147483647 w 6"/>
              <a:gd name="T3" fmla="*/ 2147483646 h 3"/>
              <a:gd name="T4" fmla="*/ 2147483647 w 6"/>
              <a:gd name="T5" fmla="*/ 2147483646 h 3"/>
              <a:gd name="T6" fmla="*/ 0 w 6"/>
              <a:gd name="T7" fmla="*/ 2147483646 h 3"/>
              <a:gd name="T8" fmla="*/ 2147483647 w 6"/>
              <a:gd name="T9" fmla="*/ 0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0"/>
                </a:moveTo>
                <a:lnTo>
                  <a:pt x="6" y="1"/>
                </a:lnTo>
                <a:lnTo>
                  <a:pt x="4" y="3"/>
                </a:lnTo>
                <a:lnTo>
                  <a:pt x="0" y="2"/>
                </a:lnTo>
                <a:lnTo>
                  <a:pt x="2" y="0"/>
                </a:lnTo>
                <a:lnTo>
                  <a:pt x="6"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2" name="Freeform 314"/>
          <p:cNvSpPr>
            <a:spLocks/>
          </p:cNvSpPr>
          <p:nvPr/>
        </p:nvSpPr>
        <p:spPr bwMode="gray">
          <a:xfrm>
            <a:off x="5419793" y="1698812"/>
            <a:ext cx="9795" cy="4197"/>
          </a:xfrm>
          <a:custGeom>
            <a:avLst/>
            <a:gdLst>
              <a:gd name="T0" fmla="*/ 2147483647 w 5"/>
              <a:gd name="T1" fmla="*/ 2147483647 h 2"/>
              <a:gd name="T2" fmla="*/ 0 w 5"/>
              <a:gd name="T3" fmla="*/ 2147483647 h 2"/>
              <a:gd name="T4" fmla="*/ 2147483647 w 5"/>
              <a:gd name="T5" fmla="*/ 0 h 2"/>
              <a:gd name="T6" fmla="*/ 2147483647 w 5"/>
              <a:gd name="T7" fmla="*/ 0 h 2"/>
              <a:gd name="T8" fmla="*/ 2147483647 w 5"/>
              <a:gd name="T9" fmla="*/ 2147483647 h 2"/>
              <a:gd name="T10" fmla="*/ 2147483647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2" y="2"/>
                </a:moveTo>
                <a:lnTo>
                  <a:pt x="0" y="1"/>
                </a:lnTo>
                <a:lnTo>
                  <a:pt x="3" y="0"/>
                </a:lnTo>
                <a:lnTo>
                  <a:pt x="5" y="0"/>
                </a:lnTo>
                <a:lnTo>
                  <a:pt x="4" y="2"/>
                </a:lnTo>
                <a:lnTo>
                  <a:pt x="2"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3" name="Freeform 315"/>
          <p:cNvSpPr>
            <a:spLocks/>
          </p:cNvSpPr>
          <p:nvPr/>
        </p:nvSpPr>
        <p:spPr bwMode="gray">
          <a:xfrm>
            <a:off x="5400205" y="1710006"/>
            <a:ext cx="5597" cy="5596"/>
          </a:xfrm>
          <a:custGeom>
            <a:avLst/>
            <a:gdLst>
              <a:gd name="T0" fmla="*/ 2147483647 w 3"/>
              <a:gd name="T1" fmla="*/ 2147483647 h 3"/>
              <a:gd name="T2" fmla="*/ 0 w 3"/>
              <a:gd name="T3" fmla="*/ 2147483647 h 3"/>
              <a:gd name="T4" fmla="*/ 2147483647 w 3"/>
              <a:gd name="T5" fmla="*/ 0 h 3"/>
              <a:gd name="T6" fmla="*/ 2147483647 w 3"/>
              <a:gd name="T7" fmla="*/ 0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2" y="0"/>
                </a:lnTo>
                <a:lnTo>
                  <a:pt x="3" y="0"/>
                </a:lnTo>
                <a:lnTo>
                  <a:pt x="3" y="3"/>
                </a:lnTo>
                <a:lnTo>
                  <a:pt x="1"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4" name="Freeform 316"/>
          <p:cNvSpPr>
            <a:spLocks/>
          </p:cNvSpPr>
          <p:nvPr/>
        </p:nvSpPr>
        <p:spPr bwMode="gray">
          <a:xfrm>
            <a:off x="5412798" y="1705808"/>
            <a:ext cx="5597" cy="4197"/>
          </a:xfrm>
          <a:custGeom>
            <a:avLst/>
            <a:gdLst>
              <a:gd name="T0" fmla="*/ 0 w 3"/>
              <a:gd name="T1" fmla="*/ 2147483646 h 3"/>
              <a:gd name="T2" fmla="*/ 0 w 3"/>
              <a:gd name="T3" fmla="*/ 2147483646 h 3"/>
              <a:gd name="T4" fmla="*/ 2147483647 w 3"/>
              <a:gd name="T5" fmla="*/ 0 h 3"/>
              <a:gd name="T6" fmla="*/ 2147483647 w 3"/>
              <a:gd name="T7" fmla="*/ 2147483646 h 3"/>
              <a:gd name="T8" fmla="*/ 2147483647 w 3"/>
              <a:gd name="T9" fmla="*/ 2147483646 h 3"/>
              <a:gd name="T10" fmla="*/ 0 w 3"/>
              <a:gd name="T11" fmla="*/ 2147483646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2" y="0"/>
                </a:lnTo>
                <a:lnTo>
                  <a:pt x="3" y="1"/>
                </a:lnTo>
                <a:lnTo>
                  <a:pt x="1"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5" name="Freeform 317"/>
          <p:cNvSpPr>
            <a:spLocks/>
          </p:cNvSpPr>
          <p:nvPr/>
        </p:nvSpPr>
        <p:spPr bwMode="gray">
          <a:xfrm>
            <a:off x="5386210" y="1698814"/>
            <a:ext cx="22388" cy="6995"/>
          </a:xfrm>
          <a:custGeom>
            <a:avLst/>
            <a:gdLst>
              <a:gd name="T0" fmla="*/ 0 w 13"/>
              <a:gd name="T1" fmla="*/ 2147483646 h 5"/>
              <a:gd name="T2" fmla="*/ 2147483647 w 13"/>
              <a:gd name="T3" fmla="*/ 2147483646 h 5"/>
              <a:gd name="T4" fmla="*/ 2147483647 w 13"/>
              <a:gd name="T5" fmla="*/ 2147483646 h 5"/>
              <a:gd name="T6" fmla="*/ 2147483647 w 13"/>
              <a:gd name="T7" fmla="*/ 2147483646 h 5"/>
              <a:gd name="T8" fmla="*/ 2147483647 w 13"/>
              <a:gd name="T9" fmla="*/ 0 h 5"/>
              <a:gd name="T10" fmla="*/ 2147483647 w 13"/>
              <a:gd name="T11" fmla="*/ 0 h 5"/>
              <a:gd name="T12" fmla="*/ 2147483647 w 13"/>
              <a:gd name="T13" fmla="*/ 2147483646 h 5"/>
              <a:gd name="T14" fmla="*/ 0 w 13"/>
              <a:gd name="T15" fmla="*/ 2147483646 h 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5"/>
              <a:gd name="T26" fmla="*/ 13 w 1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5">
                <a:moveTo>
                  <a:pt x="0" y="3"/>
                </a:moveTo>
                <a:lnTo>
                  <a:pt x="2" y="5"/>
                </a:lnTo>
                <a:lnTo>
                  <a:pt x="4" y="5"/>
                </a:lnTo>
                <a:lnTo>
                  <a:pt x="12" y="2"/>
                </a:lnTo>
                <a:lnTo>
                  <a:pt x="13" y="0"/>
                </a:lnTo>
                <a:lnTo>
                  <a:pt x="10" y="0"/>
                </a:lnTo>
                <a:lnTo>
                  <a:pt x="6" y="2"/>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6" name="Freeform 318"/>
          <p:cNvSpPr>
            <a:spLocks/>
          </p:cNvSpPr>
          <p:nvPr/>
        </p:nvSpPr>
        <p:spPr bwMode="gray">
          <a:xfrm>
            <a:off x="5362423" y="1718399"/>
            <a:ext cx="6996" cy="4197"/>
          </a:xfrm>
          <a:custGeom>
            <a:avLst/>
            <a:gdLst>
              <a:gd name="T0" fmla="*/ 0 w 4"/>
              <a:gd name="T1" fmla="*/ 2147483646 h 3"/>
              <a:gd name="T2" fmla="*/ 0 w 4"/>
              <a:gd name="T3" fmla="*/ 2147483646 h 3"/>
              <a:gd name="T4" fmla="*/ 2147483647 w 4"/>
              <a:gd name="T5" fmla="*/ 2147483646 h 3"/>
              <a:gd name="T6" fmla="*/ 2147483647 w 4"/>
              <a:gd name="T7" fmla="*/ 2147483646 h 3"/>
              <a:gd name="T8" fmla="*/ 2147483647 w 4"/>
              <a:gd name="T9" fmla="*/ 0 h 3"/>
              <a:gd name="T10" fmla="*/ 0 w 4"/>
              <a:gd name="T11" fmla="*/ 2147483646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0" y="3"/>
                </a:lnTo>
                <a:lnTo>
                  <a:pt x="2" y="3"/>
                </a:lnTo>
                <a:lnTo>
                  <a:pt x="4" y="1"/>
                </a:lnTo>
                <a:lnTo>
                  <a:pt x="3" y="0"/>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7" name="Freeform 319"/>
          <p:cNvSpPr>
            <a:spLocks/>
          </p:cNvSpPr>
          <p:nvPr/>
        </p:nvSpPr>
        <p:spPr bwMode="gray">
          <a:xfrm>
            <a:off x="5347034" y="1715602"/>
            <a:ext cx="5597" cy="9794"/>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0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2" y="0"/>
                </a:moveTo>
                <a:lnTo>
                  <a:pt x="3" y="2"/>
                </a:lnTo>
                <a:lnTo>
                  <a:pt x="3" y="4"/>
                </a:lnTo>
                <a:lnTo>
                  <a:pt x="1" y="5"/>
                </a:lnTo>
                <a:lnTo>
                  <a:pt x="0" y="2"/>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8" name="Freeform 320"/>
          <p:cNvSpPr>
            <a:spLocks/>
          </p:cNvSpPr>
          <p:nvPr/>
        </p:nvSpPr>
        <p:spPr bwMode="gray">
          <a:xfrm>
            <a:off x="5335838" y="1718401"/>
            <a:ext cx="6996" cy="2798"/>
          </a:xfrm>
          <a:custGeom>
            <a:avLst/>
            <a:gdLst>
              <a:gd name="T0" fmla="*/ 2147483647 w 4"/>
              <a:gd name="T1" fmla="*/ 0 h 2"/>
              <a:gd name="T2" fmla="*/ 2147483647 w 4"/>
              <a:gd name="T3" fmla="*/ 2147483646 h 2"/>
              <a:gd name="T4" fmla="*/ 0 w 4"/>
              <a:gd name="T5" fmla="*/ 2147483646 h 2"/>
              <a:gd name="T6" fmla="*/ 0 w 4"/>
              <a:gd name="T7" fmla="*/ 2147483646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lnTo>
                  <a:pt x="4" y="2"/>
                </a:lnTo>
                <a:lnTo>
                  <a:pt x="0" y="2"/>
                </a:lnTo>
                <a:lnTo>
                  <a:pt x="0" y="1"/>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49" name="Freeform 321"/>
          <p:cNvSpPr>
            <a:spLocks/>
          </p:cNvSpPr>
          <p:nvPr/>
        </p:nvSpPr>
        <p:spPr bwMode="gray">
          <a:xfrm>
            <a:off x="5333041" y="1725396"/>
            <a:ext cx="12593" cy="5596"/>
          </a:xfrm>
          <a:custGeom>
            <a:avLst/>
            <a:gdLst>
              <a:gd name="T0" fmla="*/ 2147483647 w 7"/>
              <a:gd name="T1" fmla="*/ 2147483647 h 3"/>
              <a:gd name="T2" fmla="*/ 0 w 7"/>
              <a:gd name="T3" fmla="*/ 2147483647 h 3"/>
              <a:gd name="T4" fmla="*/ 2147483647 w 7"/>
              <a:gd name="T5" fmla="*/ 0 h 3"/>
              <a:gd name="T6" fmla="*/ 2147483647 w 7"/>
              <a:gd name="T7" fmla="*/ 0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1" y="3"/>
                </a:moveTo>
                <a:lnTo>
                  <a:pt x="0" y="2"/>
                </a:lnTo>
                <a:lnTo>
                  <a:pt x="1" y="0"/>
                </a:lnTo>
                <a:lnTo>
                  <a:pt x="6" y="0"/>
                </a:lnTo>
                <a:lnTo>
                  <a:pt x="7" y="3"/>
                </a:lnTo>
                <a:lnTo>
                  <a:pt x="1"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0" name="Freeform 322"/>
          <p:cNvSpPr>
            <a:spLocks/>
          </p:cNvSpPr>
          <p:nvPr/>
        </p:nvSpPr>
        <p:spPr bwMode="gray">
          <a:xfrm>
            <a:off x="5317649" y="1735190"/>
            <a:ext cx="16791" cy="6995"/>
          </a:xfrm>
          <a:custGeom>
            <a:avLst/>
            <a:gdLst>
              <a:gd name="T0" fmla="*/ 0 w 9"/>
              <a:gd name="T1" fmla="*/ 2147483647 h 4"/>
              <a:gd name="T2" fmla="*/ 2147483647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0 w 9"/>
              <a:gd name="T13" fmla="*/ 2147483647 h 4"/>
              <a:gd name="T14" fmla="*/ 0 60000 65536"/>
              <a:gd name="T15" fmla="*/ 0 60000 65536"/>
              <a:gd name="T16" fmla="*/ 0 60000 65536"/>
              <a:gd name="T17" fmla="*/ 0 60000 65536"/>
              <a:gd name="T18" fmla="*/ 0 60000 65536"/>
              <a:gd name="T19" fmla="*/ 0 60000 65536"/>
              <a:gd name="T20" fmla="*/ 0 60000 65536"/>
              <a:gd name="T21" fmla="*/ 0 w 9"/>
              <a:gd name="T22" fmla="*/ 0 h 4"/>
              <a:gd name="T23" fmla="*/ 9 w 9"/>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4">
                <a:moveTo>
                  <a:pt x="0" y="4"/>
                </a:moveTo>
                <a:lnTo>
                  <a:pt x="2" y="1"/>
                </a:lnTo>
                <a:lnTo>
                  <a:pt x="6" y="0"/>
                </a:lnTo>
                <a:lnTo>
                  <a:pt x="9" y="0"/>
                </a:lnTo>
                <a:lnTo>
                  <a:pt x="9" y="2"/>
                </a:lnTo>
                <a:lnTo>
                  <a:pt x="6" y="4"/>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1" name="Freeform 323"/>
          <p:cNvSpPr>
            <a:spLocks/>
          </p:cNvSpPr>
          <p:nvPr/>
        </p:nvSpPr>
        <p:spPr bwMode="gray">
          <a:xfrm>
            <a:off x="5299459" y="1742185"/>
            <a:ext cx="19589" cy="13991"/>
          </a:xfrm>
          <a:custGeom>
            <a:avLst/>
            <a:gdLst>
              <a:gd name="T0" fmla="*/ 2147483647 w 11"/>
              <a:gd name="T1" fmla="*/ 0 h 7"/>
              <a:gd name="T2" fmla="*/ 2147483647 w 11"/>
              <a:gd name="T3" fmla="*/ 2147483647 h 7"/>
              <a:gd name="T4" fmla="*/ 2147483647 w 11"/>
              <a:gd name="T5" fmla="*/ 2147483647 h 7"/>
              <a:gd name="T6" fmla="*/ 2147483647 w 11"/>
              <a:gd name="T7" fmla="*/ 2147483647 h 7"/>
              <a:gd name="T8" fmla="*/ 2147483647 w 11"/>
              <a:gd name="T9" fmla="*/ 2147483647 h 7"/>
              <a:gd name="T10" fmla="*/ 0 w 11"/>
              <a:gd name="T11" fmla="*/ 2147483647 h 7"/>
              <a:gd name="T12" fmla="*/ 2147483647 w 11"/>
              <a:gd name="T13" fmla="*/ 2147483647 h 7"/>
              <a:gd name="T14" fmla="*/ 2147483647 w 11"/>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7"/>
              <a:gd name="T26" fmla="*/ 11 w 11"/>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7">
                <a:moveTo>
                  <a:pt x="7" y="0"/>
                </a:moveTo>
                <a:lnTo>
                  <a:pt x="11" y="1"/>
                </a:lnTo>
                <a:lnTo>
                  <a:pt x="8" y="3"/>
                </a:lnTo>
                <a:lnTo>
                  <a:pt x="6" y="6"/>
                </a:lnTo>
                <a:lnTo>
                  <a:pt x="2" y="7"/>
                </a:lnTo>
                <a:lnTo>
                  <a:pt x="0" y="6"/>
                </a:lnTo>
                <a:lnTo>
                  <a:pt x="1" y="3"/>
                </a:lnTo>
                <a:lnTo>
                  <a:pt x="7"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2" name="Freeform 324"/>
          <p:cNvSpPr>
            <a:spLocks/>
          </p:cNvSpPr>
          <p:nvPr/>
        </p:nvSpPr>
        <p:spPr bwMode="gray">
          <a:xfrm>
            <a:off x="5274273" y="1749178"/>
            <a:ext cx="19589" cy="9794"/>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2147483647 h 6"/>
              <a:gd name="T10" fmla="*/ 2147483647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11" y="0"/>
                </a:moveTo>
                <a:lnTo>
                  <a:pt x="7" y="1"/>
                </a:lnTo>
                <a:lnTo>
                  <a:pt x="2" y="3"/>
                </a:lnTo>
                <a:lnTo>
                  <a:pt x="0" y="5"/>
                </a:lnTo>
                <a:lnTo>
                  <a:pt x="3" y="6"/>
                </a:lnTo>
                <a:lnTo>
                  <a:pt x="6" y="5"/>
                </a:lnTo>
                <a:lnTo>
                  <a:pt x="1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3" name="Freeform 325"/>
          <p:cNvSpPr>
            <a:spLocks/>
          </p:cNvSpPr>
          <p:nvPr/>
        </p:nvSpPr>
        <p:spPr bwMode="gray">
          <a:xfrm>
            <a:off x="5275672" y="1763171"/>
            <a:ext cx="20989" cy="16789"/>
          </a:xfrm>
          <a:custGeom>
            <a:avLst/>
            <a:gdLst>
              <a:gd name="T0" fmla="*/ 2147483647 w 12"/>
              <a:gd name="T1" fmla="*/ 0 h 9"/>
              <a:gd name="T2" fmla="*/ 2147483647 w 12"/>
              <a:gd name="T3" fmla="*/ 2147483647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2147483647 w 12"/>
              <a:gd name="T15" fmla="*/ 0 h 9"/>
              <a:gd name="T16" fmla="*/ 2147483647 w 12"/>
              <a:gd name="T17" fmla="*/ 2147483647 h 9"/>
              <a:gd name="T18" fmla="*/ 2147483647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9"/>
              <a:gd name="T32" fmla="*/ 12 w 12"/>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9">
                <a:moveTo>
                  <a:pt x="3" y="0"/>
                </a:moveTo>
                <a:lnTo>
                  <a:pt x="3" y="4"/>
                </a:lnTo>
                <a:lnTo>
                  <a:pt x="0" y="7"/>
                </a:lnTo>
                <a:lnTo>
                  <a:pt x="2" y="9"/>
                </a:lnTo>
                <a:lnTo>
                  <a:pt x="5" y="7"/>
                </a:lnTo>
                <a:lnTo>
                  <a:pt x="8" y="3"/>
                </a:lnTo>
                <a:lnTo>
                  <a:pt x="12" y="1"/>
                </a:lnTo>
                <a:lnTo>
                  <a:pt x="10" y="0"/>
                </a:lnTo>
                <a:lnTo>
                  <a:pt x="6" y="1"/>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4" name="Freeform 326"/>
          <p:cNvSpPr>
            <a:spLocks/>
          </p:cNvSpPr>
          <p:nvPr/>
        </p:nvSpPr>
        <p:spPr bwMode="gray">
          <a:xfrm>
            <a:off x="5260280" y="1763169"/>
            <a:ext cx="12593" cy="5596"/>
          </a:xfrm>
          <a:custGeom>
            <a:avLst/>
            <a:gdLst>
              <a:gd name="T0" fmla="*/ 0 w 6"/>
              <a:gd name="T1" fmla="*/ 2147483647 h 3"/>
              <a:gd name="T2" fmla="*/ 2147483647 w 6"/>
              <a:gd name="T3" fmla="*/ 0 h 3"/>
              <a:gd name="T4" fmla="*/ 2147483647 w 6"/>
              <a:gd name="T5" fmla="*/ 0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2" y="0"/>
                </a:lnTo>
                <a:lnTo>
                  <a:pt x="6" y="0"/>
                </a:lnTo>
                <a:lnTo>
                  <a:pt x="6" y="2"/>
                </a:lnTo>
                <a:lnTo>
                  <a:pt x="2"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5" name="Freeform 327"/>
          <p:cNvSpPr>
            <a:spLocks/>
          </p:cNvSpPr>
          <p:nvPr/>
        </p:nvSpPr>
        <p:spPr bwMode="gray">
          <a:xfrm>
            <a:off x="5260280" y="1774364"/>
            <a:ext cx="9795" cy="6995"/>
          </a:xfrm>
          <a:custGeom>
            <a:avLst/>
            <a:gdLst>
              <a:gd name="T0" fmla="*/ 2147483647 w 5"/>
              <a:gd name="T1" fmla="*/ 2147483647 h 4"/>
              <a:gd name="T2" fmla="*/ 0 w 5"/>
              <a:gd name="T3" fmla="*/ 2147483647 h 4"/>
              <a:gd name="T4" fmla="*/ 2147483647 w 5"/>
              <a:gd name="T5" fmla="*/ 0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1" y="4"/>
                </a:moveTo>
                <a:lnTo>
                  <a:pt x="0" y="2"/>
                </a:lnTo>
                <a:lnTo>
                  <a:pt x="2" y="0"/>
                </a:lnTo>
                <a:lnTo>
                  <a:pt x="5" y="0"/>
                </a:lnTo>
                <a:lnTo>
                  <a:pt x="4" y="2"/>
                </a:lnTo>
                <a:lnTo>
                  <a:pt x="1"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6" name="Freeform 328"/>
          <p:cNvSpPr>
            <a:spLocks/>
          </p:cNvSpPr>
          <p:nvPr/>
        </p:nvSpPr>
        <p:spPr bwMode="gray">
          <a:xfrm>
            <a:off x="5236493" y="1781357"/>
            <a:ext cx="16791" cy="11193"/>
          </a:xfrm>
          <a:custGeom>
            <a:avLst/>
            <a:gdLst>
              <a:gd name="T0" fmla="*/ 2147483647 w 9"/>
              <a:gd name="T1" fmla="*/ 0 h 6"/>
              <a:gd name="T2" fmla="*/ 2147483647 w 9"/>
              <a:gd name="T3" fmla="*/ 0 h 6"/>
              <a:gd name="T4" fmla="*/ 0 w 9"/>
              <a:gd name="T5" fmla="*/ 2147483647 h 6"/>
              <a:gd name="T6" fmla="*/ 0 w 9"/>
              <a:gd name="T7" fmla="*/ 2147483647 h 6"/>
              <a:gd name="T8" fmla="*/ 2147483647 w 9"/>
              <a:gd name="T9" fmla="*/ 2147483647 h 6"/>
              <a:gd name="T10" fmla="*/ 2147483647 w 9"/>
              <a:gd name="T11" fmla="*/ 2147483647 h 6"/>
              <a:gd name="T12" fmla="*/ 2147483647 w 9"/>
              <a:gd name="T13" fmla="*/ 0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9" y="0"/>
                </a:moveTo>
                <a:lnTo>
                  <a:pt x="6" y="0"/>
                </a:lnTo>
                <a:lnTo>
                  <a:pt x="0" y="3"/>
                </a:lnTo>
                <a:lnTo>
                  <a:pt x="0" y="6"/>
                </a:lnTo>
                <a:lnTo>
                  <a:pt x="1" y="4"/>
                </a:lnTo>
                <a:lnTo>
                  <a:pt x="6" y="2"/>
                </a:lnTo>
                <a:lnTo>
                  <a:pt x="9"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7" name="Freeform 329"/>
          <p:cNvSpPr>
            <a:spLocks/>
          </p:cNvSpPr>
          <p:nvPr/>
        </p:nvSpPr>
        <p:spPr bwMode="gray">
          <a:xfrm>
            <a:off x="5349830" y="2082158"/>
            <a:ext cx="6996" cy="8394"/>
          </a:xfrm>
          <a:custGeom>
            <a:avLst/>
            <a:gdLst>
              <a:gd name="T0" fmla="*/ 2147483647 w 3"/>
              <a:gd name="T1" fmla="*/ 2147483647 h 5"/>
              <a:gd name="T2" fmla="*/ 0 w 3"/>
              <a:gd name="T3" fmla="*/ 2147483647 h 5"/>
              <a:gd name="T4" fmla="*/ 0 w 3"/>
              <a:gd name="T5" fmla="*/ 0 h 5"/>
              <a:gd name="T6" fmla="*/ 2147483647 w 3"/>
              <a:gd name="T7" fmla="*/ 0 h 5"/>
              <a:gd name="T8" fmla="*/ 2147483647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2" y="5"/>
                </a:moveTo>
                <a:lnTo>
                  <a:pt x="0" y="3"/>
                </a:lnTo>
                <a:lnTo>
                  <a:pt x="0" y="0"/>
                </a:lnTo>
                <a:lnTo>
                  <a:pt x="3" y="0"/>
                </a:lnTo>
                <a:lnTo>
                  <a:pt x="2"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8" name="Freeform 330"/>
          <p:cNvSpPr>
            <a:spLocks/>
          </p:cNvSpPr>
          <p:nvPr/>
        </p:nvSpPr>
        <p:spPr bwMode="gray">
          <a:xfrm>
            <a:off x="5184720" y="2251447"/>
            <a:ext cx="18190" cy="13991"/>
          </a:xfrm>
          <a:custGeom>
            <a:avLst/>
            <a:gdLst>
              <a:gd name="T0" fmla="*/ 0 w 10"/>
              <a:gd name="T1" fmla="*/ 2147483647 h 8"/>
              <a:gd name="T2" fmla="*/ 2147483647 w 10"/>
              <a:gd name="T3" fmla="*/ 0 h 8"/>
              <a:gd name="T4" fmla="*/ 2147483647 w 10"/>
              <a:gd name="T5" fmla="*/ 2147483647 h 8"/>
              <a:gd name="T6" fmla="*/ 2147483647 w 10"/>
              <a:gd name="T7" fmla="*/ 2147483647 h 8"/>
              <a:gd name="T8" fmla="*/ 2147483647 w 10"/>
              <a:gd name="T9" fmla="*/ 2147483647 h 8"/>
              <a:gd name="T10" fmla="*/ 2147483647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2"/>
                </a:moveTo>
                <a:lnTo>
                  <a:pt x="4" y="0"/>
                </a:lnTo>
                <a:lnTo>
                  <a:pt x="9" y="1"/>
                </a:lnTo>
                <a:lnTo>
                  <a:pt x="10" y="4"/>
                </a:lnTo>
                <a:lnTo>
                  <a:pt x="7" y="8"/>
                </a:lnTo>
                <a:lnTo>
                  <a:pt x="2" y="7"/>
                </a:lnTo>
                <a:lnTo>
                  <a:pt x="0" y="2"/>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59" name="Freeform 331"/>
          <p:cNvSpPr>
            <a:spLocks/>
          </p:cNvSpPr>
          <p:nvPr/>
        </p:nvSpPr>
        <p:spPr bwMode="gray">
          <a:xfrm>
            <a:off x="5260278" y="2294819"/>
            <a:ext cx="6996" cy="4197"/>
          </a:xfrm>
          <a:custGeom>
            <a:avLst/>
            <a:gdLst>
              <a:gd name="T0" fmla="*/ 0 w 3"/>
              <a:gd name="T1" fmla="*/ 2147483646 h 3"/>
              <a:gd name="T2" fmla="*/ 2147483647 w 3"/>
              <a:gd name="T3" fmla="*/ 0 h 3"/>
              <a:gd name="T4" fmla="*/ 2147483647 w 3"/>
              <a:gd name="T5" fmla="*/ 2147483646 h 3"/>
              <a:gd name="T6" fmla="*/ 0 w 3"/>
              <a:gd name="T7" fmla="*/ 2147483646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3"/>
                </a:moveTo>
                <a:lnTo>
                  <a:pt x="1" y="0"/>
                </a:lnTo>
                <a:lnTo>
                  <a:pt x="3" y="1"/>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60" name="Freeform 332"/>
          <p:cNvSpPr>
            <a:spLocks/>
          </p:cNvSpPr>
          <p:nvPr/>
        </p:nvSpPr>
        <p:spPr bwMode="gray">
          <a:xfrm>
            <a:off x="5356828" y="2262640"/>
            <a:ext cx="48974" cy="26582"/>
          </a:xfrm>
          <a:custGeom>
            <a:avLst/>
            <a:gdLst>
              <a:gd name="T0" fmla="*/ 2147483647 w 27"/>
              <a:gd name="T1" fmla="*/ 2147483647 h 15"/>
              <a:gd name="T2" fmla="*/ 2147483647 w 27"/>
              <a:gd name="T3" fmla="*/ 2147483647 h 15"/>
              <a:gd name="T4" fmla="*/ 2147483647 w 27"/>
              <a:gd name="T5" fmla="*/ 2147483647 h 15"/>
              <a:gd name="T6" fmla="*/ 0 w 27"/>
              <a:gd name="T7" fmla="*/ 2147483647 h 15"/>
              <a:gd name="T8" fmla="*/ 2147483647 w 27"/>
              <a:gd name="T9" fmla="*/ 2147483647 h 15"/>
              <a:gd name="T10" fmla="*/ 0 w 27"/>
              <a:gd name="T11" fmla="*/ 2147483647 h 15"/>
              <a:gd name="T12" fmla="*/ 0 w 27"/>
              <a:gd name="T13" fmla="*/ 2147483647 h 15"/>
              <a:gd name="T14" fmla="*/ 2147483647 w 27"/>
              <a:gd name="T15" fmla="*/ 2147483647 h 15"/>
              <a:gd name="T16" fmla="*/ 2147483647 w 27"/>
              <a:gd name="T17" fmla="*/ 0 h 15"/>
              <a:gd name="T18" fmla="*/ 2147483647 w 27"/>
              <a:gd name="T19" fmla="*/ 2147483647 h 15"/>
              <a:gd name="T20" fmla="*/ 2147483647 w 27"/>
              <a:gd name="T21" fmla="*/ 2147483647 h 15"/>
              <a:gd name="T22" fmla="*/ 2147483647 w 27"/>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5"/>
              <a:gd name="T38" fmla="*/ 27 w 27"/>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5">
                <a:moveTo>
                  <a:pt x="27" y="14"/>
                </a:moveTo>
                <a:lnTo>
                  <a:pt x="13" y="15"/>
                </a:lnTo>
                <a:lnTo>
                  <a:pt x="5" y="13"/>
                </a:lnTo>
                <a:lnTo>
                  <a:pt x="0" y="12"/>
                </a:lnTo>
                <a:lnTo>
                  <a:pt x="1" y="9"/>
                </a:lnTo>
                <a:lnTo>
                  <a:pt x="0" y="6"/>
                </a:lnTo>
                <a:lnTo>
                  <a:pt x="0" y="3"/>
                </a:lnTo>
                <a:lnTo>
                  <a:pt x="11" y="3"/>
                </a:lnTo>
                <a:lnTo>
                  <a:pt x="12" y="0"/>
                </a:lnTo>
                <a:lnTo>
                  <a:pt x="19" y="3"/>
                </a:lnTo>
                <a:lnTo>
                  <a:pt x="23" y="5"/>
                </a:lnTo>
                <a:lnTo>
                  <a:pt x="27" y="1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61" name="Freeform 333"/>
          <p:cNvSpPr>
            <a:spLocks/>
          </p:cNvSpPr>
          <p:nvPr/>
        </p:nvSpPr>
        <p:spPr bwMode="gray">
          <a:xfrm>
            <a:off x="5260280" y="2272433"/>
            <a:ext cx="169309" cy="170687"/>
          </a:xfrm>
          <a:custGeom>
            <a:avLst/>
            <a:gdLst>
              <a:gd name="T0" fmla="*/ 0 w 93"/>
              <a:gd name="T1" fmla="*/ 2147483647 h 94"/>
              <a:gd name="T2" fmla="*/ 2147483647 w 93"/>
              <a:gd name="T3" fmla="*/ 2147483647 h 94"/>
              <a:gd name="T4" fmla="*/ 2147483647 w 93"/>
              <a:gd name="T5" fmla="*/ 2147483647 h 94"/>
              <a:gd name="T6" fmla="*/ 2147483647 w 93"/>
              <a:gd name="T7" fmla="*/ 2147483647 h 94"/>
              <a:gd name="T8" fmla="*/ 2147483647 w 93"/>
              <a:gd name="T9" fmla="*/ 2147483647 h 94"/>
              <a:gd name="T10" fmla="*/ 2147483647 w 93"/>
              <a:gd name="T11" fmla="*/ 0 h 94"/>
              <a:gd name="T12" fmla="*/ 2147483647 w 93"/>
              <a:gd name="T13" fmla="*/ 2147483647 h 94"/>
              <a:gd name="T14" fmla="*/ 2147483647 w 93"/>
              <a:gd name="T15" fmla="*/ 2147483647 h 94"/>
              <a:gd name="T16" fmla="*/ 2147483647 w 93"/>
              <a:gd name="T17" fmla="*/ 2147483647 h 94"/>
              <a:gd name="T18" fmla="*/ 2147483647 w 93"/>
              <a:gd name="T19" fmla="*/ 2147483647 h 94"/>
              <a:gd name="T20" fmla="*/ 2147483647 w 93"/>
              <a:gd name="T21" fmla="*/ 2147483647 h 94"/>
              <a:gd name="T22" fmla="*/ 2147483647 w 93"/>
              <a:gd name="T23" fmla="*/ 2147483647 h 94"/>
              <a:gd name="T24" fmla="*/ 2147483647 w 93"/>
              <a:gd name="T25" fmla="*/ 2147483647 h 94"/>
              <a:gd name="T26" fmla="*/ 2147483647 w 93"/>
              <a:gd name="T27" fmla="*/ 2147483647 h 94"/>
              <a:gd name="T28" fmla="*/ 2147483647 w 93"/>
              <a:gd name="T29" fmla="*/ 2147483647 h 94"/>
              <a:gd name="T30" fmla="*/ 2147483647 w 93"/>
              <a:gd name="T31" fmla="*/ 2147483647 h 94"/>
              <a:gd name="T32" fmla="*/ 2147483647 w 93"/>
              <a:gd name="T33" fmla="*/ 2147483647 h 94"/>
              <a:gd name="T34" fmla="*/ 2147483647 w 93"/>
              <a:gd name="T35" fmla="*/ 2147483647 h 94"/>
              <a:gd name="T36" fmla="*/ 2147483647 w 93"/>
              <a:gd name="T37" fmla="*/ 2147483647 h 94"/>
              <a:gd name="T38" fmla="*/ 2147483647 w 93"/>
              <a:gd name="T39" fmla="*/ 2147483647 h 94"/>
              <a:gd name="T40" fmla="*/ 2147483647 w 93"/>
              <a:gd name="T41" fmla="*/ 2147483647 h 94"/>
              <a:gd name="T42" fmla="*/ 2147483647 w 93"/>
              <a:gd name="T43" fmla="*/ 2147483647 h 94"/>
              <a:gd name="T44" fmla="*/ 2147483647 w 93"/>
              <a:gd name="T45" fmla="*/ 2147483647 h 94"/>
              <a:gd name="T46" fmla="*/ 2147483647 w 93"/>
              <a:gd name="T47" fmla="*/ 2147483647 h 94"/>
              <a:gd name="T48" fmla="*/ 2147483647 w 93"/>
              <a:gd name="T49" fmla="*/ 2147483647 h 94"/>
              <a:gd name="T50" fmla="*/ 2147483647 w 93"/>
              <a:gd name="T51" fmla="*/ 2147483647 h 94"/>
              <a:gd name="T52" fmla="*/ 2147483647 w 93"/>
              <a:gd name="T53" fmla="*/ 2147483647 h 94"/>
              <a:gd name="T54" fmla="*/ 2147483647 w 93"/>
              <a:gd name="T55" fmla="*/ 2147483647 h 94"/>
              <a:gd name="T56" fmla="*/ 2147483647 w 93"/>
              <a:gd name="T57" fmla="*/ 2147483647 h 94"/>
              <a:gd name="T58" fmla="*/ 2147483647 w 93"/>
              <a:gd name="T59" fmla="*/ 2147483647 h 94"/>
              <a:gd name="T60" fmla="*/ 2147483647 w 93"/>
              <a:gd name="T61" fmla="*/ 2147483647 h 94"/>
              <a:gd name="T62" fmla="*/ 2147483647 w 93"/>
              <a:gd name="T63" fmla="*/ 2147483647 h 94"/>
              <a:gd name="T64" fmla="*/ 2147483647 w 93"/>
              <a:gd name="T65" fmla="*/ 2147483647 h 94"/>
              <a:gd name="T66" fmla="*/ 0 w 93"/>
              <a:gd name="T67" fmla="*/ 2147483647 h 94"/>
              <a:gd name="T68" fmla="*/ 2147483647 w 93"/>
              <a:gd name="T69" fmla="*/ 2147483647 h 94"/>
              <a:gd name="T70" fmla="*/ 0 w 93"/>
              <a:gd name="T71" fmla="*/ 2147483647 h 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94"/>
              <a:gd name="T110" fmla="*/ 93 w 93"/>
              <a:gd name="T111" fmla="*/ 94 h 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94">
                <a:moveTo>
                  <a:pt x="0" y="17"/>
                </a:moveTo>
                <a:lnTo>
                  <a:pt x="6" y="14"/>
                </a:lnTo>
                <a:lnTo>
                  <a:pt x="12" y="13"/>
                </a:lnTo>
                <a:lnTo>
                  <a:pt x="20" y="7"/>
                </a:lnTo>
                <a:lnTo>
                  <a:pt x="26" y="4"/>
                </a:lnTo>
                <a:lnTo>
                  <a:pt x="30" y="0"/>
                </a:lnTo>
                <a:lnTo>
                  <a:pt x="39" y="2"/>
                </a:lnTo>
                <a:lnTo>
                  <a:pt x="40" y="9"/>
                </a:lnTo>
                <a:lnTo>
                  <a:pt x="46" y="10"/>
                </a:lnTo>
                <a:lnTo>
                  <a:pt x="51" y="7"/>
                </a:lnTo>
                <a:lnTo>
                  <a:pt x="53" y="7"/>
                </a:lnTo>
                <a:lnTo>
                  <a:pt x="58" y="8"/>
                </a:lnTo>
                <a:lnTo>
                  <a:pt x="66" y="10"/>
                </a:lnTo>
                <a:lnTo>
                  <a:pt x="80" y="9"/>
                </a:lnTo>
                <a:lnTo>
                  <a:pt x="83" y="8"/>
                </a:lnTo>
                <a:lnTo>
                  <a:pt x="85" y="12"/>
                </a:lnTo>
                <a:lnTo>
                  <a:pt x="85" y="23"/>
                </a:lnTo>
                <a:lnTo>
                  <a:pt x="91" y="33"/>
                </a:lnTo>
                <a:lnTo>
                  <a:pt x="83" y="41"/>
                </a:lnTo>
                <a:lnTo>
                  <a:pt x="91" y="49"/>
                </a:lnTo>
                <a:lnTo>
                  <a:pt x="92" y="58"/>
                </a:lnTo>
                <a:lnTo>
                  <a:pt x="93" y="72"/>
                </a:lnTo>
                <a:lnTo>
                  <a:pt x="80" y="87"/>
                </a:lnTo>
                <a:lnTo>
                  <a:pt x="80" y="90"/>
                </a:lnTo>
                <a:lnTo>
                  <a:pt x="76" y="94"/>
                </a:lnTo>
                <a:lnTo>
                  <a:pt x="70" y="89"/>
                </a:lnTo>
                <a:lnTo>
                  <a:pt x="52" y="92"/>
                </a:lnTo>
                <a:lnTo>
                  <a:pt x="45" y="88"/>
                </a:lnTo>
                <a:lnTo>
                  <a:pt x="40" y="88"/>
                </a:lnTo>
                <a:lnTo>
                  <a:pt x="26" y="74"/>
                </a:lnTo>
                <a:lnTo>
                  <a:pt x="19" y="76"/>
                </a:lnTo>
                <a:lnTo>
                  <a:pt x="13" y="65"/>
                </a:lnTo>
                <a:lnTo>
                  <a:pt x="8" y="63"/>
                </a:lnTo>
                <a:lnTo>
                  <a:pt x="0" y="37"/>
                </a:lnTo>
                <a:lnTo>
                  <a:pt x="2" y="25"/>
                </a:lnTo>
                <a:lnTo>
                  <a:pt x="0" y="17"/>
                </a:lnTo>
                <a:close/>
              </a:path>
            </a:pathLst>
          </a:custGeom>
          <a:solidFill>
            <a:srgbClr val="7013FF"/>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462" name="Freeform 334"/>
          <p:cNvSpPr>
            <a:spLocks/>
          </p:cNvSpPr>
          <p:nvPr/>
        </p:nvSpPr>
        <p:spPr bwMode="gray">
          <a:xfrm>
            <a:off x="5310653" y="2431927"/>
            <a:ext cx="88153" cy="41972"/>
          </a:xfrm>
          <a:custGeom>
            <a:avLst/>
            <a:gdLst>
              <a:gd name="T0" fmla="*/ 2147483647 w 48"/>
              <a:gd name="T1" fmla="*/ 2147483647 h 23"/>
              <a:gd name="T2" fmla="*/ 2147483647 w 48"/>
              <a:gd name="T3" fmla="*/ 2147483647 h 23"/>
              <a:gd name="T4" fmla="*/ 2147483647 w 48"/>
              <a:gd name="T5" fmla="*/ 2147483647 h 23"/>
              <a:gd name="T6" fmla="*/ 2147483647 w 48"/>
              <a:gd name="T7" fmla="*/ 2147483647 h 23"/>
              <a:gd name="T8" fmla="*/ 2147483647 w 48"/>
              <a:gd name="T9" fmla="*/ 2147483647 h 23"/>
              <a:gd name="T10" fmla="*/ 2147483647 w 48"/>
              <a:gd name="T11" fmla="*/ 2147483647 h 23"/>
              <a:gd name="T12" fmla="*/ 2147483647 w 48"/>
              <a:gd name="T13" fmla="*/ 2147483647 h 23"/>
              <a:gd name="T14" fmla="*/ 2147483647 w 48"/>
              <a:gd name="T15" fmla="*/ 2147483647 h 23"/>
              <a:gd name="T16" fmla="*/ 2147483647 w 48"/>
              <a:gd name="T17" fmla="*/ 2147483647 h 23"/>
              <a:gd name="T18" fmla="*/ 0 w 48"/>
              <a:gd name="T19" fmla="*/ 2147483647 h 23"/>
              <a:gd name="T20" fmla="*/ 2147483647 w 48"/>
              <a:gd name="T21" fmla="*/ 2147483647 h 23"/>
              <a:gd name="T22" fmla="*/ 2147483647 w 48"/>
              <a:gd name="T23" fmla="*/ 2147483647 h 23"/>
              <a:gd name="T24" fmla="*/ 2147483647 w 48"/>
              <a:gd name="T25" fmla="*/ 2147483647 h 23"/>
              <a:gd name="T26" fmla="*/ 2147483647 w 48"/>
              <a:gd name="T27" fmla="*/ 2147483647 h 23"/>
              <a:gd name="T28" fmla="*/ 2147483647 w 48"/>
              <a:gd name="T29" fmla="*/ 0 h 23"/>
              <a:gd name="T30" fmla="*/ 2147483647 w 48"/>
              <a:gd name="T31" fmla="*/ 2147483647 h 23"/>
              <a:gd name="T32" fmla="*/ 2147483647 w 48"/>
              <a:gd name="T33" fmla="*/ 2147483647 h 23"/>
              <a:gd name="T34" fmla="*/ 2147483647 w 48"/>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23"/>
              <a:gd name="T56" fmla="*/ 48 w 48"/>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23">
                <a:moveTo>
                  <a:pt x="48" y="6"/>
                </a:moveTo>
                <a:lnTo>
                  <a:pt x="46" y="15"/>
                </a:lnTo>
                <a:lnTo>
                  <a:pt x="43" y="16"/>
                </a:lnTo>
                <a:lnTo>
                  <a:pt x="38" y="13"/>
                </a:lnTo>
                <a:lnTo>
                  <a:pt x="27" y="14"/>
                </a:lnTo>
                <a:lnTo>
                  <a:pt x="23" y="21"/>
                </a:lnTo>
                <a:lnTo>
                  <a:pt x="16" y="23"/>
                </a:lnTo>
                <a:lnTo>
                  <a:pt x="7" y="23"/>
                </a:lnTo>
                <a:lnTo>
                  <a:pt x="4" y="21"/>
                </a:lnTo>
                <a:lnTo>
                  <a:pt x="0" y="21"/>
                </a:lnTo>
                <a:lnTo>
                  <a:pt x="1" y="16"/>
                </a:lnTo>
                <a:lnTo>
                  <a:pt x="6" y="11"/>
                </a:lnTo>
                <a:lnTo>
                  <a:pt x="9" y="6"/>
                </a:lnTo>
                <a:lnTo>
                  <a:pt x="15" y="6"/>
                </a:lnTo>
                <a:lnTo>
                  <a:pt x="17" y="0"/>
                </a:lnTo>
                <a:lnTo>
                  <a:pt x="24" y="4"/>
                </a:lnTo>
                <a:lnTo>
                  <a:pt x="42" y="1"/>
                </a:lnTo>
                <a:lnTo>
                  <a:pt x="48" y="6"/>
                </a:lnTo>
                <a:close/>
              </a:path>
            </a:pathLst>
          </a:custGeom>
          <a:solidFill>
            <a:srgbClr val="7013FF"/>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63" name="Freeform 335"/>
          <p:cNvSpPr>
            <a:spLocks/>
          </p:cNvSpPr>
          <p:nvPr/>
        </p:nvSpPr>
        <p:spPr bwMode="gray">
          <a:xfrm>
            <a:off x="5293860" y="2457111"/>
            <a:ext cx="114738" cy="76949"/>
          </a:xfrm>
          <a:custGeom>
            <a:avLst/>
            <a:gdLst>
              <a:gd name="T0" fmla="*/ 2147483647 w 63"/>
              <a:gd name="T1" fmla="*/ 2147483647 h 43"/>
              <a:gd name="T2" fmla="*/ 2147483647 w 63"/>
              <a:gd name="T3" fmla="*/ 2147483647 h 43"/>
              <a:gd name="T4" fmla="*/ 2147483647 w 63"/>
              <a:gd name="T5" fmla="*/ 2147483647 h 43"/>
              <a:gd name="T6" fmla="*/ 2147483647 w 63"/>
              <a:gd name="T7" fmla="*/ 2147483647 h 43"/>
              <a:gd name="T8" fmla="*/ 2147483647 w 63"/>
              <a:gd name="T9" fmla="*/ 2147483647 h 43"/>
              <a:gd name="T10" fmla="*/ 2147483647 w 63"/>
              <a:gd name="T11" fmla="*/ 2147483647 h 43"/>
              <a:gd name="T12" fmla="*/ 2147483647 w 63"/>
              <a:gd name="T13" fmla="*/ 2147483647 h 43"/>
              <a:gd name="T14" fmla="*/ 2147483647 w 63"/>
              <a:gd name="T15" fmla="*/ 2147483647 h 43"/>
              <a:gd name="T16" fmla="*/ 2147483647 w 63"/>
              <a:gd name="T17" fmla="*/ 2147483647 h 43"/>
              <a:gd name="T18" fmla="*/ 2147483647 w 63"/>
              <a:gd name="T19" fmla="*/ 2147483647 h 43"/>
              <a:gd name="T20" fmla="*/ 2147483647 w 63"/>
              <a:gd name="T21" fmla="*/ 2147483647 h 43"/>
              <a:gd name="T22" fmla="*/ 2147483647 w 63"/>
              <a:gd name="T23" fmla="*/ 2147483647 h 43"/>
              <a:gd name="T24" fmla="*/ 0 w 63"/>
              <a:gd name="T25" fmla="*/ 2147483647 h 43"/>
              <a:gd name="T26" fmla="*/ 2147483647 w 63"/>
              <a:gd name="T27" fmla="*/ 2147483647 h 43"/>
              <a:gd name="T28" fmla="*/ 2147483647 w 63"/>
              <a:gd name="T29" fmla="*/ 2147483647 h 43"/>
              <a:gd name="T30" fmla="*/ 2147483647 w 63"/>
              <a:gd name="T31" fmla="*/ 2147483647 h 43"/>
              <a:gd name="T32" fmla="*/ 2147483647 w 63"/>
              <a:gd name="T33" fmla="*/ 2147483647 h 43"/>
              <a:gd name="T34" fmla="*/ 2147483647 w 63"/>
              <a:gd name="T35" fmla="*/ 2147483647 h 43"/>
              <a:gd name="T36" fmla="*/ 2147483647 w 63"/>
              <a:gd name="T37" fmla="*/ 2147483647 h 43"/>
              <a:gd name="T38" fmla="*/ 2147483647 w 63"/>
              <a:gd name="T39" fmla="*/ 2147483647 h 43"/>
              <a:gd name="T40" fmla="*/ 2147483647 w 63"/>
              <a:gd name="T41" fmla="*/ 2147483647 h 43"/>
              <a:gd name="T42" fmla="*/ 2147483647 w 63"/>
              <a:gd name="T43" fmla="*/ 2147483647 h 43"/>
              <a:gd name="T44" fmla="*/ 2147483647 w 63"/>
              <a:gd name="T45" fmla="*/ 2147483647 h 43"/>
              <a:gd name="T46" fmla="*/ 2147483647 w 63"/>
              <a:gd name="T47" fmla="*/ 0 h 43"/>
              <a:gd name="T48" fmla="*/ 2147483647 w 63"/>
              <a:gd name="T49" fmla="*/ 2147483647 h 43"/>
              <a:gd name="T50" fmla="*/ 2147483647 w 63"/>
              <a:gd name="T51" fmla="*/ 2147483647 h 4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43"/>
              <a:gd name="T80" fmla="*/ 63 w 63"/>
              <a:gd name="T81" fmla="*/ 43 h 4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43">
                <a:moveTo>
                  <a:pt x="55" y="2"/>
                </a:moveTo>
                <a:lnTo>
                  <a:pt x="63" y="9"/>
                </a:lnTo>
                <a:lnTo>
                  <a:pt x="55" y="14"/>
                </a:lnTo>
                <a:lnTo>
                  <a:pt x="48" y="23"/>
                </a:lnTo>
                <a:lnTo>
                  <a:pt x="46" y="35"/>
                </a:lnTo>
                <a:lnTo>
                  <a:pt x="38" y="37"/>
                </a:lnTo>
                <a:lnTo>
                  <a:pt x="36" y="36"/>
                </a:lnTo>
                <a:lnTo>
                  <a:pt x="25" y="40"/>
                </a:lnTo>
                <a:lnTo>
                  <a:pt x="24" y="43"/>
                </a:lnTo>
                <a:lnTo>
                  <a:pt x="11" y="41"/>
                </a:lnTo>
                <a:lnTo>
                  <a:pt x="7" y="32"/>
                </a:lnTo>
                <a:lnTo>
                  <a:pt x="2" y="31"/>
                </a:lnTo>
                <a:lnTo>
                  <a:pt x="0" y="27"/>
                </a:lnTo>
                <a:lnTo>
                  <a:pt x="2" y="23"/>
                </a:lnTo>
                <a:lnTo>
                  <a:pt x="2" y="17"/>
                </a:lnTo>
                <a:lnTo>
                  <a:pt x="6" y="14"/>
                </a:lnTo>
                <a:lnTo>
                  <a:pt x="5" y="7"/>
                </a:lnTo>
                <a:lnTo>
                  <a:pt x="9" y="8"/>
                </a:lnTo>
                <a:lnTo>
                  <a:pt x="13" y="8"/>
                </a:lnTo>
                <a:lnTo>
                  <a:pt x="16" y="10"/>
                </a:lnTo>
                <a:lnTo>
                  <a:pt x="25" y="10"/>
                </a:lnTo>
                <a:lnTo>
                  <a:pt x="32" y="8"/>
                </a:lnTo>
                <a:lnTo>
                  <a:pt x="36" y="1"/>
                </a:lnTo>
                <a:lnTo>
                  <a:pt x="47" y="0"/>
                </a:lnTo>
                <a:lnTo>
                  <a:pt x="52" y="3"/>
                </a:lnTo>
                <a:lnTo>
                  <a:pt x="55" y="2"/>
                </a:lnTo>
                <a:close/>
              </a:path>
            </a:pathLst>
          </a:custGeom>
          <a:solidFill>
            <a:srgbClr val="7013FF"/>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64" name="Freeform 336"/>
          <p:cNvSpPr>
            <a:spLocks/>
          </p:cNvSpPr>
          <p:nvPr/>
        </p:nvSpPr>
        <p:spPr bwMode="gray">
          <a:xfrm>
            <a:off x="5226696" y="2387157"/>
            <a:ext cx="114738" cy="83944"/>
          </a:xfrm>
          <a:custGeom>
            <a:avLst/>
            <a:gdLst>
              <a:gd name="T0" fmla="*/ 2147483647 w 63"/>
              <a:gd name="T1" fmla="*/ 2147483647 h 46"/>
              <a:gd name="T2" fmla="*/ 2147483647 w 63"/>
              <a:gd name="T3" fmla="*/ 2147483647 h 46"/>
              <a:gd name="T4" fmla="*/ 2147483647 w 63"/>
              <a:gd name="T5" fmla="*/ 2147483647 h 46"/>
              <a:gd name="T6" fmla="*/ 2147483647 w 63"/>
              <a:gd name="T7" fmla="*/ 2147483647 h 46"/>
              <a:gd name="T8" fmla="*/ 2147483647 w 63"/>
              <a:gd name="T9" fmla="*/ 2147483647 h 46"/>
              <a:gd name="T10" fmla="*/ 2147483647 w 63"/>
              <a:gd name="T11" fmla="*/ 2147483647 h 46"/>
              <a:gd name="T12" fmla="*/ 2147483647 w 63"/>
              <a:gd name="T13" fmla="*/ 2147483647 h 46"/>
              <a:gd name="T14" fmla="*/ 0 w 63"/>
              <a:gd name="T15" fmla="*/ 2147483647 h 46"/>
              <a:gd name="T16" fmla="*/ 2147483647 w 63"/>
              <a:gd name="T17" fmla="*/ 2147483647 h 46"/>
              <a:gd name="T18" fmla="*/ 2147483647 w 63"/>
              <a:gd name="T19" fmla="*/ 2147483647 h 46"/>
              <a:gd name="T20" fmla="*/ 2147483647 w 63"/>
              <a:gd name="T21" fmla="*/ 0 h 46"/>
              <a:gd name="T22" fmla="*/ 2147483647 w 63"/>
              <a:gd name="T23" fmla="*/ 2147483647 h 46"/>
              <a:gd name="T24" fmla="*/ 2147483647 w 63"/>
              <a:gd name="T25" fmla="*/ 2147483647 h 46"/>
              <a:gd name="T26" fmla="*/ 2147483647 w 63"/>
              <a:gd name="T27" fmla="*/ 2147483647 h 46"/>
              <a:gd name="T28" fmla="*/ 2147483647 w 63"/>
              <a:gd name="T29" fmla="*/ 2147483647 h 46"/>
              <a:gd name="T30" fmla="*/ 2147483647 w 63"/>
              <a:gd name="T31" fmla="*/ 2147483647 h 46"/>
              <a:gd name="T32" fmla="*/ 2147483647 w 63"/>
              <a:gd name="T33" fmla="*/ 2147483647 h 46"/>
              <a:gd name="T34" fmla="*/ 2147483647 w 63"/>
              <a:gd name="T35" fmla="*/ 2147483647 h 46"/>
              <a:gd name="T36" fmla="*/ 2147483647 w 63"/>
              <a:gd name="T37" fmla="*/ 2147483647 h 46"/>
              <a:gd name="T38" fmla="*/ 2147483647 w 63"/>
              <a:gd name="T39" fmla="*/ 2147483647 h 46"/>
              <a:gd name="T40" fmla="*/ 2147483647 w 63"/>
              <a:gd name="T41" fmla="*/ 2147483647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46"/>
              <a:gd name="T65" fmla="*/ 63 w 63"/>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46">
                <a:moveTo>
                  <a:pt x="46" y="46"/>
                </a:moveTo>
                <a:lnTo>
                  <a:pt x="42" y="45"/>
                </a:lnTo>
                <a:lnTo>
                  <a:pt x="39" y="45"/>
                </a:lnTo>
                <a:lnTo>
                  <a:pt x="37" y="39"/>
                </a:lnTo>
                <a:lnTo>
                  <a:pt x="28" y="35"/>
                </a:lnTo>
                <a:lnTo>
                  <a:pt x="15" y="37"/>
                </a:lnTo>
                <a:lnTo>
                  <a:pt x="2" y="26"/>
                </a:lnTo>
                <a:lnTo>
                  <a:pt x="0" y="15"/>
                </a:lnTo>
                <a:lnTo>
                  <a:pt x="14" y="6"/>
                </a:lnTo>
                <a:lnTo>
                  <a:pt x="17" y="1"/>
                </a:lnTo>
                <a:lnTo>
                  <a:pt x="26" y="0"/>
                </a:lnTo>
                <a:lnTo>
                  <a:pt x="31" y="2"/>
                </a:lnTo>
                <a:lnTo>
                  <a:pt x="37" y="13"/>
                </a:lnTo>
                <a:lnTo>
                  <a:pt x="44" y="11"/>
                </a:lnTo>
                <a:lnTo>
                  <a:pt x="58" y="25"/>
                </a:lnTo>
                <a:lnTo>
                  <a:pt x="63" y="25"/>
                </a:lnTo>
                <a:lnTo>
                  <a:pt x="61" y="31"/>
                </a:lnTo>
                <a:lnTo>
                  <a:pt x="55" y="31"/>
                </a:lnTo>
                <a:lnTo>
                  <a:pt x="52" y="36"/>
                </a:lnTo>
                <a:lnTo>
                  <a:pt x="47" y="41"/>
                </a:lnTo>
                <a:lnTo>
                  <a:pt x="46" y="46"/>
                </a:lnTo>
                <a:close/>
              </a:path>
            </a:pathLst>
          </a:custGeom>
          <a:solidFill>
            <a:srgbClr val="9FC5FF"/>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65" name="Freeform 337"/>
          <p:cNvSpPr>
            <a:spLocks/>
          </p:cNvSpPr>
          <p:nvPr/>
        </p:nvSpPr>
        <p:spPr bwMode="gray">
          <a:xfrm>
            <a:off x="5250485" y="2504677"/>
            <a:ext cx="46175" cy="33578"/>
          </a:xfrm>
          <a:custGeom>
            <a:avLst/>
            <a:gdLst>
              <a:gd name="T0" fmla="*/ 2147483647 w 26"/>
              <a:gd name="T1" fmla="*/ 0 h 18"/>
              <a:gd name="T2" fmla="*/ 2147483647 w 26"/>
              <a:gd name="T3" fmla="*/ 2147483647 h 18"/>
              <a:gd name="T4" fmla="*/ 2147483647 w 26"/>
              <a:gd name="T5" fmla="*/ 2147483647 h 18"/>
              <a:gd name="T6" fmla="*/ 2147483647 w 26"/>
              <a:gd name="T7" fmla="*/ 2147483647 h 18"/>
              <a:gd name="T8" fmla="*/ 2147483647 w 26"/>
              <a:gd name="T9" fmla="*/ 2147483647 h 18"/>
              <a:gd name="T10" fmla="*/ 2147483647 w 26"/>
              <a:gd name="T11" fmla="*/ 2147483647 h 18"/>
              <a:gd name="T12" fmla="*/ 2147483647 w 26"/>
              <a:gd name="T13" fmla="*/ 2147483647 h 18"/>
              <a:gd name="T14" fmla="*/ 0 w 26"/>
              <a:gd name="T15" fmla="*/ 2147483647 h 18"/>
              <a:gd name="T16" fmla="*/ 0 w 26"/>
              <a:gd name="T17" fmla="*/ 2147483647 h 18"/>
              <a:gd name="T18" fmla="*/ 2147483647 w 26"/>
              <a:gd name="T19" fmla="*/ 2147483647 h 18"/>
              <a:gd name="T20" fmla="*/ 2147483647 w 26"/>
              <a:gd name="T21" fmla="*/ 2147483647 h 18"/>
              <a:gd name="T22" fmla="*/ 2147483647 w 26"/>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8"/>
              <a:gd name="T38" fmla="*/ 26 w 26"/>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8">
                <a:moveTo>
                  <a:pt x="24" y="0"/>
                </a:moveTo>
                <a:lnTo>
                  <a:pt x="26" y="4"/>
                </a:lnTo>
                <a:lnTo>
                  <a:pt x="22" y="6"/>
                </a:lnTo>
                <a:lnTo>
                  <a:pt x="22" y="10"/>
                </a:lnTo>
                <a:lnTo>
                  <a:pt x="18" y="17"/>
                </a:lnTo>
                <a:lnTo>
                  <a:pt x="3" y="18"/>
                </a:lnTo>
                <a:lnTo>
                  <a:pt x="3" y="15"/>
                </a:lnTo>
                <a:lnTo>
                  <a:pt x="0" y="12"/>
                </a:lnTo>
                <a:lnTo>
                  <a:pt x="0" y="6"/>
                </a:lnTo>
                <a:lnTo>
                  <a:pt x="7" y="9"/>
                </a:lnTo>
                <a:lnTo>
                  <a:pt x="16" y="2"/>
                </a:lnTo>
                <a:lnTo>
                  <a:pt x="24" y="0"/>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66" name="Freeform 338"/>
          <p:cNvSpPr>
            <a:spLocks/>
          </p:cNvSpPr>
          <p:nvPr/>
        </p:nvSpPr>
        <p:spPr bwMode="gray">
          <a:xfrm>
            <a:off x="5327444" y="2173097"/>
            <a:ext cx="9795" cy="19587"/>
          </a:xfrm>
          <a:custGeom>
            <a:avLst/>
            <a:gdLst>
              <a:gd name="T0" fmla="*/ 2147483647 w 6"/>
              <a:gd name="T1" fmla="*/ 2147483647 h 11"/>
              <a:gd name="T2" fmla="*/ 2147483647 w 6"/>
              <a:gd name="T3" fmla="*/ 2147483647 h 11"/>
              <a:gd name="T4" fmla="*/ 2147483647 w 6"/>
              <a:gd name="T5" fmla="*/ 2147483647 h 11"/>
              <a:gd name="T6" fmla="*/ 0 w 6"/>
              <a:gd name="T7" fmla="*/ 2147483647 h 11"/>
              <a:gd name="T8" fmla="*/ 2147483647 w 6"/>
              <a:gd name="T9" fmla="*/ 0 h 11"/>
              <a:gd name="T10" fmla="*/ 2147483647 w 6"/>
              <a:gd name="T11" fmla="*/ 2147483647 h 11"/>
              <a:gd name="T12" fmla="*/ 2147483647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6" y="9"/>
                </a:moveTo>
                <a:lnTo>
                  <a:pt x="2" y="11"/>
                </a:lnTo>
                <a:lnTo>
                  <a:pt x="1" y="7"/>
                </a:lnTo>
                <a:lnTo>
                  <a:pt x="0" y="3"/>
                </a:lnTo>
                <a:lnTo>
                  <a:pt x="2" y="0"/>
                </a:lnTo>
                <a:lnTo>
                  <a:pt x="6" y="1"/>
                </a:lnTo>
                <a:lnTo>
                  <a:pt x="6" y="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67" name="Freeform 339"/>
          <p:cNvSpPr>
            <a:spLocks/>
          </p:cNvSpPr>
          <p:nvPr/>
        </p:nvSpPr>
        <p:spPr bwMode="gray">
          <a:xfrm>
            <a:off x="5293860" y="2202478"/>
            <a:ext cx="11194" cy="23784"/>
          </a:xfrm>
          <a:custGeom>
            <a:avLst/>
            <a:gdLst>
              <a:gd name="T0" fmla="*/ 2147483647 w 6"/>
              <a:gd name="T1" fmla="*/ 2147483647 h 13"/>
              <a:gd name="T2" fmla="*/ 2147483647 w 6"/>
              <a:gd name="T3" fmla="*/ 2147483647 h 13"/>
              <a:gd name="T4" fmla="*/ 2147483647 w 6"/>
              <a:gd name="T5" fmla="*/ 0 h 13"/>
              <a:gd name="T6" fmla="*/ 2147483647 w 6"/>
              <a:gd name="T7" fmla="*/ 2147483647 h 13"/>
              <a:gd name="T8" fmla="*/ 0 w 6"/>
              <a:gd name="T9" fmla="*/ 2147483647 h 13"/>
              <a:gd name="T10" fmla="*/ 2147483647 w 6"/>
              <a:gd name="T11" fmla="*/ 2147483647 h 13"/>
              <a:gd name="T12" fmla="*/ 2147483647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3" y="5"/>
                </a:moveTo>
                <a:lnTo>
                  <a:pt x="4" y="1"/>
                </a:lnTo>
                <a:lnTo>
                  <a:pt x="6" y="0"/>
                </a:lnTo>
                <a:lnTo>
                  <a:pt x="2" y="12"/>
                </a:lnTo>
                <a:lnTo>
                  <a:pt x="0" y="13"/>
                </a:lnTo>
                <a:lnTo>
                  <a:pt x="1" y="11"/>
                </a:lnTo>
                <a:lnTo>
                  <a:pt x="3"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68" name="Freeform 340"/>
          <p:cNvSpPr>
            <a:spLocks/>
          </p:cNvSpPr>
          <p:nvPr/>
        </p:nvSpPr>
        <p:spPr bwMode="gray">
          <a:xfrm>
            <a:off x="5300857" y="2202478"/>
            <a:ext cx="2798" cy="2798"/>
          </a:xfrm>
          <a:custGeom>
            <a:avLst/>
            <a:gdLst>
              <a:gd name="T0" fmla="*/ 0 w 2"/>
              <a:gd name="T1" fmla="*/ 2147483647 h 1"/>
              <a:gd name="T2" fmla="*/ 0 w 2"/>
              <a:gd name="T3" fmla="*/ 0 h 1"/>
              <a:gd name="T4" fmla="*/ 0 w 2"/>
              <a:gd name="T5" fmla="*/ 2147483647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1"/>
                </a:moveTo>
                <a:lnTo>
                  <a:pt x="0" y="0"/>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69" name="Freeform 341"/>
          <p:cNvSpPr>
            <a:spLocks/>
          </p:cNvSpPr>
          <p:nvPr/>
        </p:nvSpPr>
        <p:spPr bwMode="gray">
          <a:xfrm>
            <a:off x="5204308" y="2238856"/>
            <a:ext cx="26586" cy="29381"/>
          </a:xfrm>
          <a:custGeom>
            <a:avLst/>
            <a:gdLst>
              <a:gd name="T0" fmla="*/ 2147483647 w 14"/>
              <a:gd name="T1" fmla="*/ 2147483647 h 16"/>
              <a:gd name="T2" fmla="*/ 0 w 14"/>
              <a:gd name="T3" fmla="*/ 2147483647 h 16"/>
              <a:gd name="T4" fmla="*/ 0 w 14"/>
              <a:gd name="T5" fmla="*/ 2147483647 h 16"/>
              <a:gd name="T6" fmla="*/ 2147483647 w 14"/>
              <a:gd name="T7" fmla="*/ 2147483647 h 16"/>
              <a:gd name="T8" fmla="*/ 2147483647 w 14"/>
              <a:gd name="T9" fmla="*/ 2147483647 h 16"/>
              <a:gd name="T10" fmla="*/ 2147483647 w 14"/>
              <a:gd name="T11" fmla="*/ 2147483647 h 16"/>
              <a:gd name="T12" fmla="*/ 2147483647 w 14"/>
              <a:gd name="T13" fmla="*/ 2147483647 h 16"/>
              <a:gd name="T14" fmla="*/ 2147483647 w 14"/>
              <a:gd name="T15" fmla="*/ 2147483647 h 16"/>
              <a:gd name="T16" fmla="*/ 2147483647 w 14"/>
              <a:gd name="T17" fmla="*/ 2147483647 h 16"/>
              <a:gd name="T18" fmla="*/ 2147483647 w 14"/>
              <a:gd name="T19" fmla="*/ 2147483647 h 16"/>
              <a:gd name="T20" fmla="*/ 2147483647 w 14"/>
              <a:gd name="T21" fmla="*/ 2147483647 h 16"/>
              <a:gd name="T22" fmla="*/ 2147483647 w 14"/>
              <a:gd name="T23" fmla="*/ 0 h 16"/>
              <a:gd name="T24" fmla="*/ 2147483647 w 14"/>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6"/>
              <a:gd name="T41" fmla="*/ 14 w 14"/>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6">
                <a:moveTo>
                  <a:pt x="5" y="3"/>
                </a:moveTo>
                <a:lnTo>
                  <a:pt x="0" y="4"/>
                </a:lnTo>
                <a:lnTo>
                  <a:pt x="0" y="6"/>
                </a:lnTo>
                <a:lnTo>
                  <a:pt x="3" y="11"/>
                </a:lnTo>
                <a:lnTo>
                  <a:pt x="5" y="13"/>
                </a:lnTo>
                <a:lnTo>
                  <a:pt x="8" y="13"/>
                </a:lnTo>
                <a:lnTo>
                  <a:pt x="9" y="16"/>
                </a:lnTo>
                <a:lnTo>
                  <a:pt x="13" y="13"/>
                </a:lnTo>
                <a:lnTo>
                  <a:pt x="14" y="10"/>
                </a:lnTo>
                <a:lnTo>
                  <a:pt x="12" y="6"/>
                </a:lnTo>
                <a:lnTo>
                  <a:pt x="13" y="2"/>
                </a:lnTo>
                <a:lnTo>
                  <a:pt x="9" y="0"/>
                </a:lnTo>
                <a:lnTo>
                  <a:pt x="5" y="3"/>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70" name="Freeform 342"/>
          <p:cNvSpPr>
            <a:spLocks/>
          </p:cNvSpPr>
          <p:nvPr/>
        </p:nvSpPr>
        <p:spPr bwMode="gray">
          <a:xfrm>
            <a:off x="5223899" y="2268236"/>
            <a:ext cx="9795" cy="6995"/>
          </a:xfrm>
          <a:custGeom>
            <a:avLst/>
            <a:gdLst>
              <a:gd name="T0" fmla="*/ 0 w 6"/>
              <a:gd name="T1" fmla="*/ 2147483647 h 4"/>
              <a:gd name="T2" fmla="*/ 2147483647 w 6"/>
              <a:gd name="T3" fmla="*/ 0 h 4"/>
              <a:gd name="T4" fmla="*/ 2147483647 w 6"/>
              <a:gd name="T5" fmla="*/ 0 h 4"/>
              <a:gd name="T6" fmla="*/ 2147483647 w 6"/>
              <a:gd name="T7" fmla="*/ 2147483647 h 4"/>
              <a:gd name="T8" fmla="*/ 2147483647 w 6"/>
              <a:gd name="T9" fmla="*/ 2147483647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3"/>
                </a:moveTo>
                <a:lnTo>
                  <a:pt x="4" y="0"/>
                </a:lnTo>
                <a:lnTo>
                  <a:pt x="6" y="0"/>
                </a:lnTo>
                <a:lnTo>
                  <a:pt x="5" y="1"/>
                </a:lnTo>
                <a:lnTo>
                  <a:pt x="1" y="4"/>
                </a:lnTo>
                <a:lnTo>
                  <a:pt x="0" y="3"/>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71" name="Freeform 343"/>
          <p:cNvSpPr>
            <a:spLocks/>
          </p:cNvSpPr>
          <p:nvPr/>
        </p:nvSpPr>
        <p:spPr bwMode="gray">
          <a:xfrm>
            <a:off x="5207108" y="2269633"/>
            <a:ext cx="9795" cy="9794"/>
          </a:xfrm>
          <a:custGeom>
            <a:avLst/>
            <a:gdLst>
              <a:gd name="T0" fmla="*/ 0 w 6"/>
              <a:gd name="T1" fmla="*/ 2147483647 h 5"/>
              <a:gd name="T2" fmla="*/ 2147483647 w 6"/>
              <a:gd name="T3" fmla="*/ 0 h 5"/>
              <a:gd name="T4" fmla="*/ 2147483647 w 6"/>
              <a:gd name="T5" fmla="*/ 2147483647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2"/>
                </a:moveTo>
                <a:lnTo>
                  <a:pt x="1" y="0"/>
                </a:lnTo>
                <a:lnTo>
                  <a:pt x="5" y="2"/>
                </a:lnTo>
                <a:lnTo>
                  <a:pt x="6" y="5"/>
                </a:lnTo>
                <a:lnTo>
                  <a:pt x="1" y="4"/>
                </a:lnTo>
                <a:lnTo>
                  <a:pt x="0" y="2"/>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72" name="Freeform 344"/>
          <p:cNvSpPr>
            <a:spLocks/>
          </p:cNvSpPr>
          <p:nvPr/>
        </p:nvSpPr>
        <p:spPr bwMode="gray">
          <a:xfrm>
            <a:off x="5179122" y="2450116"/>
            <a:ext cx="125932" cy="71353"/>
          </a:xfrm>
          <a:custGeom>
            <a:avLst/>
            <a:gdLst>
              <a:gd name="T0" fmla="*/ 2147483647 w 69"/>
              <a:gd name="T1" fmla="*/ 2147483647 h 39"/>
              <a:gd name="T2" fmla="*/ 2147483647 w 69"/>
              <a:gd name="T3" fmla="*/ 2147483647 h 39"/>
              <a:gd name="T4" fmla="*/ 2147483647 w 69"/>
              <a:gd name="T5" fmla="*/ 2147483647 h 39"/>
              <a:gd name="T6" fmla="*/ 2147483647 w 69"/>
              <a:gd name="T7" fmla="*/ 2147483647 h 39"/>
              <a:gd name="T8" fmla="*/ 2147483647 w 69"/>
              <a:gd name="T9" fmla="*/ 2147483647 h 39"/>
              <a:gd name="T10" fmla="*/ 2147483647 w 69"/>
              <a:gd name="T11" fmla="*/ 2147483647 h 39"/>
              <a:gd name="T12" fmla="*/ 2147483647 w 69"/>
              <a:gd name="T13" fmla="*/ 2147483647 h 39"/>
              <a:gd name="T14" fmla="*/ 2147483647 w 69"/>
              <a:gd name="T15" fmla="*/ 2147483647 h 39"/>
              <a:gd name="T16" fmla="*/ 2147483647 w 69"/>
              <a:gd name="T17" fmla="*/ 2147483647 h 39"/>
              <a:gd name="T18" fmla="*/ 2147483647 w 69"/>
              <a:gd name="T19" fmla="*/ 2147483647 h 39"/>
              <a:gd name="T20" fmla="*/ 2147483647 w 69"/>
              <a:gd name="T21" fmla="*/ 2147483647 h 39"/>
              <a:gd name="T22" fmla="*/ 0 w 69"/>
              <a:gd name="T23" fmla="*/ 2147483647 h 39"/>
              <a:gd name="T24" fmla="*/ 2147483647 w 69"/>
              <a:gd name="T25" fmla="*/ 2147483647 h 39"/>
              <a:gd name="T26" fmla="*/ 2147483647 w 69"/>
              <a:gd name="T27" fmla="*/ 2147483647 h 39"/>
              <a:gd name="T28" fmla="*/ 2147483647 w 69"/>
              <a:gd name="T29" fmla="*/ 2147483647 h 39"/>
              <a:gd name="T30" fmla="*/ 2147483647 w 69"/>
              <a:gd name="T31" fmla="*/ 2147483647 h 39"/>
              <a:gd name="T32" fmla="*/ 2147483647 w 69"/>
              <a:gd name="T33" fmla="*/ 2147483647 h 39"/>
              <a:gd name="T34" fmla="*/ 2147483647 w 69"/>
              <a:gd name="T35" fmla="*/ 2147483647 h 39"/>
              <a:gd name="T36" fmla="*/ 2147483647 w 69"/>
              <a:gd name="T37" fmla="*/ 2147483647 h 39"/>
              <a:gd name="T38" fmla="*/ 2147483647 w 69"/>
              <a:gd name="T39" fmla="*/ 2147483647 h 39"/>
              <a:gd name="T40" fmla="*/ 2147483647 w 69"/>
              <a:gd name="T41" fmla="*/ 2147483647 h 39"/>
              <a:gd name="T42" fmla="*/ 2147483647 w 69"/>
              <a:gd name="T43" fmla="*/ 2147483647 h 39"/>
              <a:gd name="T44" fmla="*/ 2147483647 w 69"/>
              <a:gd name="T45" fmla="*/ 0 h 39"/>
              <a:gd name="T46" fmla="*/ 2147483647 w 69"/>
              <a:gd name="T47" fmla="*/ 2147483647 h 39"/>
              <a:gd name="T48" fmla="*/ 2147483647 w 69"/>
              <a:gd name="T49" fmla="*/ 2147483647 h 39"/>
              <a:gd name="T50" fmla="*/ 2147483647 w 69"/>
              <a:gd name="T51" fmla="*/ 2147483647 h 39"/>
              <a:gd name="T52" fmla="*/ 2147483647 w 69"/>
              <a:gd name="T53" fmla="*/ 2147483647 h 39"/>
              <a:gd name="T54" fmla="*/ 2147483647 w 69"/>
              <a:gd name="T55" fmla="*/ 2147483647 h 39"/>
              <a:gd name="T56" fmla="*/ 2147483647 w 69"/>
              <a:gd name="T57" fmla="*/ 2147483647 h 39"/>
              <a:gd name="T58" fmla="*/ 2147483647 w 69"/>
              <a:gd name="T59" fmla="*/ 2147483647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9"/>
              <a:gd name="T91" fmla="*/ 0 h 39"/>
              <a:gd name="T92" fmla="*/ 69 w 69"/>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9" h="39">
                <a:moveTo>
                  <a:pt x="63" y="30"/>
                </a:moveTo>
                <a:lnTo>
                  <a:pt x="55" y="32"/>
                </a:lnTo>
                <a:lnTo>
                  <a:pt x="46" y="39"/>
                </a:lnTo>
                <a:lnTo>
                  <a:pt x="39" y="36"/>
                </a:lnTo>
                <a:lnTo>
                  <a:pt x="31" y="33"/>
                </a:lnTo>
                <a:lnTo>
                  <a:pt x="27" y="33"/>
                </a:lnTo>
                <a:lnTo>
                  <a:pt x="25" y="31"/>
                </a:lnTo>
                <a:lnTo>
                  <a:pt x="20" y="31"/>
                </a:lnTo>
                <a:lnTo>
                  <a:pt x="17" y="34"/>
                </a:lnTo>
                <a:lnTo>
                  <a:pt x="8" y="34"/>
                </a:lnTo>
                <a:lnTo>
                  <a:pt x="2" y="31"/>
                </a:lnTo>
                <a:lnTo>
                  <a:pt x="0" y="28"/>
                </a:lnTo>
                <a:lnTo>
                  <a:pt x="2" y="26"/>
                </a:lnTo>
                <a:lnTo>
                  <a:pt x="3" y="24"/>
                </a:lnTo>
                <a:lnTo>
                  <a:pt x="11" y="25"/>
                </a:lnTo>
                <a:lnTo>
                  <a:pt x="21" y="23"/>
                </a:lnTo>
                <a:lnTo>
                  <a:pt x="27" y="19"/>
                </a:lnTo>
                <a:lnTo>
                  <a:pt x="33" y="21"/>
                </a:lnTo>
                <a:lnTo>
                  <a:pt x="36" y="17"/>
                </a:lnTo>
                <a:lnTo>
                  <a:pt x="35" y="11"/>
                </a:lnTo>
                <a:lnTo>
                  <a:pt x="40" y="6"/>
                </a:lnTo>
                <a:lnTo>
                  <a:pt x="41" y="2"/>
                </a:lnTo>
                <a:lnTo>
                  <a:pt x="54" y="0"/>
                </a:lnTo>
                <a:lnTo>
                  <a:pt x="63" y="4"/>
                </a:lnTo>
                <a:lnTo>
                  <a:pt x="65" y="10"/>
                </a:lnTo>
                <a:lnTo>
                  <a:pt x="68" y="10"/>
                </a:lnTo>
                <a:lnTo>
                  <a:pt x="69" y="17"/>
                </a:lnTo>
                <a:lnTo>
                  <a:pt x="65" y="20"/>
                </a:lnTo>
                <a:lnTo>
                  <a:pt x="65" y="26"/>
                </a:lnTo>
                <a:lnTo>
                  <a:pt x="63" y="3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73" name="Freeform 345"/>
          <p:cNvSpPr>
            <a:spLocks/>
          </p:cNvSpPr>
          <p:nvPr/>
        </p:nvSpPr>
        <p:spPr bwMode="gray">
          <a:xfrm>
            <a:off x="5117555" y="2483693"/>
            <a:ext cx="76959" cy="53165"/>
          </a:xfrm>
          <a:custGeom>
            <a:avLst/>
            <a:gdLst>
              <a:gd name="T0" fmla="*/ 2147483647 w 42"/>
              <a:gd name="T1" fmla="*/ 2147483647 h 29"/>
              <a:gd name="T2" fmla="*/ 2147483647 w 42"/>
              <a:gd name="T3" fmla="*/ 2147483647 h 29"/>
              <a:gd name="T4" fmla="*/ 2147483647 w 42"/>
              <a:gd name="T5" fmla="*/ 2147483647 h 29"/>
              <a:gd name="T6" fmla="*/ 2147483647 w 42"/>
              <a:gd name="T7" fmla="*/ 2147483647 h 29"/>
              <a:gd name="T8" fmla="*/ 0 w 42"/>
              <a:gd name="T9" fmla="*/ 2147483647 h 29"/>
              <a:gd name="T10" fmla="*/ 2147483647 w 42"/>
              <a:gd name="T11" fmla="*/ 2147483647 h 29"/>
              <a:gd name="T12" fmla="*/ 2147483647 w 42"/>
              <a:gd name="T13" fmla="*/ 2147483647 h 29"/>
              <a:gd name="T14" fmla="*/ 2147483647 w 42"/>
              <a:gd name="T15" fmla="*/ 2147483647 h 29"/>
              <a:gd name="T16" fmla="*/ 2147483647 w 42"/>
              <a:gd name="T17" fmla="*/ 2147483647 h 29"/>
              <a:gd name="T18" fmla="*/ 2147483647 w 42"/>
              <a:gd name="T19" fmla="*/ 2147483647 h 29"/>
              <a:gd name="T20" fmla="*/ 2147483647 w 42"/>
              <a:gd name="T21" fmla="*/ 2147483647 h 29"/>
              <a:gd name="T22" fmla="*/ 2147483647 w 42"/>
              <a:gd name="T23" fmla="*/ 2147483647 h 29"/>
              <a:gd name="T24" fmla="*/ 2147483647 w 42"/>
              <a:gd name="T25" fmla="*/ 0 h 29"/>
              <a:gd name="T26" fmla="*/ 2147483647 w 42"/>
              <a:gd name="T27" fmla="*/ 2147483647 h 29"/>
              <a:gd name="T28" fmla="*/ 2147483647 w 42"/>
              <a:gd name="T29" fmla="*/ 2147483647 h 29"/>
              <a:gd name="T30" fmla="*/ 2147483647 w 42"/>
              <a:gd name="T31" fmla="*/ 2147483647 h 29"/>
              <a:gd name="T32" fmla="*/ 2147483647 w 42"/>
              <a:gd name="T33" fmla="*/ 2147483647 h 29"/>
              <a:gd name="T34" fmla="*/ 2147483647 w 42"/>
              <a:gd name="T35" fmla="*/ 2147483647 h 29"/>
              <a:gd name="T36" fmla="*/ 2147483647 w 42"/>
              <a:gd name="T37" fmla="*/ 2147483647 h 29"/>
              <a:gd name="T38" fmla="*/ 2147483647 w 42"/>
              <a:gd name="T39" fmla="*/ 2147483647 h 29"/>
              <a:gd name="T40" fmla="*/ 2147483647 w 42"/>
              <a:gd name="T41" fmla="*/ 2147483647 h 29"/>
              <a:gd name="T42" fmla="*/ 2147483647 w 42"/>
              <a:gd name="T43" fmla="*/ 2147483647 h 29"/>
              <a:gd name="T44" fmla="*/ 2147483647 w 42"/>
              <a:gd name="T45" fmla="*/ 2147483647 h 29"/>
              <a:gd name="T46" fmla="*/ 2147483647 w 42"/>
              <a:gd name="T47" fmla="*/ 2147483647 h 29"/>
              <a:gd name="T48" fmla="*/ 2147483647 w 42"/>
              <a:gd name="T49" fmla="*/ 2147483647 h 29"/>
              <a:gd name="T50" fmla="*/ 2147483647 w 42"/>
              <a:gd name="T51" fmla="*/ 2147483647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29"/>
              <a:gd name="T80" fmla="*/ 42 w 42"/>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29">
                <a:moveTo>
                  <a:pt x="8" y="29"/>
                </a:moveTo>
                <a:lnTo>
                  <a:pt x="9" y="24"/>
                </a:lnTo>
                <a:lnTo>
                  <a:pt x="6" y="23"/>
                </a:lnTo>
                <a:lnTo>
                  <a:pt x="2" y="26"/>
                </a:lnTo>
                <a:lnTo>
                  <a:pt x="0" y="23"/>
                </a:lnTo>
                <a:lnTo>
                  <a:pt x="4" y="18"/>
                </a:lnTo>
                <a:lnTo>
                  <a:pt x="6" y="13"/>
                </a:lnTo>
                <a:lnTo>
                  <a:pt x="9" y="12"/>
                </a:lnTo>
                <a:lnTo>
                  <a:pt x="9" y="8"/>
                </a:lnTo>
                <a:lnTo>
                  <a:pt x="11" y="3"/>
                </a:lnTo>
                <a:lnTo>
                  <a:pt x="16" y="4"/>
                </a:lnTo>
                <a:lnTo>
                  <a:pt x="20" y="1"/>
                </a:lnTo>
                <a:lnTo>
                  <a:pt x="26" y="0"/>
                </a:lnTo>
                <a:lnTo>
                  <a:pt x="32" y="5"/>
                </a:lnTo>
                <a:lnTo>
                  <a:pt x="37" y="6"/>
                </a:lnTo>
                <a:lnTo>
                  <a:pt x="34" y="10"/>
                </a:lnTo>
                <a:lnTo>
                  <a:pt x="36" y="13"/>
                </a:lnTo>
                <a:lnTo>
                  <a:pt x="42" y="16"/>
                </a:lnTo>
                <a:lnTo>
                  <a:pt x="39" y="21"/>
                </a:lnTo>
                <a:lnTo>
                  <a:pt x="28" y="20"/>
                </a:lnTo>
                <a:lnTo>
                  <a:pt x="25" y="17"/>
                </a:lnTo>
                <a:lnTo>
                  <a:pt x="21" y="18"/>
                </a:lnTo>
                <a:lnTo>
                  <a:pt x="20" y="27"/>
                </a:lnTo>
                <a:lnTo>
                  <a:pt x="17" y="29"/>
                </a:lnTo>
                <a:lnTo>
                  <a:pt x="13" y="28"/>
                </a:lnTo>
                <a:lnTo>
                  <a:pt x="8" y="29"/>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74" name="Freeform 346"/>
          <p:cNvSpPr>
            <a:spLocks/>
          </p:cNvSpPr>
          <p:nvPr/>
        </p:nvSpPr>
        <p:spPr bwMode="gray">
          <a:xfrm>
            <a:off x="5118956" y="2275232"/>
            <a:ext cx="155317" cy="221053"/>
          </a:xfrm>
          <a:custGeom>
            <a:avLst/>
            <a:gdLst>
              <a:gd name="T0" fmla="*/ 2147483647 w 85"/>
              <a:gd name="T1" fmla="*/ 2147483647 h 121"/>
              <a:gd name="T2" fmla="*/ 2147483647 w 85"/>
              <a:gd name="T3" fmla="*/ 2147483647 h 121"/>
              <a:gd name="T4" fmla="*/ 2147483647 w 85"/>
              <a:gd name="T5" fmla="*/ 2147483647 h 121"/>
              <a:gd name="T6" fmla="*/ 2147483647 w 85"/>
              <a:gd name="T7" fmla="*/ 2147483647 h 121"/>
              <a:gd name="T8" fmla="*/ 0 w 85"/>
              <a:gd name="T9" fmla="*/ 2147483647 h 121"/>
              <a:gd name="T10" fmla="*/ 0 w 85"/>
              <a:gd name="T11" fmla="*/ 2147483647 h 121"/>
              <a:gd name="T12" fmla="*/ 2147483647 w 85"/>
              <a:gd name="T13" fmla="*/ 2147483647 h 121"/>
              <a:gd name="T14" fmla="*/ 2147483647 w 85"/>
              <a:gd name="T15" fmla="*/ 2147483647 h 121"/>
              <a:gd name="T16" fmla="*/ 2147483647 w 85"/>
              <a:gd name="T17" fmla="*/ 2147483647 h 121"/>
              <a:gd name="T18" fmla="*/ 2147483647 w 85"/>
              <a:gd name="T19" fmla="*/ 2147483647 h 121"/>
              <a:gd name="T20" fmla="*/ 2147483647 w 85"/>
              <a:gd name="T21" fmla="*/ 2147483647 h 121"/>
              <a:gd name="T22" fmla="*/ 2147483647 w 85"/>
              <a:gd name="T23" fmla="*/ 2147483647 h 121"/>
              <a:gd name="T24" fmla="*/ 2147483647 w 85"/>
              <a:gd name="T25" fmla="*/ 2147483647 h 121"/>
              <a:gd name="T26" fmla="*/ 2147483647 w 85"/>
              <a:gd name="T27" fmla="*/ 2147483647 h 121"/>
              <a:gd name="T28" fmla="*/ 2147483647 w 85"/>
              <a:gd name="T29" fmla="*/ 2147483647 h 121"/>
              <a:gd name="T30" fmla="*/ 2147483647 w 85"/>
              <a:gd name="T31" fmla="*/ 2147483647 h 121"/>
              <a:gd name="T32" fmla="*/ 2147483647 w 85"/>
              <a:gd name="T33" fmla="*/ 2147483647 h 121"/>
              <a:gd name="T34" fmla="*/ 2147483647 w 85"/>
              <a:gd name="T35" fmla="*/ 2147483647 h 121"/>
              <a:gd name="T36" fmla="*/ 2147483647 w 85"/>
              <a:gd name="T37" fmla="*/ 2147483647 h 121"/>
              <a:gd name="T38" fmla="*/ 2147483647 w 85"/>
              <a:gd name="T39" fmla="*/ 2147483647 h 121"/>
              <a:gd name="T40" fmla="*/ 2147483647 w 85"/>
              <a:gd name="T41" fmla="*/ 2147483647 h 121"/>
              <a:gd name="T42" fmla="*/ 2147483647 w 85"/>
              <a:gd name="T43" fmla="*/ 2147483647 h 121"/>
              <a:gd name="T44" fmla="*/ 2147483647 w 85"/>
              <a:gd name="T45" fmla="*/ 0 h 121"/>
              <a:gd name="T46" fmla="*/ 2147483647 w 85"/>
              <a:gd name="T47" fmla="*/ 2147483647 h 121"/>
              <a:gd name="T48" fmla="*/ 2147483647 w 85"/>
              <a:gd name="T49" fmla="*/ 2147483647 h 121"/>
              <a:gd name="T50" fmla="*/ 2147483647 w 85"/>
              <a:gd name="T51" fmla="*/ 2147483647 h 121"/>
              <a:gd name="T52" fmla="*/ 2147483647 w 85"/>
              <a:gd name="T53" fmla="*/ 2147483647 h 121"/>
              <a:gd name="T54" fmla="*/ 2147483647 w 85"/>
              <a:gd name="T55" fmla="*/ 2147483647 h 121"/>
              <a:gd name="T56" fmla="*/ 2147483647 w 85"/>
              <a:gd name="T57" fmla="*/ 2147483647 h 121"/>
              <a:gd name="T58" fmla="*/ 2147483647 w 85"/>
              <a:gd name="T59" fmla="*/ 2147483647 h 121"/>
              <a:gd name="T60" fmla="*/ 2147483647 w 85"/>
              <a:gd name="T61" fmla="*/ 2147483647 h 121"/>
              <a:gd name="T62" fmla="*/ 2147483647 w 85"/>
              <a:gd name="T63" fmla="*/ 2147483647 h 121"/>
              <a:gd name="T64" fmla="*/ 2147483647 w 85"/>
              <a:gd name="T65" fmla="*/ 2147483647 h 121"/>
              <a:gd name="T66" fmla="*/ 2147483647 w 85"/>
              <a:gd name="T67" fmla="*/ 2147483647 h 121"/>
              <a:gd name="T68" fmla="*/ 2147483647 w 85"/>
              <a:gd name="T69" fmla="*/ 2147483647 h 121"/>
              <a:gd name="T70" fmla="*/ 2147483647 w 85"/>
              <a:gd name="T71" fmla="*/ 2147483647 h 121"/>
              <a:gd name="T72" fmla="*/ 2147483647 w 85"/>
              <a:gd name="T73" fmla="*/ 2147483647 h 121"/>
              <a:gd name="T74" fmla="*/ 2147483647 w 85"/>
              <a:gd name="T75" fmla="*/ 2147483647 h 121"/>
              <a:gd name="T76" fmla="*/ 2147483647 w 85"/>
              <a:gd name="T77" fmla="*/ 2147483647 h 121"/>
              <a:gd name="T78" fmla="*/ 2147483647 w 85"/>
              <a:gd name="T79" fmla="*/ 2147483647 h 121"/>
              <a:gd name="T80" fmla="*/ 2147483647 w 85"/>
              <a:gd name="T81" fmla="*/ 2147483647 h 121"/>
              <a:gd name="T82" fmla="*/ 2147483647 w 85"/>
              <a:gd name="T83" fmla="*/ 2147483647 h 121"/>
              <a:gd name="T84" fmla="*/ 2147483647 w 85"/>
              <a:gd name="T85" fmla="*/ 2147483647 h 121"/>
              <a:gd name="T86" fmla="*/ 2147483647 w 85"/>
              <a:gd name="T87" fmla="*/ 2147483647 h 121"/>
              <a:gd name="T88" fmla="*/ 2147483647 w 85"/>
              <a:gd name="T89" fmla="*/ 2147483647 h 121"/>
              <a:gd name="T90" fmla="*/ 2147483647 w 85"/>
              <a:gd name="T91" fmla="*/ 2147483647 h 121"/>
              <a:gd name="T92" fmla="*/ 2147483647 w 85"/>
              <a:gd name="T93" fmla="*/ 2147483647 h 121"/>
              <a:gd name="T94" fmla="*/ 2147483647 w 85"/>
              <a:gd name="T95" fmla="*/ 2147483647 h 121"/>
              <a:gd name="T96" fmla="*/ 2147483647 w 85"/>
              <a:gd name="T97" fmla="*/ 2147483647 h 121"/>
              <a:gd name="T98" fmla="*/ 2147483647 w 85"/>
              <a:gd name="T99" fmla="*/ 2147483647 h 121"/>
              <a:gd name="T100" fmla="*/ 2147483647 w 85"/>
              <a:gd name="T101" fmla="*/ 2147483647 h 121"/>
              <a:gd name="T102" fmla="*/ 2147483647 w 85"/>
              <a:gd name="T103" fmla="*/ 2147483647 h 121"/>
              <a:gd name="T104" fmla="*/ 2147483647 w 85"/>
              <a:gd name="T105" fmla="*/ 2147483647 h 121"/>
              <a:gd name="T106" fmla="*/ 2147483647 w 85"/>
              <a:gd name="T107" fmla="*/ 2147483647 h 121"/>
              <a:gd name="T108" fmla="*/ 2147483647 w 85"/>
              <a:gd name="T109" fmla="*/ 2147483647 h 121"/>
              <a:gd name="T110" fmla="*/ 2147483647 w 85"/>
              <a:gd name="T111" fmla="*/ 2147483647 h 121"/>
              <a:gd name="T112" fmla="*/ 2147483647 w 85"/>
              <a:gd name="T113" fmla="*/ 2147483647 h 1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
              <a:gd name="T172" fmla="*/ 0 h 121"/>
              <a:gd name="T173" fmla="*/ 85 w 85"/>
              <a:gd name="T174" fmla="*/ 121 h 1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 h="121">
                <a:moveTo>
                  <a:pt x="7" y="90"/>
                </a:moveTo>
                <a:lnTo>
                  <a:pt x="6" y="80"/>
                </a:lnTo>
                <a:lnTo>
                  <a:pt x="3" y="75"/>
                </a:lnTo>
                <a:lnTo>
                  <a:pt x="2" y="68"/>
                </a:lnTo>
                <a:lnTo>
                  <a:pt x="0" y="64"/>
                </a:lnTo>
                <a:lnTo>
                  <a:pt x="0" y="61"/>
                </a:lnTo>
                <a:lnTo>
                  <a:pt x="3" y="55"/>
                </a:lnTo>
                <a:lnTo>
                  <a:pt x="1" y="52"/>
                </a:lnTo>
                <a:lnTo>
                  <a:pt x="3" y="49"/>
                </a:lnTo>
                <a:lnTo>
                  <a:pt x="10" y="43"/>
                </a:lnTo>
                <a:lnTo>
                  <a:pt x="11" y="37"/>
                </a:lnTo>
                <a:lnTo>
                  <a:pt x="9" y="33"/>
                </a:lnTo>
                <a:lnTo>
                  <a:pt x="12" y="27"/>
                </a:lnTo>
                <a:lnTo>
                  <a:pt x="10" y="24"/>
                </a:lnTo>
                <a:lnTo>
                  <a:pt x="13" y="19"/>
                </a:lnTo>
                <a:lnTo>
                  <a:pt x="18" y="19"/>
                </a:lnTo>
                <a:lnTo>
                  <a:pt x="21" y="21"/>
                </a:lnTo>
                <a:lnTo>
                  <a:pt x="24" y="19"/>
                </a:lnTo>
                <a:lnTo>
                  <a:pt x="27" y="16"/>
                </a:lnTo>
                <a:lnTo>
                  <a:pt x="28" y="9"/>
                </a:lnTo>
                <a:lnTo>
                  <a:pt x="26" y="2"/>
                </a:lnTo>
                <a:lnTo>
                  <a:pt x="26" y="1"/>
                </a:lnTo>
                <a:lnTo>
                  <a:pt x="29" y="0"/>
                </a:lnTo>
                <a:lnTo>
                  <a:pt x="36" y="1"/>
                </a:lnTo>
                <a:lnTo>
                  <a:pt x="40" y="7"/>
                </a:lnTo>
                <a:lnTo>
                  <a:pt x="46" y="8"/>
                </a:lnTo>
                <a:lnTo>
                  <a:pt x="48" y="10"/>
                </a:lnTo>
                <a:lnTo>
                  <a:pt x="55" y="11"/>
                </a:lnTo>
                <a:lnTo>
                  <a:pt x="60" y="6"/>
                </a:lnTo>
                <a:lnTo>
                  <a:pt x="70" y="3"/>
                </a:lnTo>
                <a:lnTo>
                  <a:pt x="71" y="9"/>
                </a:lnTo>
                <a:lnTo>
                  <a:pt x="73" y="10"/>
                </a:lnTo>
                <a:lnTo>
                  <a:pt x="77" y="15"/>
                </a:lnTo>
                <a:lnTo>
                  <a:pt x="79" y="23"/>
                </a:lnTo>
                <a:lnTo>
                  <a:pt x="77" y="35"/>
                </a:lnTo>
                <a:lnTo>
                  <a:pt x="85" y="61"/>
                </a:lnTo>
                <a:lnTo>
                  <a:pt x="76" y="62"/>
                </a:lnTo>
                <a:lnTo>
                  <a:pt x="73" y="67"/>
                </a:lnTo>
                <a:lnTo>
                  <a:pt x="59" y="76"/>
                </a:lnTo>
                <a:lnTo>
                  <a:pt x="61" y="87"/>
                </a:lnTo>
                <a:lnTo>
                  <a:pt x="74" y="98"/>
                </a:lnTo>
                <a:lnTo>
                  <a:pt x="73" y="102"/>
                </a:lnTo>
                <a:lnTo>
                  <a:pt x="68" y="107"/>
                </a:lnTo>
                <a:lnTo>
                  <a:pt x="69" y="113"/>
                </a:lnTo>
                <a:lnTo>
                  <a:pt x="66" y="117"/>
                </a:lnTo>
                <a:lnTo>
                  <a:pt x="60" y="115"/>
                </a:lnTo>
                <a:lnTo>
                  <a:pt x="54" y="119"/>
                </a:lnTo>
                <a:lnTo>
                  <a:pt x="44" y="121"/>
                </a:lnTo>
                <a:lnTo>
                  <a:pt x="36" y="120"/>
                </a:lnTo>
                <a:lnTo>
                  <a:pt x="31" y="119"/>
                </a:lnTo>
                <a:lnTo>
                  <a:pt x="25" y="114"/>
                </a:lnTo>
                <a:lnTo>
                  <a:pt x="19" y="115"/>
                </a:lnTo>
                <a:lnTo>
                  <a:pt x="15" y="118"/>
                </a:lnTo>
                <a:lnTo>
                  <a:pt x="18" y="105"/>
                </a:lnTo>
                <a:lnTo>
                  <a:pt x="23" y="92"/>
                </a:lnTo>
                <a:lnTo>
                  <a:pt x="16" y="90"/>
                </a:lnTo>
                <a:lnTo>
                  <a:pt x="7" y="9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75" name="Freeform 347"/>
          <p:cNvSpPr>
            <a:spLocks/>
          </p:cNvSpPr>
          <p:nvPr/>
        </p:nvSpPr>
        <p:spPr bwMode="gray">
          <a:xfrm>
            <a:off x="5153937" y="2206675"/>
            <a:ext cx="53171" cy="72752"/>
          </a:xfrm>
          <a:custGeom>
            <a:avLst/>
            <a:gdLst>
              <a:gd name="T0" fmla="*/ 2147483647 w 29"/>
              <a:gd name="T1" fmla="*/ 2147483647 h 40"/>
              <a:gd name="T2" fmla="*/ 2147483647 w 29"/>
              <a:gd name="T3" fmla="*/ 2147483647 h 40"/>
              <a:gd name="T4" fmla="*/ 2147483647 w 29"/>
              <a:gd name="T5" fmla="*/ 2147483647 h 40"/>
              <a:gd name="T6" fmla="*/ 2147483647 w 29"/>
              <a:gd name="T7" fmla="*/ 2147483647 h 40"/>
              <a:gd name="T8" fmla="*/ 2147483647 w 29"/>
              <a:gd name="T9" fmla="*/ 2147483647 h 40"/>
              <a:gd name="T10" fmla="*/ 2147483647 w 29"/>
              <a:gd name="T11" fmla="*/ 2147483647 h 40"/>
              <a:gd name="T12" fmla="*/ 2147483647 w 29"/>
              <a:gd name="T13" fmla="*/ 2147483647 h 40"/>
              <a:gd name="T14" fmla="*/ 0 w 29"/>
              <a:gd name="T15" fmla="*/ 2147483647 h 40"/>
              <a:gd name="T16" fmla="*/ 2147483647 w 29"/>
              <a:gd name="T17" fmla="*/ 2147483647 h 40"/>
              <a:gd name="T18" fmla="*/ 2147483647 w 29"/>
              <a:gd name="T19" fmla="*/ 2147483647 h 40"/>
              <a:gd name="T20" fmla="*/ 2147483647 w 29"/>
              <a:gd name="T21" fmla="*/ 2147483647 h 40"/>
              <a:gd name="T22" fmla="*/ 2147483647 w 29"/>
              <a:gd name="T23" fmla="*/ 2147483647 h 40"/>
              <a:gd name="T24" fmla="*/ 2147483647 w 29"/>
              <a:gd name="T25" fmla="*/ 0 h 40"/>
              <a:gd name="T26" fmla="*/ 2147483647 w 29"/>
              <a:gd name="T27" fmla="*/ 2147483647 h 40"/>
              <a:gd name="T28" fmla="*/ 2147483647 w 29"/>
              <a:gd name="T29" fmla="*/ 2147483647 h 40"/>
              <a:gd name="T30" fmla="*/ 2147483647 w 29"/>
              <a:gd name="T31" fmla="*/ 2147483647 h 40"/>
              <a:gd name="T32" fmla="*/ 2147483647 w 29"/>
              <a:gd name="T33" fmla="*/ 2147483647 h 40"/>
              <a:gd name="T34" fmla="*/ 2147483647 w 29"/>
              <a:gd name="T35" fmla="*/ 2147483647 h 40"/>
              <a:gd name="T36" fmla="*/ 2147483647 w 29"/>
              <a:gd name="T37" fmla="*/ 2147483647 h 40"/>
              <a:gd name="T38" fmla="*/ 2147483647 w 29"/>
              <a:gd name="T39" fmla="*/ 2147483647 h 40"/>
              <a:gd name="T40" fmla="*/ 2147483647 w 29"/>
              <a:gd name="T41" fmla="*/ 2147483647 h 40"/>
              <a:gd name="T42" fmla="*/ 2147483647 w 29"/>
              <a:gd name="T43" fmla="*/ 2147483647 h 40"/>
              <a:gd name="T44" fmla="*/ 2147483647 w 29"/>
              <a:gd name="T45" fmla="*/ 2147483647 h 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
              <a:gd name="T70" fmla="*/ 0 h 40"/>
              <a:gd name="T71" fmla="*/ 29 w 29"/>
              <a:gd name="T72" fmla="*/ 40 h 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 h="40">
                <a:moveTo>
                  <a:pt x="17" y="39"/>
                </a:moveTo>
                <a:lnTo>
                  <a:pt x="10" y="38"/>
                </a:lnTo>
                <a:lnTo>
                  <a:pt x="7" y="39"/>
                </a:lnTo>
                <a:lnTo>
                  <a:pt x="7" y="40"/>
                </a:lnTo>
                <a:lnTo>
                  <a:pt x="6" y="38"/>
                </a:lnTo>
                <a:lnTo>
                  <a:pt x="6" y="31"/>
                </a:lnTo>
                <a:lnTo>
                  <a:pt x="2" y="26"/>
                </a:lnTo>
                <a:lnTo>
                  <a:pt x="0" y="18"/>
                </a:lnTo>
                <a:lnTo>
                  <a:pt x="1" y="10"/>
                </a:lnTo>
                <a:lnTo>
                  <a:pt x="8" y="5"/>
                </a:lnTo>
                <a:lnTo>
                  <a:pt x="11" y="6"/>
                </a:lnTo>
                <a:lnTo>
                  <a:pt x="15" y="1"/>
                </a:lnTo>
                <a:lnTo>
                  <a:pt x="19" y="0"/>
                </a:lnTo>
                <a:lnTo>
                  <a:pt x="23" y="8"/>
                </a:lnTo>
                <a:lnTo>
                  <a:pt x="27" y="8"/>
                </a:lnTo>
                <a:lnTo>
                  <a:pt x="29" y="10"/>
                </a:lnTo>
                <a:lnTo>
                  <a:pt x="28" y="13"/>
                </a:lnTo>
                <a:lnTo>
                  <a:pt x="21" y="15"/>
                </a:lnTo>
                <a:lnTo>
                  <a:pt x="21" y="19"/>
                </a:lnTo>
                <a:lnTo>
                  <a:pt x="14" y="24"/>
                </a:lnTo>
                <a:lnTo>
                  <a:pt x="14" y="31"/>
                </a:lnTo>
                <a:lnTo>
                  <a:pt x="17" y="38"/>
                </a:lnTo>
                <a:lnTo>
                  <a:pt x="17" y="39"/>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476" name="Freeform 348"/>
          <p:cNvSpPr>
            <a:spLocks/>
          </p:cNvSpPr>
          <p:nvPr/>
        </p:nvSpPr>
        <p:spPr bwMode="gray">
          <a:xfrm>
            <a:off x="5156734" y="2180093"/>
            <a:ext cx="40578" cy="39174"/>
          </a:xfrm>
          <a:custGeom>
            <a:avLst/>
            <a:gdLst>
              <a:gd name="T0" fmla="*/ 0 w 22"/>
              <a:gd name="T1" fmla="*/ 2147483647 h 21"/>
              <a:gd name="T2" fmla="*/ 2147483647 w 22"/>
              <a:gd name="T3" fmla="*/ 2147483647 h 21"/>
              <a:gd name="T4" fmla="*/ 2147483647 w 22"/>
              <a:gd name="T5" fmla="*/ 2147483647 h 21"/>
              <a:gd name="T6" fmla="*/ 2147483647 w 22"/>
              <a:gd name="T7" fmla="*/ 2147483647 h 21"/>
              <a:gd name="T8" fmla="*/ 2147483647 w 22"/>
              <a:gd name="T9" fmla="*/ 2147483647 h 21"/>
              <a:gd name="T10" fmla="*/ 2147483647 w 22"/>
              <a:gd name="T11" fmla="*/ 2147483647 h 21"/>
              <a:gd name="T12" fmla="*/ 2147483647 w 22"/>
              <a:gd name="T13" fmla="*/ 0 h 21"/>
              <a:gd name="T14" fmla="*/ 2147483647 w 22"/>
              <a:gd name="T15" fmla="*/ 2147483647 h 21"/>
              <a:gd name="T16" fmla="*/ 2147483647 w 22"/>
              <a:gd name="T17" fmla="*/ 2147483647 h 21"/>
              <a:gd name="T18" fmla="*/ 2147483647 w 22"/>
              <a:gd name="T19" fmla="*/ 2147483647 h 21"/>
              <a:gd name="T20" fmla="*/ 2147483647 w 22"/>
              <a:gd name="T21" fmla="*/ 2147483647 h 21"/>
              <a:gd name="T22" fmla="*/ 2147483647 w 22"/>
              <a:gd name="T23" fmla="*/ 2147483647 h 21"/>
              <a:gd name="T24" fmla="*/ 0 w 22"/>
              <a:gd name="T25" fmla="*/ 2147483647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1"/>
              <a:gd name="T41" fmla="*/ 22 w 22"/>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1">
                <a:moveTo>
                  <a:pt x="0" y="21"/>
                </a:moveTo>
                <a:lnTo>
                  <a:pt x="1" y="16"/>
                </a:lnTo>
                <a:lnTo>
                  <a:pt x="5" y="11"/>
                </a:lnTo>
                <a:lnTo>
                  <a:pt x="9" y="9"/>
                </a:lnTo>
                <a:lnTo>
                  <a:pt x="13" y="6"/>
                </a:lnTo>
                <a:lnTo>
                  <a:pt x="16" y="2"/>
                </a:lnTo>
                <a:lnTo>
                  <a:pt x="22" y="0"/>
                </a:lnTo>
                <a:lnTo>
                  <a:pt x="22" y="7"/>
                </a:lnTo>
                <a:lnTo>
                  <a:pt x="20" y="12"/>
                </a:lnTo>
                <a:lnTo>
                  <a:pt x="12" y="12"/>
                </a:lnTo>
                <a:lnTo>
                  <a:pt x="9" y="16"/>
                </a:lnTo>
                <a:lnTo>
                  <a:pt x="5" y="17"/>
                </a:lnTo>
                <a:lnTo>
                  <a:pt x="0" y="21"/>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77" name="Freeform 349"/>
          <p:cNvSpPr>
            <a:spLocks/>
          </p:cNvSpPr>
          <p:nvPr/>
        </p:nvSpPr>
        <p:spPr bwMode="gray">
          <a:xfrm>
            <a:off x="5214103" y="1751978"/>
            <a:ext cx="208488" cy="499469"/>
          </a:xfrm>
          <a:custGeom>
            <a:avLst/>
            <a:gdLst>
              <a:gd name="T0" fmla="*/ 2147483647 w 115"/>
              <a:gd name="T1" fmla="*/ 2147483647 h 274"/>
              <a:gd name="T2" fmla="*/ 2147483647 w 115"/>
              <a:gd name="T3" fmla="*/ 2147483647 h 274"/>
              <a:gd name="T4" fmla="*/ 2147483647 w 115"/>
              <a:gd name="T5" fmla="*/ 2147483647 h 274"/>
              <a:gd name="T6" fmla="*/ 2147483647 w 115"/>
              <a:gd name="T7" fmla="*/ 2147483647 h 274"/>
              <a:gd name="T8" fmla="*/ 2147483647 w 115"/>
              <a:gd name="T9" fmla="*/ 2147483647 h 274"/>
              <a:gd name="T10" fmla="*/ 2147483647 w 115"/>
              <a:gd name="T11" fmla="*/ 2147483647 h 274"/>
              <a:gd name="T12" fmla="*/ 2147483647 w 115"/>
              <a:gd name="T13" fmla="*/ 2147483647 h 274"/>
              <a:gd name="T14" fmla="*/ 2147483647 w 115"/>
              <a:gd name="T15" fmla="*/ 2147483647 h 274"/>
              <a:gd name="T16" fmla="*/ 2147483647 w 115"/>
              <a:gd name="T17" fmla="*/ 2147483647 h 274"/>
              <a:gd name="T18" fmla="*/ 2147483647 w 115"/>
              <a:gd name="T19" fmla="*/ 2147483647 h 274"/>
              <a:gd name="T20" fmla="*/ 2147483647 w 115"/>
              <a:gd name="T21" fmla="*/ 2147483647 h 274"/>
              <a:gd name="T22" fmla="*/ 2147483647 w 115"/>
              <a:gd name="T23" fmla="*/ 2147483647 h 274"/>
              <a:gd name="T24" fmla="*/ 2147483647 w 115"/>
              <a:gd name="T25" fmla="*/ 2147483647 h 274"/>
              <a:gd name="T26" fmla="*/ 2147483647 w 115"/>
              <a:gd name="T27" fmla="*/ 2147483647 h 274"/>
              <a:gd name="T28" fmla="*/ 2147483647 w 115"/>
              <a:gd name="T29" fmla="*/ 2147483647 h 274"/>
              <a:gd name="T30" fmla="*/ 2147483647 w 115"/>
              <a:gd name="T31" fmla="*/ 2147483647 h 274"/>
              <a:gd name="T32" fmla="*/ 2147483647 w 115"/>
              <a:gd name="T33" fmla="*/ 2147483647 h 274"/>
              <a:gd name="T34" fmla="*/ 2147483647 w 115"/>
              <a:gd name="T35" fmla="*/ 2147483647 h 274"/>
              <a:gd name="T36" fmla="*/ 2147483647 w 115"/>
              <a:gd name="T37" fmla="*/ 2147483647 h 274"/>
              <a:gd name="T38" fmla="*/ 2147483647 w 115"/>
              <a:gd name="T39" fmla="*/ 2147483647 h 274"/>
              <a:gd name="T40" fmla="*/ 2147483647 w 115"/>
              <a:gd name="T41" fmla="*/ 2147483647 h 274"/>
              <a:gd name="T42" fmla="*/ 2147483647 w 115"/>
              <a:gd name="T43" fmla="*/ 2147483647 h 274"/>
              <a:gd name="T44" fmla="*/ 2147483647 w 115"/>
              <a:gd name="T45" fmla="*/ 2147483647 h 274"/>
              <a:gd name="T46" fmla="*/ 2147483647 w 115"/>
              <a:gd name="T47" fmla="*/ 2147483647 h 274"/>
              <a:gd name="T48" fmla="*/ 2147483647 w 115"/>
              <a:gd name="T49" fmla="*/ 2147483647 h 274"/>
              <a:gd name="T50" fmla="*/ 2147483647 w 115"/>
              <a:gd name="T51" fmla="*/ 2147483647 h 274"/>
              <a:gd name="T52" fmla="*/ 2147483647 w 115"/>
              <a:gd name="T53" fmla="*/ 2147483647 h 274"/>
              <a:gd name="T54" fmla="*/ 2147483647 w 115"/>
              <a:gd name="T55" fmla="*/ 2147483647 h 274"/>
              <a:gd name="T56" fmla="*/ 2147483647 w 115"/>
              <a:gd name="T57" fmla="*/ 2147483647 h 274"/>
              <a:gd name="T58" fmla="*/ 2147483647 w 115"/>
              <a:gd name="T59" fmla="*/ 2147483647 h 274"/>
              <a:gd name="T60" fmla="*/ 2147483647 w 115"/>
              <a:gd name="T61" fmla="*/ 2147483647 h 274"/>
              <a:gd name="T62" fmla="*/ 2147483647 w 115"/>
              <a:gd name="T63" fmla="*/ 2147483647 h 274"/>
              <a:gd name="T64" fmla="*/ 2147483647 w 115"/>
              <a:gd name="T65" fmla="*/ 2147483647 h 274"/>
              <a:gd name="T66" fmla="*/ 2147483647 w 115"/>
              <a:gd name="T67" fmla="*/ 2147483647 h 274"/>
              <a:gd name="T68" fmla="*/ 2147483647 w 115"/>
              <a:gd name="T69" fmla="*/ 2147483647 h 274"/>
              <a:gd name="T70" fmla="*/ 2147483647 w 115"/>
              <a:gd name="T71" fmla="*/ 2147483647 h 274"/>
              <a:gd name="T72" fmla="*/ 2147483647 w 115"/>
              <a:gd name="T73" fmla="*/ 2147483647 h 274"/>
              <a:gd name="T74" fmla="*/ 2147483647 w 115"/>
              <a:gd name="T75" fmla="*/ 2147483647 h 274"/>
              <a:gd name="T76" fmla="*/ 2147483647 w 115"/>
              <a:gd name="T77" fmla="*/ 0 h 274"/>
              <a:gd name="T78" fmla="*/ 2147483647 w 115"/>
              <a:gd name="T79" fmla="*/ 2147483647 h 274"/>
              <a:gd name="T80" fmla="*/ 2147483647 w 115"/>
              <a:gd name="T81" fmla="*/ 2147483647 h 274"/>
              <a:gd name="T82" fmla="*/ 2147483647 w 115"/>
              <a:gd name="T83" fmla="*/ 2147483647 h 274"/>
              <a:gd name="T84" fmla="*/ 2147483647 w 115"/>
              <a:gd name="T85" fmla="*/ 2147483647 h 2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274"/>
              <a:gd name="T131" fmla="*/ 115 w 115"/>
              <a:gd name="T132" fmla="*/ 274 h 2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274">
                <a:moveTo>
                  <a:pt x="115" y="57"/>
                </a:moveTo>
                <a:lnTo>
                  <a:pt x="106" y="60"/>
                </a:lnTo>
                <a:lnTo>
                  <a:pt x="100" y="59"/>
                </a:lnTo>
                <a:lnTo>
                  <a:pt x="99" y="63"/>
                </a:lnTo>
                <a:lnTo>
                  <a:pt x="94" y="68"/>
                </a:lnTo>
                <a:lnTo>
                  <a:pt x="94" y="73"/>
                </a:lnTo>
                <a:lnTo>
                  <a:pt x="89" y="82"/>
                </a:lnTo>
                <a:lnTo>
                  <a:pt x="90" y="85"/>
                </a:lnTo>
                <a:lnTo>
                  <a:pt x="92" y="90"/>
                </a:lnTo>
                <a:lnTo>
                  <a:pt x="85" y="100"/>
                </a:lnTo>
                <a:lnTo>
                  <a:pt x="78" y="109"/>
                </a:lnTo>
                <a:lnTo>
                  <a:pt x="71" y="115"/>
                </a:lnTo>
                <a:lnTo>
                  <a:pt x="67" y="121"/>
                </a:lnTo>
                <a:lnTo>
                  <a:pt x="61" y="125"/>
                </a:lnTo>
                <a:lnTo>
                  <a:pt x="59" y="137"/>
                </a:lnTo>
                <a:lnTo>
                  <a:pt x="54" y="141"/>
                </a:lnTo>
                <a:lnTo>
                  <a:pt x="54" y="149"/>
                </a:lnTo>
                <a:lnTo>
                  <a:pt x="55" y="152"/>
                </a:lnTo>
                <a:lnTo>
                  <a:pt x="53" y="156"/>
                </a:lnTo>
                <a:lnTo>
                  <a:pt x="53" y="170"/>
                </a:lnTo>
                <a:lnTo>
                  <a:pt x="60" y="176"/>
                </a:lnTo>
                <a:lnTo>
                  <a:pt x="67" y="185"/>
                </a:lnTo>
                <a:lnTo>
                  <a:pt x="67" y="199"/>
                </a:lnTo>
                <a:lnTo>
                  <a:pt x="61" y="209"/>
                </a:lnTo>
                <a:lnTo>
                  <a:pt x="57" y="208"/>
                </a:lnTo>
                <a:lnTo>
                  <a:pt x="54" y="210"/>
                </a:lnTo>
                <a:lnTo>
                  <a:pt x="54" y="215"/>
                </a:lnTo>
                <a:lnTo>
                  <a:pt x="51" y="214"/>
                </a:lnTo>
                <a:lnTo>
                  <a:pt x="47" y="219"/>
                </a:lnTo>
                <a:lnTo>
                  <a:pt x="48" y="236"/>
                </a:lnTo>
                <a:lnTo>
                  <a:pt x="45" y="247"/>
                </a:lnTo>
                <a:lnTo>
                  <a:pt x="41" y="260"/>
                </a:lnTo>
                <a:lnTo>
                  <a:pt x="37" y="263"/>
                </a:lnTo>
                <a:lnTo>
                  <a:pt x="31" y="263"/>
                </a:lnTo>
                <a:lnTo>
                  <a:pt x="25" y="273"/>
                </a:lnTo>
                <a:lnTo>
                  <a:pt x="22" y="273"/>
                </a:lnTo>
                <a:lnTo>
                  <a:pt x="19" y="274"/>
                </a:lnTo>
                <a:lnTo>
                  <a:pt x="15" y="271"/>
                </a:lnTo>
                <a:lnTo>
                  <a:pt x="12" y="264"/>
                </a:lnTo>
                <a:lnTo>
                  <a:pt x="12" y="255"/>
                </a:lnTo>
                <a:lnTo>
                  <a:pt x="8" y="251"/>
                </a:lnTo>
                <a:lnTo>
                  <a:pt x="7" y="245"/>
                </a:lnTo>
                <a:lnTo>
                  <a:pt x="4" y="240"/>
                </a:lnTo>
                <a:lnTo>
                  <a:pt x="5" y="225"/>
                </a:lnTo>
                <a:lnTo>
                  <a:pt x="0" y="221"/>
                </a:lnTo>
                <a:lnTo>
                  <a:pt x="2" y="212"/>
                </a:lnTo>
                <a:lnTo>
                  <a:pt x="3" y="207"/>
                </a:lnTo>
                <a:lnTo>
                  <a:pt x="5" y="188"/>
                </a:lnTo>
                <a:lnTo>
                  <a:pt x="8" y="184"/>
                </a:lnTo>
                <a:lnTo>
                  <a:pt x="10" y="177"/>
                </a:lnTo>
                <a:lnTo>
                  <a:pt x="6" y="171"/>
                </a:lnTo>
                <a:lnTo>
                  <a:pt x="6" y="168"/>
                </a:lnTo>
                <a:lnTo>
                  <a:pt x="12" y="166"/>
                </a:lnTo>
                <a:lnTo>
                  <a:pt x="12" y="157"/>
                </a:lnTo>
                <a:lnTo>
                  <a:pt x="8" y="151"/>
                </a:lnTo>
                <a:lnTo>
                  <a:pt x="6" y="126"/>
                </a:lnTo>
                <a:lnTo>
                  <a:pt x="6" y="109"/>
                </a:lnTo>
                <a:lnTo>
                  <a:pt x="11" y="102"/>
                </a:lnTo>
                <a:lnTo>
                  <a:pt x="20" y="105"/>
                </a:lnTo>
                <a:lnTo>
                  <a:pt x="25" y="98"/>
                </a:lnTo>
                <a:lnTo>
                  <a:pt x="20" y="89"/>
                </a:lnTo>
                <a:lnTo>
                  <a:pt x="26" y="79"/>
                </a:lnTo>
                <a:lnTo>
                  <a:pt x="28" y="60"/>
                </a:lnTo>
                <a:lnTo>
                  <a:pt x="25" y="54"/>
                </a:lnTo>
                <a:lnTo>
                  <a:pt x="29" y="48"/>
                </a:lnTo>
                <a:lnTo>
                  <a:pt x="34" y="46"/>
                </a:lnTo>
                <a:lnTo>
                  <a:pt x="44" y="35"/>
                </a:lnTo>
                <a:lnTo>
                  <a:pt x="45" y="30"/>
                </a:lnTo>
                <a:lnTo>
                  <a:pt x="42" y="28"/>
                </a:lnTo>
                <a:lnTo>
                  <a:pt x="49" y="22"/>
                </a:lnTo>
                <a:lnTo>
                  <a:pt x="52" y="17"/>
                </a:lnTo>
                <a:lnTo>
                  <a:pt x="59" y="15"/>
                </a:lnTo>
                <a:lnTo>
                  <a:pt x="61" y="9"/>
                </a:lnTo>
                <a:lnTo>
                  <a:pt x="67" y="8"/>
                </a:lnTo>
                <a:lnTo>
                  <a:pt x="72" y="10"/>
                </a:lnTo>
                <a:lnTo>
                  <a:pt x="77" y="8"/>
                </a:lnTo>
                <a:lnTo>
                  <a:pt x="79" y="0"/>
                </a:lnTo>
                <a:lnTo>
                  <a:pt x="84" y="0"/>
                </a:lnTo>
                <a:lnTo>
                  <a:pt x="86" y="5"/>
                </a:lnTo>
                <a:lnTo>
                  <a:pt x="92" y="10"/>
                </a:lnTo>
                <a:lnTo>
                  <a:pt x="98" y="10"/>
                </a:lnTo>
                <a:lnTo>
                  <a:pt x="111" y="20"/>
                </a:lnTo>
                <a:lnTo>
                  <a:pt x="107" y="26"/>
                </a:lnTo>
                <a:lnTo>
                  <a:pt x="113" y="31"/>
                </a:lnTo>
                <a:lnTo>
                  <a:pt x="115" y="38"/>
                </a:lnTo>
                <a:lnTo>
                  <a:pt x="113" y="49"/>
                </a:lnTo>
                <a:lnTo>
                  <a:pt x="115" y="57"/>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478" name="Freeform 350"/>
          <p:cNvSpPr>
            <a:spLocks/>
          </p:cNvSpPr>
          <p:nvPr/>
        </p:nvSpPr>
        <p:spPr bwMode="gray">
          <a:xfrm>
            <a:off x="5465969" y="2465503"/>
            <a:ext cx="57369" cy="78348"/>
          </a:xfrm>
          <a:custGeom>
            <a:avLst/>
            <a:gdLst>
              <a:gd name="T0" fmla="*/ 0 w 32"/>
              <a:gd name="T1" fmla="*/ 2147483647 h 43"/>
              <a:gd name="T2" fmla="*/ 2147483647 w 32"/>
              <a:gd name="T3" fmla="*/ 0 h 43"/>
              <a:gd name="T4" fmla="*/ 2147483647 w 32"/>
              <a:gd name="T5" fmla="*/ 0 h 43"/>
              <a:gd name="T6" fmla="*/ 2147483647 w 32"/>
              <a:gd name="T7" fmla="*/ 2147483647 h 43"/>
              <a:gd name="T8" fmla="*/ 2147483647 w 32"/>
              <a:gd name="T9" fmla="*/ 2147483647 h 43"/>
              <a:gd name="T10" fmla="*/ 2147483647 w 32"/>
              <a:gd name="T11" fmla="*/ 2147483647 h 43"/>
              <a:gd name="T12" fmla="*/ 2147483647 w 32"/>
              <a:gd name="T13" fmla="*/ 2147483647 h 43"/>
              <a:gd name="T14" fmla="*/ 2147483647 w 32"/>
              <a:gd name="T15" fmla="*/ 2147483647 h 43"/>
              <a:gd name="T16" fmla="*/ 2147483647 w 32"/>
              <a:gd name="T17" fmla="*/ 2147483647 h 43"/>
              <a:gd name="T18" fmla="*/ 2147483647 w 32"/>
              <a:gd name="T19" fmla="*/ 2147483647 h 43"/>
              <a:gd name="T20" fmla="*/ 2147483647 w 32"/>
              <a:gd name="T21" fmla="*/ 2147483647 h 43"/>
              <a:gd name="T22" fmla="*/ 2147483647 w 32"/>
              <a:gd name="T23" fmla="*/ 2147483647 h 43"/>
              <a:gd name="T24" fmla="*/ 2147483647 w 32"/>
              <a:gd name="T25" fmla="*/ 2147483647 h 43"/>
              <a:gd name="T26" fmla="*/ 2147483647 w 32"/>
              <a:gd name="T27" fmla="*/ 2147483647 h 43"/>
              <a:gd name="T28" fmla="*/ 2147483647 w 32"/>
              <a:gd name="T29" fmla="*/ 2147483647 h 43"/>
              <a:gd name="T30" fmla="*/ 0 w 32"/>
              <a:gd name="T31" fmla="*/ 2147483647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43"/>
              <a:gd name="T50" fmla="*/ 32 w 32"/>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43">
                <a:moveTo>
                  <a:pt x="0" y="4"/>
                </a:moveTo>
                <a:lnTo>
                  <a:pt x="6" y="0"/>
                </a:lnTo>
                <a:lnTo>
                  <a:pt x="20" y="0"/>
                </a:lnTo>
                <a:lnTo>
                  <a:pt x="25" y="7"/>
                </a:lnTo>
                <a:lnTo>
                  <a:pt x="28" y="20"/>
                </a:lnTo>
                <a:lnTo>
                  <a:pt x="32" y="24"/>
                </a:lnTo>
                <a:lnTo>
                  <a:pt x="31" y="28"/>
                </a:lnTo>
                <a:lnTo>
                  <a:pt x="27" y="28"/>
                </a:lnTo>
                <a:lnTo>
                  <a:pt x="23" y="34"/>
                </a:lnTo>
                <a:lnTo>
                  <a:pt x="23" y="43"/>
                </a:lnTo>
                <a:lnTo>
                  <a:pt x="18" y="41"/>
                </a:lnTo>
                <a:lnTo>
                  <a:pt x="18" y="35"/>
                </a:lnTo>
                <a:lnTo>
                  <a:pt x="15" y="31"/>
                </a:lnTo>
                <a:lnTo>
                  <a:pt x="11" y="14"/>
                </a:lnTo>
                <a:lnTo>
                  <a:pt x="6" y="6"/>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79" name="Freeform 351"/>
          <p:cNvSpPr>
            <a:spLocks/>
          </p:cNvSpPr>
          <p:nvPr/>
        </p:nvSpPr>
        <p:spPr bwMode="gray">
          <a:xfrm>
            <a:off x="5625482" y="1340651"/>
            <a:ext cx="9795" cy="4197"/>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3" y="0"/>
                </a:lnTo>
                <a:lnTo>
                  <a:pt x="5" y="1"/>
                </a:lnTo>
                <a:lnTo>
                  <a:pt x="4" y="2"/>
                </a:lnTo>
                <a:lnTo>
                  <a:pt x="0"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0" name="Freeform 352"/>
          <p:cNvSpPr>
            <a:spLocks/>
          </p:cNvSpPr>
          <p:nvPr/>
        </p:nvSpPr>
        <p:spPr bwMode="gray">
          <a:xfrm>
            <a:off x="5540130" y="1337851"/>
            <a:ext cx="37780" cy="9794"/>
          </a:xfrm>
          <a:custGeom>
            <a:avLst/>
            <a:gdLst>
              <a:gd name="T0" fmla="*/ 0 w 21"/>
              <a:gd name="T1" fmla="*/ 2147483647 h 5"/>
              <a:gd name="T2" fmla="*/ 2147483647 w 21"/>
              <a:gd name="T3" fmla="*/ 2147483647 h 5"/>
              <a:gd name="T4" fmla="*/ 2147483647 w 21"/>
              <a:gd name="T5" fmla="*/ 2147483647 h 5"/>
              <a:gd name="T6" fmla="*/ 2147483647 w 21"/>
              <a:gd name="T7" fmla="*/ 0 h 5"/>
              <a:gd name="T8" fmla="*/ 2147483647 w 21"/>
              <a:gd name="T9" fmla="*/ 0 h 5"/>
              <a:gd name="T10" fmla="*/ 2147483647 w 21"/>
              <a:gd name="T11" fmla="*/ 2147483647 h 5"/>
              <a:gd name="T12" fmla="*/ 2147483647 w 21"/>
              <a:gd name="T13" fmla="*/ 2147483647 h 5"/>
              <a:gd name="T14" fmla="*/ 2147483647 w 21"/>
              <a:gd name="T15" fmla="*/ 2147483647 h 5"/>
              <a:gd name="T16" fmla="*/ 0 w 21"/>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5"/>
              <a:gd name="T29" fmla="*/ 21 w 2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5">
                <a:moveTo>
                  <a:pt x="0" y="4"/>
                </a:moveTo>
                <a:lnTo>
                  <a:pt x="5" y="3"/>
                </a:lnTo>
                <a:lnTo>
                  <a:pt x="12" y="1"/>
                </a:lnTo>
                <a:lnTo>
                  <a:pt x="15" y="0"/>
                </a:lnTo>
                <a:lnTo>
                  <a:pt x="19" y="0"/>
                </a:lnTo>
                <a:lnTo>
                  <a:pt x="21" y="1"/>
                </a:lnTo>
                <a:lnTo>
                  <a:pt x="16" y="1"/>
                </a:lnTo>
                <a:lnTo>
                  <a:pt x="3" y="5"/>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1" name="Freeform 353"/>
          <p:cNvSpPr>
            <a:spLocks/>
          </p:cNvSpPr>
          <p:nvPr/>
        </p:nvSpPr>
        <p:spPr bwMode="gray">
          <a:xfrm>
            <a:off x="5485557" y="1395214"/>
            <a:ext cx="26586" cy="2798"/>
          </a:xfrm>
          <a:custGeom>
            <a:avLst/>
            <a:gdLst>
              <a:gd name="T0" fmla="*/ 0 w 15"/>
              <a:gd name="T1" fmla="*/ 2147483646 h 2"/>
              <a:gd name="T2" fmla="*/ 2147483647 w 15"/>
              <a:gd name="T3" fmla="*/ 0 h 2"/>
              <a:gd name="T4" fmla="*/ 2147483647 w 15"/>
              <a:gd name="T5" fmla="*/ 0 h 2"/>
              <a:gd name="T6" fmla="*/ 2147483647 w 15"/>
              <a:gd name="T7" fmla="*/ 2147483646 h 2"/>
              <a:gd name="T8" fmla="*/ 2147483647 w 15"/>
              <a:gd name="T9" fmla="*/ 2147483646 h 2"/>
              <a:gd name="T10" fmla="*/ 2147483647 w 15"/>
              <a:gd name="T11" fmla="*/ 2147483646 h 2"/>
              <a:gd name="T12" fmla="*/ 2147483647 w 15"/>
              <a:gd name="T13" fmla="*/ 2147483646 h 2"/>
              <a:gd name="T14" fmla="*/ 2147483647 w 15"/>
              <a:gd name="T15" fmla="*/ 2147483646 h 2"/>
              <a:gd name="T16" fmla="*/ 0 w 15"/>
              <a:gd name="T17" fmla="*/ 2147483646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
              <a:gd name="T29" fmla="*/ 15 w 1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
                <a:moveTo>
                  <a:pt x="0" y="2"/>
                </a:moveTo>
                <a:lnTo>
                  <a:pt x="4" y="0"/>
                </a:lnTo>
                <a:lnTo>
                  <a:pt x="8" y="0"/>
                </a:lnTo>
                <a:lnTo>
                  <a:pt x="14" y="1"/>
                </a:lnTo>
                <a:lnTo>
                  <a:pt x="15" y="2"/>
                </a:lnTo>
                <a:lnTo>
                  <a:pt x="9" y="2"/>
                </a:lnTo>
                <a:lnTo>
                  <a:pt x="6" y="1"/>
                </a:lnTo>
                <a:lnTo>
                  <a:pt x="4"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2" name="Freeform 354"/>
          <p:cNvSpPr>
            <a:spLocks/>
          </p:cNvSpPr>
          <p:nvPr/>
        </p:nvSpPr>
        <p:spPr bwMode="gray">
          <a:xfrm>
            <a:off x="5460373" y="1400811"/>
            <a:ext cx="8395" cy="6995"/>
          </a:xfrm>
          <a:custGeom>
            <a:avLst/>
            <a:gdLst>
              <a:gd name="T0" fmla="*/ 2147483647 w 5"/>
              <a:gd name="T1" fmla="*/ 0 h 4"/>
              <a:gd name="T2" fmla="*/ 2147483647 w 5"/>
              <a:gd name="T3" fmla="*/ 2147483647 h 4"/>
              <a:gd name="T4" fmla="*/ 2147483647 w 5"/>
              <a:gd name="T5" fmla="*/ 2147483647 h 4"/>
              <a:gd name="T6" fmla="*/ 2147483647 w 5"/>
              <a:gd name="T7" fmla="*/ 2147483647 h 4"/>
              <a:gd name="T8" fmla="*/ 0 w 5"/>
              <a:gd name="T9" fmla="*/ 0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0"/>
                </a:moveTo>
                <a:lnTo>
                  <a:pt x="5" y="3"/>
                </a:lnTo>
                <a:lnTo>
                  <a:pt x="5" y="4"/>
                </a:lnTo>
                <a:lnTo>
                  <a:pt x="2" y="4"/>
                </a:lnTo>
                <a:lnTo>
                  <a:pt x="0" y="0"/>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3" name="Freeform 355"/>
          <p:cNvSpPr>
            <a:spLocks/>
          </p:cNvSpPr>
          <p:nvPr/>
        </p:nvSpPr>
        <p:spPr bwMode="gray">
          <a:xfrm>
            <a:off x="5482761" y="1340651"/>
            <a:ext cx="8395" cy="4197"/>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4" y="0"/>
                </a:moveTo>
                <a:lnTo>
                  <a:pt x="0" y="0"/>
                </a:lnTo>
                <a:lnTo>
                  <a:pt x="0" y="3"/>
                </a:lnTo>
                <a:lnTo>
                  <a:pt x="3" y="2"/>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4" name="Freeform 356"/>
          <p:cNvSpPr>
            <a:spLocks/>
          </p:cNvSpPr>
          <p:nvPr/>
        </p:nvSpPr>
        <p:spPr bwMode="gray">
          <a:xfrm>
            <a:off x="5446379" y="1686221"/>
            <a:ext cx="9795" cy="4197"/>
          </a:xfrm>
          <a:custGeom>
            <a:avLst/>
            <a:gdLst>
              <a:gd name="T0" fmla="*/ 0 w 5"/>
              <a:gd name="T1" fmla="*/ 0 h 2"/>
              <a:gd name="T2" fmla="*/ 2147483647 w 5"/>
              <a:gd name="T3" fmla="*/ 2147483647 h 2"/>
              <a:gd name="T4" fmla="*/ 2147483647 w 5"/>
              <a:gd name="T5" fmla="*/ 2147483647 h 2"/>
              <a:gd name="T6" fmla="*/ 2147483647 w 5"/>
              <a:gd name="T7" fmla="*/ 0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2" y="2"/>
                </a:lnTo>
                <a:lnTo>
                  <a:pt x="5" y="2"/>
                </a:lnTo>
                <a:lnTo>
                  <a:pt x="4" y="0"/>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5" name="Freeform 357"/>
          <p:cNvSpPr>
            <a:spLocks/>
          </p:cNvSpPr>
          <p:nvPr/>
        </p:nvSpPr>
        <p:spPr bwMode="gray">
          <a:xfrm>
            <a:off x="5317649" y="1328057"/>
            <a:ext cx="162313" cy="50367"/>
          </a:xfrm>
          <a:custGeom>
            <a:avLst/>
            <a:gdLst>
              <a:gd name="T0" fmla="*/ 2147483647 w 89"/>
              <a:gd name="T1" fmla="*/ 2147483647 h 28"/>
              <a:gd name="T2" fmla="*/ 2147483647 w 89"/>
              <a:gd name="T3" fmla="*/ 2147483647 h 28"/>
              <a:gd name="T4" fmla="*/ 2147483647 w 89"/>
              <a:gd name="T5" fmla="*/ 2147483647 h 28"/>
              <a:gd name="T6" fmla="*/ 2147483647 w 89"/>
              <a:gd name="T7" fmla="*/ 2147483647 h 28"/>
              <a:gd name="T8" fmla="*/ 2147483647 w 89"/>
              <a:gd name="T9" fmla="*/ 2147483647 h 28"/>
              <a:gd name="T10" fmla="*/ 2147483647 w 89"/>
              <a:gd name="T11" fmla="*/ 2147483647 h 28"/>
              <a:gd name="T12" fmla="*/ 2147483647 w 89"/>
              <a:gd name="T13" fmla="*/ 0 h 28"/>
              <a:gd name="T14" fmla="*/ 2147483647 w 89"/>
              <a:gd name="T15" fmla="*/ 2147483647 h 28"/>
              <a:gd name="T16" fmla="*/ 2147483647 w 89"/>
              <a:gd name="T17" fmla="*/ 2147483647 h 28"/>
              <a:gd name="T18" fmla="*/ 2147483647 w 89"/>
              <a:gd name="T19" fmla="*/ 2147483647 h 28"/>
              <a:gd name="T20" fmla="*/ 2147483647 w 89"/>
              <a:gd name="T21" fmla="*/ 2147483647 h 28"/>
              <a:gd name="T22" fmla="*/ 2147483647 w 89"/>
              <a:gd name="T23" fmla="*/ 2147483647 h 28"/>
              <a:gd name="T24" fmla="*/ 2147483647 w 89"/>
              <a:gd name="T25" fmla="*/ 2147483647 h 28"/>
              <a:gd name="T26" fmla="*/ 2147483647 w 89"/>
              <a:gd name="T27" fmla="*/ 2147483647 h 28"/>
              <a:gd name="T28" fmla="*/ 2147483647 w 89"/>
              <a:gd name="T29" fmla="*/ 2147483647 h 28"/>
              <a:gd name="T30" fmla="*/ 2147483647 w 89"/>
              <a:gd name="T31" fmla="*/ 2147483647 h 28"/>
              <a:gd name="T32" fmla="*/ 2147483647 w 89"/>
              <a:gd name="T33" fmla="*/ 2147483647 h 28"/>
              <a:gd name="T34" fmla="*/ 2147483647 w 89"/>
              <a:gd name="T35" fmla="*/ 2147483647 h 28"/>
              <a:gd name="T36" fmla="*/ 2147483647 w 89"/>
              <a:gd name="T37" fmla="*/ 2147483647 h 28"/>
              <a:gd name="T38" fmla="*/ 2147483647 w 89"/>
              <a:gd name="T39" fmla="*/ 2147483647 h 28"/>
              <a:gd name="T40" fmla="*/ 2147483647 w 89"/>
              <a:gd name="T41" fmla="*/ 2147483647 h 28"/>
              <a:gd name="T42" fmla="*/ 2147483647 w 89"/>
              <a:gd name="T43" fmla="*/ 2147483647 h 28"/>
              <a:gd name="T44" fmla="*/ 2147483647 w 89"/>
              <a:gd name="T45" fmla="*/ 2147483647 h 28"/>
              <a:gd name="T46" fmla="*/ 2147483647 w 89"/>
              <a:gd name="T47" fmla="*/ 2147483647 h 28"/>
              <a:gd name="T48" fmla="*/ 2147483647 w 89"/>
              <a:gd name="T49" fmla="*/ 2147483647 h 28"/>
              <a:gd name="T50" fmla="*/ 2147483647 w 89"/>
              <a:gd name="T51" fmla="*/ 2147483647 h 28"/>
              <a:gd name="T52" fmla="*/ 2147483647 w 89"/>
              <a:gd name="T53" fmla="*/ 2147483647 h 28"/>
              <a:gd name="T54" fmla="*/ 2147483647 w 89"/>
              <a:gd name="T55" fmla="*/ 2147483647 h 28"/>
              <a:gd name="T56" fmla="*/ 2147483647 w 89"/>
              <a:gd name="T57" fmla="*/ 2147483647 h 28"/>
              <a:gd name="T58" fmla="*/ 2147483647 w 89"/>
              <a:gd name="T59" fmla="*/ 2147483647 h 28"/>
              <a:gd name="T60" fmla="*/ 2147483647 w 89"/>
              <a:gd name="T61" fmla="*/ 2147483647 h 28"/>
              <a:gd name="T62" fmla="*/ 2147483647 w 89"/>
              <a:gd name="T63" fmla="*/ 2147483647 h 28"/>
              <a:gd name="T64" fmla="*/ 2147483647 w 89"/>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28"/>
              <a:gd name="T101" fmla="*/ 89 w 89"/>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28">
                <a:moveTo>
                  <a:pt x="20" y="4"/>
                </a:moveTo>
                <a:lnTo>
                  <a:pt x="19" y="1"/>
                </a:lnTo>
                <a:lnTo>
                  <a:pt x="22" y="1"/>
                </a:lnTo>
                <a:lnTo>
                  <a:pt x="25" y="2"/>
                </a:lnTo>
                <a:lnTo>
                  <a:pt x="25" y="5"/>
                </a:lnTo>
                <a:lnTo>
                  <a:pt x="35" y="5"/>
                </a:lnTo>
                <a:lnTo>
                  <a:pt x="36" y="6"/>
                </a:lnTo>
                <a:lnTo>
                  <a:pt x="35" y="9"/>
                </a:lnTo>
                <a:lnTo>
                  <a:pt x="38" y="12"/>
                </a:lnTo>
                <a:lnTo>
                  <a:pt x="40" y="12"/>
                </a:lnTo>
                <a:lnTo>
                  <a:pt x="42" y="10"/>
                </a:lnTo>
                <a:lnTo>
                  <a:pt x="42" y="6"/>
                </a:lnTo>
                <a:lnTo>
                  <a:pt x="41" y="3"/>
                </a:lnTo>
                <a:lnTo>
                  <a:pt x="46" y="0"/>
                </a:lnTo>
                <a:lnTo>
                  <a:pt x="49" y="1"/>
                </a:lnTo>
                <a:lnTo>
                  <a:pt x="49" y="4"/>
                </a:lnTo>
                <a:lnTo>
                  <a:pt x="46" y="5"/>
                </a:lnTo>
                <a:lnTo>
                  <a:pt x="48" y="6"/>
                </a:lnTo>
                <a:lnTo>
                  <a:pt x="49" y="8"/>
                </a:lnTo>
                <a:lnTo>
                  <a:pt x="54" y="9"/>
                </a:lnTo>
                <a:lnTo>
                  <a:pt x="58" y="7"/>
                </a:lnTo>
                <a:lnTo>
                  <a:pt x="59" y="4"/>
                </a:lnTo>
                <a:lnTo>
                  <a:pt x="70" y="5"/>
                </a:lnTo>
                <a:lnTo>
                  <a:pt x="75" y="7"/>
                </a:lnTo>
                <a:lnTo>
                  <a:pt x="82" y="8"/>
                </a:lnTo>
                <a:lnTo>
                  <a:pt x="89" y="9"/>
                </a:lnTo>
                <a:lnTo>
                  <a:pt x="85" y="10"/>
                </a:lnTo>
                <a:lnTo>
                  <a:pt x="84" y="16"/>
                </a:lnTo>
                <a:lnTo>
                  <a:pt x="81" y="18"/>
                </a:lnTo>
                <a:lnTo>
                  <a:pt x="81" y="19"/>
                </a:lnTo>
                <a:lnTo>
                  <a:pt x="75" y="22"/>
                </a:lnTo>
                <a:lnTo>
                  <a:pt x="74" y="25"/>
                </a:lnTo>
                <a:lnTo>
                  <a:pt x="67" y="28"/>
                </a:lnTo>
                <a:lnTo>
                  <a:pt x="58" y="27"/>
                </a:lnTo>
                <a:lnTo>
                  <a:pt x="50" y="27"/>
                </a:lnTo>
                <a:lnTo>
                  <a:pt x="39" y="27"/>
                </a:lnTo>
                <a:lnTo>
                  <a:pt x="26" y="27"/>
                </a:lnTo>
                <a:lnTo>
                  <a:pt x="22" y="25"/>
                </a:lnTo>
                <a:lnTo>
                  <a:pt x="20" y="24"/>
                </a:lnTo>
                <a:lnTo>
                  <a:pt x="14" y="22"/>
                </a:lnTo>
                <a:lnTo>
                  <a:pt x="16" y="21"/>
                </a:lnTo>
                <a:lnTo>
                  <a:pt x="24" y="22"/>
                </a:lnTo>
                <a:lnTo>
                  <a:pt x="25" y="22"/>
                </a:lnTo>
                <a:lnTo>
                  <a:pt x="28" y="22"/>
                </a:lnTo>
                <a:lnTo>
                  <a:pt x="27" y="20"/>
                </a:lnTo>
                <a:lnTo>
                  <a:pt x="30" y="19"/>
                </a:lnTo>
                <a:lnTo>
                  <a:pt x="34" y="19"/>
                </a:lnTo>
                <a:lnTo>
                  <a:pt x="37" y="18"/>
                </a:lnTo>
                <a:lnTo>
                  <a:pt x="32" y="16"/>
                </a:lnTo>
                <a:lnTo>
                  <a:pt x="21" y="16"/>
                </a:lnTo>
                <a:lnTo>
                  <a:pt x="12" y="18"/>
                </a:lnTo>
                <a:lnTo>
                  <a:pt x="6" y="17"/>
                </a:lnTo>
                <a:lnTo>
                  <a:pt x="2" y="15"/>
                </a:lnTo>
                <a:lnTo>
                  <a:pt x="11" y="11"/>
                </a:lnTo>
                <a:lnTo>
                  <a:pt x="9" y="10"/>
                </a:lnTo>
                <a:lnTo>
                  <a:pt x="3" y="10"/>
                </a:lnTo>
                <a:lnTo>
                  <a:pt x="0" y="6"/>
                </a:lnTo>
                <a:lnTo>
                  <a:pt x="6" y="6"/>
                </a:lnTo>
                <a:lnTo>
                  <a:pt x="9" y="7"/>
                </a:lnTo>
                <a:lnTo>
                  <a:pt x="14" y="9"/>
                </a:lnTo>
                <a:lnTo>
                  <a:pt x="15" y="7"/>
                </a:lnTo>
                <a:lnTo>
                  <a:pt x="11" y="5"/>
                </a:lnTo>
                <a:lnTo>
                  <a:pt x="10" y="2"/>
                </a:lnTo>
                <a:lnTo>
                  <a:pt x="14" y="2"/>
                </a:lnTo>
                <a:lnTo>
                  <a:pt x="14" y="4"/>
                </a:lnTo>
                <a:lnTo>
                  <a:pt x="18" y="5"/>
                </a:lnTo>
                <a:lnTo>
                  <a:pt x="2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6" name="Freeform 358"/>
          <p:cNvSpPr>
            <a:spLocks/>
          </p:cNvSpPr>
          <p:nvPr/>
        </p:nvSpPr>
        <p:spPr bwMode="gray">
          <a:xfrm>
            <a:off x="5366621" y="1725396"/>
            <a:ext cx="184701" cy="373552"/>
          </a:xfrm>
          <a:custGeom>
            <a:avLst/>
            <a:gdLst>
              <a:gd name="T0" fmla="*/ 2147483647 w 101"/>
              <a:gd name="T1" fmla="*/ 2147483647 h 205"/>
              <a:gd name="T2" fmla="*/ 2147483647 w 101"/>
              <a:gd name="T3" fmla="*/ 2147483647 h 205"/>
              <a:gd name="T4" fmla="*/ 2147483647 w 101"/>
              <a:gd name="T5" fmla="*/ 2147483647 h 205"/>
              <a:gd name="T6" fmla="*/ 2147483647 w 101"/>
              <a:gd name="T7" fmla="*/ 2147483647 h 205"/>
              <a:gd name="T8" fmla="*/ 2147483647 w 101"/>
              <a:gd name="T9" fmla="*/ 2147483647 h 205"/>
              <a:gd name="T10" fmla="*/ 2147483647 w 101"/>
              <a:gd name="T11" fmla="*/ 2147483647 h 205"/>
              <a:gd name="T12" fmla="*/ 2147483647 w 101"/>
              <a:gd name="T13" fmla="*/ 2147483647 h 205"/>
              <a:gd name="T14" fmla="*/ 2147483647 w 101"/>
              <a:gd name="T15" fmla="*/ 2147483647 h 205"/>
              <a:gd name="T16" fmla="*/ 2147483647 w 101"/>
              <a:gd name="T17" fmla="*/ 2147483647 h 205"/>
              <a:gd name="T18" fmla="*/ 2147483647 w 101"/>
              <a:gd name="T19" fmla="*/ 2147483647 h 205"/>
              <a:gd name="T20" fmla="*/ 2147483647 w 101"/>
              <a:gd name="T21" fmla="*/ 2147483647 h 205"/>
              <a:gd name="T22" fmla="*/ 2147483647 w 101"/>
              <a:gd name="T23" fmla="*/ 2147483647 h 205"/>
              <a:gd name="T24" fmla="*/ 2147483647 w 101"/>
              <a:gd name="T25" fmla="*/ 2147483647 h 205"/>
              <a:gd name="T26" fmla="*/ 2147483647 w 101"/>
              <a:gd name="T27" fmla="*/ 2147483647 h 205"/>
              <a:gd name="T28" fmla="*/ 2147483647 w 101"/>
              <a:gd name="T29" fmla="*/ 2147483647 h 205"/>
              <a:gd name="T30" fmla="*/ 2147483647 w 101"/>
              <a:gd name="T31" fmla="*/ 2147483647 h 205"/>
              <a:gd name="T32" fmla="*/ 2147483647 w 101"/>
              <a:gd name="T33" fmla="*/ 2147483647 h 205"/>
              <a:gd name="T34" fmla="*/ 2147483647 w 101"/>
              <a:gd name="T35" fmla="*/ 2147483647 h 205"/>
              <a:gd name="T36" fmla="*/ 2147483647 w 101"/>
              <a:gd name="T37" fmla="*/ 2147483647 h 205"/>
              <a:gd name="T38" fmla="*/ 2147483647 w 101"/>
              <a:gd name="T39" fmla="*/ 2147483647 h 205"/>
              <a:gd name="T40" fmla="*/ 2147483647 w 101"/>
              <a:gd name="T41" fmla="*/ 2147483647 h 205"/>
              <a:gd name="T42" fmla="*/ 2147483647 w 101"/>
              <a:gd name="T43" fmla="*/ 2147483647 h 205"/>
              <a:gd name="T44" fmla="*/ 2147483647 w 101"/>
              <a:gd name="T45" fmla="*/ 2147483647 h 205"/>
              <a:gd name="T46" fmla="*/ 0 w 101"/>
              <a:gd name="T47" fmla="*/ 2147483647 h 205"/>
              <a:gd name="T48" fmla="*/ 2147483647 w 101"/>
              <a:gd name="T49" fmla="*/ 2147483647 h 205"/>
              <a:gd name="T50" fmla="*/ 2147483647 w 101"/>
              <a:gd name="T51" fmla="*/ 2147483647 h 205"/>
              <a:gd name="T52" fmla="*/ 2147483647 w 101"/>
              <a:gd name="T53" fmla="*/ 2147483647 h 205"/>
              <a:gd name="T54" fmla="*/ 2147483647 w 101"/>
              <a:gd name="T55" fmla="*/ 2147483647 h 205"/>
              <a:gd name="T56" fmla="*/ 2147483647 w 101"/>
              <a:gd name="T57" fmla="*/ 2147483647 h 205"/>
              <a:gd name="T58" fmla="*/ 2147483647 w 101"/>
              <a:gd name="T59" fmla="*/ 0 h 205"/>
              <a:gd name="T60" fmla="*/ 2147483647 w 101"/>
              <a:gd name="T61" fmla="*/ 2147483647 h 205"/>
              <a:gd name="T62" fmla="*/ 2147483647 w 101"/>
              <a:gd name="T63" fmla="*/ 2147483647 h 205"/>
              <a:gd name="T64" fmla="*/ 2147483647 w 101"/>
              <a:gd name="T65" fmla="*/ 2147483647 h 205"/>
              <a:gd name="T66" fmla="*/ 2147483647 w 101"/>
              <a:gd name="T67" fmla="*/ 2147483647 h 205"/>
              <a:gd name="T68" fmla="*/ 2147483647 w 101"/>
              <a:gd name="T69" fmla="*/ 2147483647 h 205"/>
              <a:gd name="T70" fmla="*/ 2147483647 w 101"/>
              <a:gd name="T71" fmla="*/ 2147483647 h 205"/>
              <a:gd name="T72" fmla="*/ 2147483647 w 101"/>
              <a:gd name="T73" fmla="*/ 2147483647 h 205"/>
              <a:gd name="T74" fmla="*/ 2147483647 w 101"/>
              <a:gd name="T75" fmla="*/ 2147483647 h 205"/>
              <a:gd name="T76" fmla="*/ 2147483647 w 101"/>
              <a:gd name="T77" fmla="*/ 2147483647 h 205"/>
              <a:gd name="T78" fmla="*/ 2147483647 w 101"/>
              <a:gd name="T79" fmla="*/ 2147483647 h 205"/>
              <a:gd name="T80" fmla="*/ 2147483647 w 101"/>
              <a:gd name="T81" fmla="*/ 2147483647 h 2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1"/>
              <a:gd name="T124" fmla="*/ 0 h 205"/>
              <a:gd name="T125" fmla="*/ 101 w 101"/>
              <a:gd name="T126" fmla="*/ 205 h 2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1" h="205">
                <a:moveTo>
                  <a:pt x="72" y="189"/>
                </a:moveTo>
                <a:lnTo>
                  <a:pt x="64" y="193"/>
                </a:lnTo>
                <a:lnTo>
                  <a:pt x="60" y="191"/>
                </a:lnTo>
                <a:lnTo>
                  <a:pt x="58" y="193"/>
                </a:lnTo>
                <a:lnTo>
                  <a:pt x="49" y="195"/>
                </a:lnTo>
                <a:lnTo>
                  <a:pt x="48" y="198"/>
                </a:lnTo>
                <a:lnTo>
                  <a:pt x="42" y="198"/>
                </a:lnTo>
                <a:lnTo>
                  <a:pt x="36" y="201"/>
                </a:lnTo>
                <a:lnTo>
                  <a:pt x="33" y="201"/>
                </a:lnTo>
                <a:lnTo>
                  <a:pt x="29" y="203"/>
                </a:lnTo>
                <a:lnTo>
                  <a:pt x="24" y="205"/>
                </a:lnTo>
                <a:lnTo>
                  <a:pt x="21" y="204"/>
                </a:lnTo>
                <a:lnTo>
                  <a:pt x="20" y="198"/>
                </a:lnTo>
                <a:lnTo>
                  <a:pt x="15" y="198"/>
                </a:lnTo>
                <a:lnTo>
                  <a:pt x="13" y="194"/>
                </a:lnTo>
                <a:lnTo>
                  <a:pt x="9" y="194"/>
                </a:lnTo>
                <a:lnTo>
                  <a:pt x="7" y="178"/>
                </a:lnTo>
                <a:lnTo>
                  <a:pt x="10" y="175"/>
                </a:lnTo>
                <a:lnTo>
                  <a:pt x="8" y="167"/>
                </a:lnTo>
                <a:lnTo>
                  <a:pt x="7" y="162"/>
                </a:lnTo>
                <a:lnTo>
                  <a:pt x="5" y="155"/>
                </a:lnTo>
                <a:lnTo>
                  <a:pt x="5" y="150"/>
                </a:lnTo>
                <a:lnTo>
                  <a:pt x="5" y="145"/>
                </a:lnTo>
                <a:lnTo>
                  <a:pt x="10" y="140"/>
                </a:lnTo>
                <a:lnTo>
                  <a:pt x="10" y="135"/>
                </a:lnTo>
                <a:lnTo>
                  <a:pt x="14" y="134"/>
                </a:lnTo>
                <a:lnTo>
                  <a:pt x="16" y="129"/>
                </a:lnTo>
                <a:lnTo>
                  <a:pt x="20" y="125"/>
                </a:lnTo>
                <a:lnTo>
                  <a:pt x="23" y="124"/>
                </a:lnTo>
                <a:lnTo>
                  <a:pt x="25" y="117"/>
                </a:lnTo>
                <a:lnTo>
                  <a:pt x="29" y="115"/>
                </a:lnTo>
                <a:lnTo>
                  <a:pt x="35" y="108"/>
                </a:lnTo>
                <a:lnTo>
                  <a:pt x="39" y="95"/>
                </a:lnTo>
                <a:lnTo>
                  <a:pt x="43" y="95"/>
                </a:lnTo>
                <a:lnTo>
                  <a:pt x="46" y="91"/>
                </a:lnTo>
                <a:lnTo>
                  <a:pt x="45" y="87"/>
                </a:lnTo>
                <a:lnTo>
                  <a:pt x="46" y="82"/>
                </a:lnTo>
                <a:lnTo>
                  <a:pt x="38" y="74"/>
                </a:lnTo>
                <a:lnTo>
                  <a:pt x="31" y="72"/>
                </a:lnTo>
                <a:lnTo>
                  <a:pt x="29" y="64"/>
                </a:lnTo>
                <a:lnTo>
                  <a:pt x="31" y="54"/>
                </a:lnTo>
                <a:lnTo>
                  <a:pt x="29" y="46"/>
                </a:lnTo>
                <a:lnTo>
                  <a:pt x="23" y="42"/>
                </a:lnTo>
                <a:lnTo>
                  <a:pt x="27" y="35"/>
                </a:lnTo>
                <a:lnTo>
                  <a:pt x="14" y="25"/>
                </a:lnTo>
                <a:lnTo>
                  <a:pt x="8" y="25"/>
                </a:lnTo>
                <a:lnTo>
                  <a:pt x="2" y="20"/>
                </a:lnTo>
                <a:lnTo>
                  <a:pt x="0" y="15"/>
                </a:lnTo>
                <a:lnTo>
                  <a:pt x="4" y="12"/>
                </a:lnTo>
                <a:lnTo>
                  <a:pt x="10" y="12"/>
                </a:lnTo>
                <a:lnTo>
                  <a:pt x="18" y="21"/>
                </a:lnTo>
                <a:lnTo>
                  <a:pt x="25" y="22"/>
                </a:lnTo>
                <a:lnTo>
                  <a:pt x="32" y="19"/>
                </a:lnTo>
                <a:lnTo>
                  <a:pt x="37" y="19"/>
                </a:lnTo>
                <a:lnTo>
                  <a:pt x="41" y="21"/>
                </a:lnTo>
                <a:lnTo>
                  <a:pt x="44" y="21"/>
                </a:lnTo>
                <a:lnTo>
                  <a:pt x="50" y="16"/>
                </a:lnTo>
                <a:lnTo>
                  <a:pt x="51" y="4"/>
                </a:lnTo>
                <a:lnTo>
                  <a:pt x="59" y="0"/>
                </a:lnTo>
                <a:lnTo>
                  <a:pt x="67" y="0"/>
                </a:lnTo>
                <a:lnTo>
                  <a:pt x="76" y="4"/>
                </a:lnTo>
                <a:lnTo>
                  <a:pt x="76" y="14"/>
                </a:lnTo>
                <a:lnTo>
                  <a:pt x="70" y="22"/>
                </a:lnTo>
                <a:lnTo>
                  <a:pt x="70" y="27"/>
                </a:lnTo>
                <a:lnTo>
                  <a:pt x="78" y="32"/>
                </a:lnTo>
                <a:lnTo>
                  <a:pt x="82" y="41"/>
                </a:lnTo>
                <a:lnTo>
                  <a:pt x="76" y="49"/>
                </a:lnTo>
                <a:lnTo>
                  <a:pt x="85" y="64"/>
                </a:lnTo>
                <a:lnTo>
                  <a:pt x="84" y="76"/>
                </a:lnTo>
                <a:lnTo>
                  <a:pt x="85" y="84"/>
                </a:lnTo>
                <a:lnTo>
                  <a:pt x="83" y="93"/>
                </a:lnTo>
                <a:lnTo>
                  <a:pt x="87" y="97"/>
                </a:lnTo>
                <a:lnTo>
                  <a:pt x="85" y="102"/>
                </a:lnTo>
                <a:lnTo>
                  <a:pt x="89" y="110"/>
                </a:lnTo>
                <a:lnTo>
                  <a:pt x="89" y="116"/>
                </a:lnTo>
                <a:lnTo>
                  <a:pt x="85" y="123"/>
                </a:lnTo>
                <a:lnTo>
                  <a:pt x="87" y="129"/>
                </a:lnTo>
                <a:lnTo>
                  <a:pt x="93" y="131"/>
                </a:lnTo>
                <a:lnTo>
                  <a:pt x="101" y="142"/>
                </a:lnTo>
                <a:lnTo>
                  <a:pt x="84" y="164"/>
                </a:lnTo>
                <a:lnTo>
                  <a:pt x="74" y="179"/>
                </a:lnTo>
                <a:lnTo>
                  <a:pt x="72" y="189"/>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7" name="Freeform 359"/>
          <p:cNvSpPr>
            <a:spLocks/>
          </p:cNvSpPr>
          <p:nvPr/>
        </p:nvSpPr>
        <p:spPr bwMode="gray">
          <a:xfrm>
            <a:off x="5410000" y="2111540"/>
            <a:ext cx="72761" cy="67155"/>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0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0 h 37"/>
              <a:gd name="T28" fmla="*/ 2147483647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7"/>
              <a:gd name="T59" fmla="*/ 40 w 40"/>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7">
                <a:moveTo>
                  <a:pt x="40" y="36"/>
                </a:moveTo>
                <a:lnTo>
                  <a:pt x="30" y="37"/>
                </a:lnTo>
                <a:lnTo>
                  <a:pt x="25" y="35"/>
                </a:lnTo>
                <a:lnTo>
                  <a:pt x="22" y="29"/>
                </a:lnTo>
                <a:lnTo>
                  <a:pt x="17" y="29"/>
                </a:lnTo>
                <a:lnTo>
                  <a:pt x="11" y="30"/>
                </a:lnTo>
                <a:lnTo>
                  <a:pt x="9" y="26"/>
                </a:lnTo>
                <a:lnTo>
                  <a:pt x="4" y="24"/>
                </a:lnTo>
                <a:lnTo>
                  <a:pt x="4" y="16"/>
                </a:lnTo>
                <a:lnTo>
                  <a:pt x="0" y="13"/>
                </a:lnTo>
                <a:lnTo>
                  <a:pt x="1" y="11"/>
                </a:lnTo>
                <a:lnTo>
                  <a:pt x="12" y="2"/>
                </a:lnTo>
                <a:lnTo>
                  <a:pt x="19" y="2"/>
                </a:lnTo>
                <a:lnTo>
                  <a:pt x="24" y="0"/>
                </a:lnTo>
                <a:lnTo>
                  <a:pt x="28" y="1"/>
                </a:lnTo>
                <a:lnTo>
                  <a:pt x="40" y="2"/>
                </a:lnTo>
                <a:lnTo>
                  <a:pt x="37" y="19"/>
                </a:lnTo>
                <a:lnTo>
                  <a:pt x="40" y="27"/>
                </a:lnTo>
                <a:lnTo>
                  <a:pt x="40" y="3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8" name="Freeform 360"/>
          <p:cNvSpPr>
            <a:spLocks/>
          </p:cNvSpPr>
          <p:nvPr/>
        </p:nvSpPr>
        <p:spPr bwMode="gray">
          <a:xfrm>
            <a:off x="5432387" y="1686221"/>
            <a:ext cx="9795" cy="4197"/>
          </a:xfrm>
          <a:custGeom>
            <a:avLst/>
            <a:gdLst>
              <a:gd name="T0" fmla="*/ 2147483647 w 5"/>
              <a:gd name="T1" fmla="*/ 0 h 2"/>
              <a:gd name="T2" fmla="*/ 2147483647 w 5"/>
              <a:gd name="T3" fmla="*/ 2147483647 h 2"/>
              <a:gd name="T4" fmla="*/ 0 w 5"/>
              <a:gd name="T5" fmla="*/ 2147483647 h 2"/>
              <a:gd name="T6" fmla="*/ 2147483647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4" y="0"/>
                </a:moveTo>
                <a:lnTo>
                  <a:pt x="5" y="2"/>
                </a:lnTo>
                <a:lnTo>
                  <a:pt x="0" y="2"/>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89" name="Freeform 361"/>
          <p:cNvSpPr>
            <a:spLocks/>
          </p:cNvSpPr>
          <p:nvPr/>
        </p:nvSpPr>
        <p:spPr bwMode="gray">
          <a:xfrm>
            <a:off x="5103564" y="1686221"/>
            <a:ext cx="435166" cy="489675"/>
          </a:xfrm>
          <a:custGeom>
            <a:avLst/>
            <a:gdLst>
              <a:gd name="T0" fmla="*/ 2147483647 w 239"/>
              <a:gd name="T1" fmla="*/ 2147483647 h 268"/>
              <a:gd name="T2" fmla="*/ 2147483647 w 239"/>
              <a:gd name="T3" fmla="*/ 2147483647 h 268"/>
              <a:gd name="T4" fmla="*/ 2147483647 w 239"/>
              <a:gd name="T5" fmla="*/ 2147483647 h 268"/>
              <a:gd name="T6" fmla="*/ 2147483647 w 239"/>
              <a:gd name="T7" fmla="*/ 2147483647 h 268"/>
              <a:gd name="T8" fmla="*/ 2147483647 w 239"/>
              <a:gd name="T9" fmla="*/ 2147483647 h 268"/>
              <a:gd name="T10" fmla="*/ 2147483647 w 239"/>
              <a:gd name="T11" fmla="*/ 2147483647 h 268"/>
              <a:gd name="T12" fmla="*/ 2147483647 w 239"/>
              <a:gd name="T13" fmla="*/ 2147483647 h 268"/>
              <a:gd name="T14" fmla="*/ 2147483647 w 239"/>
              <a:gd name="T15" fmla="*/ 2147483647 h 268"/>
              <a:gd name="T16" fmla="*/ 2147483647 w 239"/>
              <a:gd name="T17" fmla="*/ 2147483647 h 268"/>
              <a:gd name="T18" fmla="*/ 2147483647 w 239"/>
              <a:gd name="T19" fmla="*/ 2147483647 h 268"/>
              <a:gd name="T20" fmla="*/ 2147483647 w 239"/>
              <a:gd name="T21" fmla="*/ 2147483647 h 268"/>
              <a:gd name="T22" fmla="*/ 2147483647 w 239"/>
              <a:gd name="T23" fmla="*/ 2147483647 h 268"/>
              <a:gd name="T24" fmla="*/ 2147483647 w 239"/>
              <a:gd name="T25" fmla="*/ 2147483647 h 268"/>
              <a:gd name="T26" fmla="*/ 2147483647 w 239"/>
              <a:gd name="T27" fmla="*/ 2147483647 h 268"/>
              <a:gd name="T28" fmla="*/ 2147483647 w 239"/>
              <a:gd name="T29" fmla="*/ 2147483647 h 268"/>
              <a:gd name="T30" fmla="*/ 2147483647 w 239"/>
              <a:gd name="T31" fmla="*/ 2147483647 h 268"/>
              <a:gd name="T32" fmla="*/ 2147483647 w 239"/>
              <a:gd name="T33" fmla="*/ 2147483647 h 268"/>
              <a:gd name="T34" fmla="*/ 2147483647 w 239"/>
              <a:gd name="T35" fmla="*/ 2147483647 h 268"/>
              <a:gd name="T36" fmla="*/ 2147483647 w 239"/>
              <a:gd name="T37" fmla="*/ 2147483647 h 268"/>
              <a:gd name="T38" fmla="*/ 2147483647 w 239"/>
              <a:gd name="T39" fmla="*/ 2147483647 h 268"/>
              <a:gd name="T40" fmla="*/ 2147483647 w 239"/>
              <a:gd name="T41" fmla="*/ 2147483647 h 268"/>
              <a:gd name="T42" fmla="*/ 2147483647 w 239"/>
              <a:gd name="T43" fmla="*/ 2147483647 h 268"/>
              <a:gd name="T44" fmla="*/ 2147483647 w 239"/>
              <a:gd name="T45" fmla="*/ 2147483647 h 268"/>
              <a:gd name="T46" fmla="*/ 2147483647 w 239"/>
              <a:gd name="T47" fmla="*/ 2147483647 h 268"/>
              <a:gd name="T48" fmla="*/ 2147483647 w 239"/>
              <a:gd name="T49" fmla="*/ 2147483647 h 268"/>
              <a:gd name="T50" fmla="*/ 0 w 239"/>
              <a:gd name="T51" fmla="*/ 2147483647 h 268"/>
              <a:gd name="T52" fmla="*/ 2147483647 w 239"/>
              <a:gd name="T53" fmla="*/ 2147483647 h 268"/>
              <a:gd name="T54" fmla="*/ 2147483647 w 239"/>
              <a:gd name="T55" fmla="*/ 2147483647 h 268"/>
              <a:gd name="T56" fmla="*/ 2147483647 w 239"/>
              <a:gd name="T57" fmla="*/ 2147483647 h 268"/>
              <a:gd name="T58" fmla="*/ 2147483647 w 239"/>
              <a:gd name="T59" fmla="*/ 2147483647 h 268"/>
              <a:gd name="T60" fmla="*/ 2147483647 w 239"/>
              <a:gd name="T61" fmla="*/ 2147483647 h 268"/>
              <a:gd name="T62" fmla="*/ 2147483647 w 239"/>
              <a:gd name="T63" fmla="*/ 2147483647 h 268"/>
              <a:gd name="T64" fmla="*/ 2147483647 w 239"/>
              <a:gd name="T65" fmla="*/ 2147483647 h 268"/>
              <a:gd name="T66" fmla="*/ 2147483647 w 239"/>
              <a:gd name="T67" fmla="*/ 2147483647 h 268"/>
              <a:gd name="T68" fmla="*/ 2147483647 w 239"/>
              <a:gd name="T69" fmla="*/ 2147483647 h 268"/>
              <a:gd name="T70" fmla="*/ 2147483647 w 239"/>
              <a:gd name="T71" fmla="*/ 2147483647 h 268"/>
              <a:gd name="T72" fmla="*/ 2147483647 w 239"/>
              <a:gd name="T73" fmla="*/ 2147483647 h 268"/>
              <a:gd name="T74" fmla="*/ 2147483647 w 239"/>
              <a:gd name="T75" fmla="*/ 2147483647 h 268"/>
              <a:gd name="T76" fmla="*/ 2147483647 w 239"/>
              <a:gd name="T77" fmla="*/ 2147483647 h 268"/>
              <a:gd name="T78" fmla="*/ 2147483647 w 239"/>
              <a:gd name="T79" fmla="*/ 2147483647 h 268"/>
              <a:gd name="T80" fmla="*/ 2147483647 w 239"/>
              <a:gd name="T81" fmla="*/ 2147483647 h 268"/>
              <a:gd name="T82" fmla="*/ 2147483647 w 239"/>
              <a:gd name="T83" fmla="*/ 2147483647 h 268"/>
              <a:gd name="T84" fmla="*/ 2147483647 w 239"/>
              <a:gd name="T85" fmla="*/ 2147483647 h 268"/>
              <a:gd name="T86" fmla="*/ 2147483647 w 239"/>
              <a:gd name="T87" fmla="*/ 2147483647 h 268"/>
              <a:gd name="T88" fmla="*/ 2147483647 w 239"/>
              <a:gd name="T89" fmla="*/ 2147483647 h 268"/>
              <a:gd name="T90" fmla="*/ 2147483647 w 239"/>
              <a:gd name="T91" fmla="*/ 2147483647 h 268"/>
              <a:gd name="T92" fmla="*/ 2147483647 w 239"/>
              <a:gd name="T93" fmla="*/ 2147483647 h 268"/>
              <a:gd name="T94" fmla="*/ 2147483647 w 239"/>
              <a:gd name="T95" fmla="*/ 2147483647 h 268"/>
              <a:gd name="T96" fmla="*/ 2147483647 w 239"/>
              <a:gd name="T97" fmla="*/ 2147483647 h 268"/>
              <a:gd name="T98" fmla="*/ 2147483647 w 239"/>
              <a:gd name="T99" fmla="*/ 2147483647 h 268"/>
              <a:gd name="T100" fmla="*/ 2147483647 w 239"/>
              <a:gd name="T101" fmla="*/ 2147483647 h 268"/>
              <a:gd name="T102" fmla="*/ 2147483647 w 239"/>
              <a:gd name="T103" fmla="*/ 2147483647 h 268"/>
              <a:gd name="T104" fmla="*/ 2147483647 w 239"/>
              <a:gd name="T105" fmla="*/ 2147483647 h 268"/>
              <a:gd name="T106" fmla="*/ 2147483647 w 239"/>
              <a:gd name="T107" fmla="*/ 0 h 268"/>
              <a:gd name="T108" fmla="*/ 2147483647 w 239"/>
              <a:gd name="T109" fmla="*/ 2147483647 h 268"/>
              <a:gd name="T110" fmla="*/ 2147483647 w 239"/>
              <a:gd name="T111" fmla="*/ 2147483647 h 268"/>
              <a:gd name="T112" fmla="*/ 2147483647 w 239"/>
              <a:gd name="T113" fmla="*/ 2147483647 h 268"/>
              <a:gd name="T114" fmla="*/ 2147483647 w 239"/>
              <a:gd name="T115" fmla="*/ 2147483647 h 2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9"/>
              <a:gd name="T175" fmla="*/ 0 h 268"/>
              <a:gd name="T176" fmla="*/ 239 w 239"/>
              <a:gd name="T177" fmla="*/ 268 h 2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9" h="268">
                <a:moveTo>
                  <a:pt x="221" y="35"/>
                </a:moveTo>
                <a:lnTo>
                  <a:pt x="221" y="25"/>
                </a:lnTo>
                <a:lnTo>
                  <a:pt x="212" y="20"/>
                </a:lnTo>
                <a:lnTo>
                  <a:pt x="204" y="21"/>
                </a:lnTo>
                <a:lnTo>
                  <a:pt x="196" y="25"/>
                </a:lnTo>
                <a:lnTo>
                  <a:pt x="195" y="37"/>
                </a:lnTo>
                <a:lnTo>
                  <a:pt x="188" y="42"/>
                </a:lnTo>
                <a:lnTo>
                  <a:pt x="186" y="42"/>
                </a:lnTo>
                <a:lnTo>
                  <a:pt x="182" y="40"/>
                </a:lnTo>
                <a:lnTo>
                  <a:pt x="177" y="40"/>
                </a:lnTo>
                <a:lnTo>
                  <a:pt x="170" y="43"/>
                </a:lnTo>
                <a:lnTo>
                  <a:pt x="163" y="41"/>
                </a:lnTo>
                <a:lnTo>
                  <a:pt x="155" y="33"/>
                </a:lnTo>
                <a:lnTo>
                  <a:pt x="149" y="33"/>
                </a:lnTo>
                <a:lnTo>
                  <a:pt x="145" y="36"/>
                </a:lnTo>
                <a:lnTo>
                  <a:pt x="140" y="36"/>
                </a:lnTo>
                <a:lnTo>
                  <a:pt x="138" y="44"/>
                </a:lnTo>
                <a:lnTo>
                  <a:pt x="133" y="46"/>
                </a:lnTo>
                <a:lnTo>
                  <a:pt x="128" y="44"/>
                </a:lnTo>
                <a:lnTo>
                  <a:pt x="122" y="45"/>
                </a:lnTo>
                <a:lnTo>
                  <a:pt x="120" y="51"/>
                </a:lnTo>
                <a:lnTo>
                  <a:pt x="113" y="53"/>
                </a:lnTo>
                <a:lnTo>
                  <a:pt x="110" y="58"/>
                </a:lnTo>
                <a:lnTo>
                  <a:pt x="103" y="64"/>
                </a:lnTo>
                <a:lnTo>
                  <a:pt x="106" y="66"/>
                </a:lnTo>
                <a:lnTo>
                  <a:pt x="105" y="71"/>
                </a:lnTo>
                <a:lnTo>
                  <a:pt x="95" y="82"/>
                </a:lnTo>
                <a:lnTo>
                  <a:pt x="90" y="84"/>
                </a:lnTo>
                <a:lnTo>
                  <a:pt x="86" y="90"/>
                </a:lnTo>
                <a:lnTo>
                  <a:pt x="89" y="96"/>
                </a:lnTo>
                <a:lnTo>
                  <a:pt x="87" y="115"/>
                </a:lnTo>
                <a:lnTo>
                  <a:pt x="81" y="125"/>
                </a:lnTo>
                <a:lnTo>
                  <a:pt x="86" y="134"/>
                </a:lnTo>
                <a:lnTo>
                  <a:pt x="81" y="141"/>
                </a:lnTo>
                <a:lnTo>
                  <a:pt x="72" y="138"/>
                </a:lnTo>
                <a:lnTo>
                  <a:pt x="67" y="145"/>
                </a:lnTo>
                <a:lnTo>
                  <a:pt x="67" y="162"/>
                </a:lnTo>
                <a:lnTo>
                  <a:pt x="69" y="187"/>
                </a:lnTo>
                <a:lnTo>
                  <a:pt x="73" y="193"/>
                </a:lnTo>
                <a:lnTo>
                  <a:pt x="73" y="202"/>
                </a:lnTo>
                <a:lnTo>
                  <a:pt x="67" y="204"/>
                </a:lnTo>
                <a:lnTo>
                  <a:pt x="67" y="207"/>
                </a:lnTo>
                <a:lnTo>
                  <a:pt x="71" y="213"/>
                </a:lnTo>
                <a:lnTo>
                  <a:pt x="69" y="220"/>
                </a:lnTo>
                <a:lnTo>
                  <a:pt x="66" y="224"/>
                </a:lnTo>
                <a:lnTo>
                  <a:pt x="64" y="243"/>
                </a:lnTo>
                <a:lnTo>
                  <a:pt x="63" y="248"/>
                </a:lnTo>
                <a:lnTo>
                  <a:pt x="61" y="257"/>
                </a:lnTo>
                <a:lnTo>
                  <a:pt x="59" y="251"/>
                </a:lnTo>
                <a:lnTo>
                  <a:pt x="59" y="245"/>
                </a:lnTo>
                <a:lnTo>
                  <a:pt x="54" y="240"/>
                </a:lnTo>
                <a:lnTo>
                  <a:pt x="56" y="234"/>
                </a:lnTo>
                <a:lnTo>
                  <a:pt x="53" y="233"/>
                </a:lnTo>
                <a:lnTo>
                  <a:pt x="51" y="235"/>
                </a:lnTo>
                <a:lnTo>
                  <a:pt x="51" y="241"/>
                </a:lnTo>
                <a:lnTo>
                  <a:pt x="47" y="245"/>
                </a:lnTo>
                <a:lnTo>
                  <a:pt x="42" y="245"/>
                </a:lnTo>
                <a:lnTo>
                  <a:pt x="43" y="243"/>
                </a:lnTo>
                <a:lnTo>
                  <a:pt x="39" y="246"/>
                </a:lnTo>
                <a:lnTo>
                  <a:pt x="39" y="249"/>
                </a:lnTo>
                <a:lnTo>
                  <a:pt x="33" y="258"/>
                </a:lnTo>
                <a:lnTo>
                  <a:pt x="29" y="261"/>
                </a:lnTo>
                <a:lnTo>
                  <a:pt x="24" y="265"/>
                </a:lnTo>
                <a:lnTo>
                  <a:pt x="18" y="268"/>
                </a:lnTo>
                <a:lnTo>
                  <a:pt x="15" y="262"/>
                </a:lnTo>
                <a:lnTo>
                  <a:pt x="18" y="257"/>
                </a:lnTo>
                <a:lnTo>
                  <a:pt x="15" y="256"/>
                </a:lnTo>
                <a:lnTo>
                  <a:pt x="14" y="258"/>
                </a:lnTo>
                <a:lnTo>
                  <a:pt x="9" y="258"/>
                </a:lnTo>
                <a:lnTo>
                  <a:pt x="9" y="253"/>
                </a:lnTo>
                <a:lnTo>
                  <a:pt x="7" y="253"/>
                </a:lnTo>
                <a:lnTo>
                  <a:pt x="4" y="248"/>
                </a:lnTo>
                <a:lnTo>
                  <a:pt x="5" y="245"/>
                </a:lnTo>
                <a:lnTo>
                  <a:pt x="9" y="244"/>
                </a:lnTo>
                <a:lnTo>
                  <a:pt x="9" y="240"/>
                </a:lnTo>
                <a:lnTo>
                  <a:pt x="12" y="236"/>
                </a:lnTo>
                <a:lnTo>
                  <a:pt x="9" y="235"/>
                </a:lnTo>
                <a:lnTo>
                  <a:pt x="7" y="238"/>
                </a:lnTo>
                <a:lnTo>
                  <a:pt x="3" y="239"/>
                </a:lnTo>
                <a:lnTo>
                  <a:pt x="3" y="235"/>
                </a:lnTo>
                <a:lnTo>
                  <a:pt x="4" y="231"/>
                </a:lnTo>
                <a:lnTo>
                  <a:pt x="8" y="229"/>
                </a:lnTo>
                <a:lnTo>
                  <a:pt x="10" y="225"/>
                </a:lnTo>
                <a:lnTo>
                  <a:pt x="14" y="219"/>
                </a:lnTo>
                <a:lnTo>
                  <a:pt x="15" y="215"/>
                </a:lnTo>
                <a:lnTo>
                  <a:pt x="13" y="216"/>
                </a:lnTo>
                <a:lnTo>
                  <a:pt x="9" y="221"/>
                </a:lnTo>
                <a:lnTo>
                  <a:pt x="6" y="221"/>
                </a:lnTo>
                <a:lnTo>
                  <a:pt x="3" y="219"/>
                </a:lnTo>
                <a:lnTo>
                  <a:pt x="6" y="215"/>
                </a:lnTo>
                <a:lnTo>
                  <a:pt x="5" y="213"/>
                </a:lnTo>
                <a:lnTo>
                  <a:pt x="3" y="211"/>
                </a:lnTo>
                <a:lnTo>
                  <a:pt x="2" y="207"/>
                </a:lnTo>
                <a:lnTo>
                  <a:pt x="8" y="206"/>
                </a:lnTo>
                <a:lnTo>
                  <a:pt x="11" y="206"/>
                </a:lnTo>
                <a:lnTo>
                  <a:pt x="14" y="205"/>
                </a:lnTo>
                <a:lnTo>
                  <a:pt x="17" y="204"/>
                </a:lnTo>
                <a:lnTo>
                  <a:pt x="21" y="203"/>
                </a:lnTo>
                <a:lnTo>
                  <a:pt x="22" y="200"/>
                </a:lnTo>
                <a:lnTo>
                  <a:pt x="18" y="201"/>
                </a:lnTo>
                <a:lnTo>
                  <a:pt x="15" y="202"/>
                </a:lnTo>
                <a:lnTo>
                  <a:pt x="7" y="202"/>
                </a:lnTo>
                <a:lnTo>
                  <a:pt x="5" y="204"/>
                </a:lnTo>
                <a:lnTo>
                  <a:pt x="0" y="203"/>
                </a:lnTo>
                <a:lnTo>
                  <a:pt x="1" y="196"/>
                </a:lnTo>
                <a:lnTo>
                  <a:pt x="0" y="190"/>
                </a:lnTo>
                <a:lnTo>
                  <a:pt x="2" y="188"/>
                </a:lnTo>
                <a:lnTo>
                  <a:pt x="2" y="185"/>
                </a:lnTo>
                <a:lnTo>
                  <a:pt x="4" y="182"/>
                </a:lnTo>
                <a:lnTo>
                  <a:pt x="7" y="181"/>
                </a:lnTo>
                <a:lnTo>
                  <a:pt x="10" y="175"/>
                </a:lnTo>
                <a:lnTo>
                  <a:pt x="18" y="175"/>
                </a:lnTo>
                <a:lnTo>
                  <a:pt x="18" y="173"/>
                </a:lnTo>
                <a:lnTo>
                  <a:pt x="15" y="172"/>
                </a:lnTo>
                <a:lnTo>
                  <a:pt x="16" y="169"/>
                </a:lnTo>
                <a:lnTo>
                  <a:pt x="20" y="168"/>
                </a:lnTo>
                <a:lnTo>
                  <a:pt x="20" y="164"/>
                </a:lnTo>
                <a:lnTo>
                  <a:pt x="24" y="161"/>
                </a:lnTo>
                <a:lnTo>
                  <a:pt x="28" y="161"/>
                </a:lnTo>
                <a:lnTo>
                  <a:pt x="29" y="158"/>
                </a:lnTo>
                <a:lnTo>
                  <a:pt x="35" y="154"/>
                </a:lnTo>
                <a:lnTo>
                  <a:pt x="38" y="155"/>
                </a:lnTo>
                <a:lnTo>
                  <a:pt x="39" y="152"/>
                </a:lnTo>
                <a:lnTo>
                  <a:pt x="42" y="150"/>
                </a:lnTo>
                <a:lnTo>
                  <a:pt x="43" y="142"/>
                </a:lnTo>
                <a:lnTo>
                  <a:pt x="56" y="128"/>
                </a:lnTo>
                <a:lnTo>
                  <a:pt x="56" y="124"/>
                </a:lnTo>
                <a:lnTo>
                  <a:pt x="64" y="113"/>
                </a:lnTo>
                <a:lnTo>
                  <a:pt x="68" y="112"/>
                </a:lnTo>
                <a:lnTo>
                  <a:pt x="71" y="108"/>
                </a:lnTo>
                <a:lnTo>
                  <a:pt x="67" y="109"/>
                </a:lnTo>
                <a:lnTo>
                  <a:pt x="67" y="107"/>
                </a:lnTo>
                <a:lnTo>
                  <a:pt x="70" y="103"/>
                </a:lnTo>
                <a:lnTo>
                  <a:pt x="72" y="95"/>
                </a:lnTo>
                <a:lnTo>
                  <a:pt x="73" y="88"/>
                </a:lnTo>
                <a:lnTo>
                  <a:pt x="79" y="88"/>
                </a:lnTo>
                <a:lnTo>
                  <a:pt x="82" y="84"/>
                </a:lnTo>
                <a:lnTo>
                  <a:pt x="79" y="82"/>
                </a:lnTo>
                <a:lnTo>
                  <a:pt x="74" y="84"/>
                </a:lnTo>
                <a:lnTo>
                  <a:pt x="74" y="78"/>
                </a:lnTo>
                <a:lnTo>
                  <a:pt x="77" y="77"/>
                </a:lnTo>
                <a:lnTo>
                  <a:pt x="83" y="71"/>
                </a:lnTo>
                <a:lnTo>
                  <a:pt x="87" y="68"/>
                </a:lnTo>
                <a:lnTo>
                  <a:pt x="91" y="68"/>
                </a:lnTo>
                <a:lnTo>
                  <a:pt x="94" y="66"/>
                </a:lnTo>
                <a:lnTo>
                  <a:pt x="90" y="65"/>
                </a:lnTo>
                <a:lnTo>
                  <a:pt x="90" y="64"/>
                </a:lnTo>
                <a:lnTo>
                  <a:pt x="94" y="63"/>
                </a:lnTo>
                <a:lnTo>
                  <a:pt x="98" y="63"/>
                </a:lnTo>
                <a:lnTo>
                  <a:pt x="99" y="60"/>
                </a:lnTo>
                <a:lnTo>
                  <a:pt x="92" y="60"/>
                </a:lnTo>
                <a:lnTo>
                  <a:pt x="100" y="53"/>
                </a:lnTo>
                <a:lnTo>
                  <a:pt x="103" y="55"/>
                </a:lnTo>
                <a:lnTo>
                  <a:pt x="106" y="54"/>
                </a:lnTo>
                <a:lnTo>
                  <a:pt x="105" y="49"/>
                </a:lnTo>
                <a:lnTo>
                  <a:pt x="112" y="49"/>
                </a:lnTo>
                <a:lnTo>
                  <a:pt x="113" y="47"/>
                </a:lnTo>
                <a:lnTo>
                  <a:pt x="109" y="47"/>
                </a:lnTo>
                <a:lnTo>
                  <a:pt x="104" y="48"/>
                </a:lnTo>
                <a:lnTo>
                  <a:pt x="108" y="44"/>
                </a:lnTo>
                <a:lnTo>
                  <a:pt x="113" y="44"/>
                </a:lnTo>
                <a:lnTo>
                  <a:pt x="116" y="41"/>
                </a:lnTo>
                <a:lnTo>
                  <a:pt x="116" y="39"/>
                </a:lnTo>
                <a:lnTo>
                  <a:pt x="118" y="35"/>
                </a:lnTo>
                <a:lnTo>
                  <a:pt x="123" y="34"/>
                </a:lnTo>
                <a:lnTo>
                  <a:pt x="124" y="36"/>
                </a:lnTo>
                <a:lnTo>
                  <a:pt x="127" y="34"/>
                </a:lnTo>
                <a:lnTo>
                  <a:pt x="127" y="31"/>
                </a:lnTo>
                <a:lnTo>
                  <a:pt x="131" y="32"/>
                </a:lnTo>
                <a:lnTo>
                  <a:pt x="133" y="32"/>
                </a:lnTo>
                <a:lnTo>
                  <a:pt x="129" y="29"/>
                </a:lnTo>
                <a:lnTo>
                  <a:pt x="131" y="26"/>
                </a:lnTo>
                <a:lnTo>
                  <a:pt x="134" y="26"/>
                </a:lnTo>
                <a:lnTo>
                  <a:pt x="135" y="29"/>
                </a:lnTo>
                <a:lnTo>
                  <a:pt x="137" y="24"/>
                </a:lnTo>
                <a:lnTo>
                  <a:pt x="139" y="22"/>
                </a:lnTo>
                <a:lnTo>
                  <a:pt x="142" y="23"/>
                </a:lnTo>
                <a:lnTo>
                  <a:pt x="140" y="26"/>
                </a:lnTo>
                <a:lnTo>
                  <a:pt x="139" y="30"/>
                </a:lnTo>
                <a:lnTo>
                  <a:pt x="140" y="32"/>
                </a:lnTo>
                <a:lnTo>
                  <a:pt x="143" y="32"/>
                </a:lnTo>
                <a:lnTo>
                  <a:pt x="145" y="29"/>
                </a:lnTo>
                <a:lnTo>
                  <a:pt x="145" y="25"/>
                </a:lnTo>
                <a:lnTo>
                  <a:pt x="148" y="23"/>
                </a:lnTo>
                <a:lnTo>
                  <a:pt x="153" y="22"/>
                </a:lnTo>
                <a:lnTo>
                  <a:pt x="154" y="24"/>
                </a:lnTo>
                <a:lnTo>
                  <a:pt x="157" y="24"/>
                </a:lnTo>
                <a:lnTo>
                  <a:pt x="158" y="22"/>
                </a:lnTo>
                <a:lnTo>
                  <a:pt x="150" y="18"/>
                </a:lnTo>
                <a:lnTo>
                  <a:pt x="151" y="16"/>
                </a:lnTo>
                <a:lnTo>
                  <a:pt x="155" y="15"/>
                </a:lnTo>
                <a:lnTo>
                  <a:pt x="160" y="16"/>
                </a:lnTo>
                <a:lnTo>
                  <a:pt x="164" y="20"/>
                </a:lnTo>
                <a:lnTo>
                  <a:pt x="166" y="22"/>
                </a:lnTo>
                <a:lnTo>
                  <a:pt x="172" y="21"/>
                </a:lnTo>
                <a:lnTo>
                  <a:pt x="171" y="17"/>
                </a:lnTo>
                <a:lnTo>
                  <a:pt x="174" y="13"/>
                </a:lnTo>
                <a:lnTo>
                  <a:pt x="179" y="12"/>
                </a:lnTo>
                <a:lnTo>
                  <a:pt x="181" y="10"/>
                </a:lnTo>
                <a:lnTo>
                  <a:pt x="184" y="8"/>
                </a:lnTo>
                <a:lnTo>
                  <a:pt x="181" y="6"/>
                </a:lnTo>
                <a:lnTo>
                  <a:pt x="182" y="3"/>
                </a:lnTo>
                <a:lnTo>
                  <a:pt x="185" y="3"/>
                </a:lnTo>
                <a:lnTo>
                  <a:pt x="192" y="4"/>
                </a:lnTo>
                <a:lnTo>
                  <a:pt x="194" y="6"/>
                </a:lnTo>
                <a:lnTo>
                  <a:pt x="190" y="8"/>
                </a:lnTo>
                <a:lnTo>
                  <a:pt x="186" y="12"/>
                </a:lnTo>
                <a:lnTo>
                  <a:pt x="185" y="19"/>
                </a:lnTo>
                <a:lnTo>
                  <a:pt x="192" y="15"/>
                </a:lnTo>
                <a:lnTo>
                  <a:pt x="194" y="10"/>
                </a:lnTo>
                <a:lnTo>
                  <a:pt x="198" y="5"/>
                </a:lnTo>
                <a:lnTo>
                  <a:pt x="202" y="5"/>
                </a:lnTo>
                <a:lnTo>
                  <a:pt x="200" y="7"/>
                </a:lnTo>
                <a:lnTo>
                  <a:pt x="202" y="9"/>
                </a:lnTo>
                <a:lnTo>
                  <a:pt x="205" y="4"/>
                </a:lnTo>
                <a:lnTo>
                  <a:pt x="204" y="0"/>
                </a:lnTo>
                <a:lnTo>
                  <a:pt x="213" y="1"/>
                </a:lnTo>
                <a:lnTo>
                  <a:pt x="217" y="4"/>
                </a:lnTo>
                <a:lnTo>
                  <a:pt x="213" y="7"/>
                </a:lnTo>
                <a:lnTo>
                  <a:pt x="216" y="9"/>
                </a:lnTo>
                <a:lnTo>
                  <a:pt x="219" y="6"/>
                </a:lnTo>
                <a:lnTo>
                  <a:pt x="223" y="5"/>
                </a:lnTo>
                <a:lnTo>
                  <a:pt x="236" y="13"/>
                </a:lnTo>
                <a:lnTo>
                  <a:pt x="230" y="19"/>
                </a:lnTo>
                <a:lnTo>
                  <a:pt x="220" y="17"/>
                </a:lnTo>
                <a:lnTo>
                  <a:pt x="219" y="19"/>
                </a:lnTo>
                <a:lnTo>
                  <a:pt x="227" y="23"/>
                </a:lnTo>
                <a:lnTo>
                  <a:pt x="227" y="25"/>
                </a:lnTo>
                <a:lnTo>
                  <a:pt x="230" y="26"/>
                </a:lnTo>
                <a:lnTo>
                  <a:pt x="235" y="23"/>
                </a:lnTo>
                <a:lnTo>
                  <a:pt x="239" y="25"/>
                </a:lnTo>
                <a:lnTo>
                  <a:pt x="226" y="30"/>
                </a:lnTo>
                <a:lnTo>
                  <a:pt x="226" y="32"/>
                </a:lnTo>
                <a:lnTo>
                  <a:pt x="221" y="35"/>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490" name="Freeform 362"/>
          <p:cNvSpPr>
            <a:spLocks/>
          </p:cNvSpPr>
          <p:nvPr/>
        </p:nvSpPr>
        <p:spPr bwMode="gray">
          <a:xfrm>
            <a:off x="5373617" y="2222067"/>
            <a:ext cx="93750" cy="76949"/>
          </a:xfrm>
          <a:custGeom>
            <a:avLst/>
            <a:gdLst>
              <a:gd name="T0" fmla="*/ 2147483647 w 51"/>
              <a:gd name="T1" fmla="*/ 2147483647 h 43"/>
              <a:gd name="T2" fmla="*/ 0 w 51"/>
              <a:gd name="T3" fmla="*/ 2147483647 h 43"/>
              <a:gd name="T4" fmla="*/ 2147483647 w 51"/>
              <a:gd name="T5" fmla="*/ 0 h 43"/>
              <a:gd name="T6" fmla="*/ 2147483647 w 51"/>
              <a:gd name="T7" fmla="*/ 0 h 43"/>
              <a:gd name="T8" fmla="*/ 2147483647 w 51"/>
              <a:gd name="T9" fmla="*/ 2147483647 h 43"/>
              <a:gd name="T10" fmla="*/ 2147483647 w 51"/>
              <a:gd name="T11" fmla="*/ 2147483647 h 43"/>
              <a:gd name="T12" fmla="*/ 2147483647 w 51"/>
              <a:gd name="T13" fmla="*/ 2147483647 h 43"/>
              <a:gd name="T14" fmla="*/ 2147483647 w 51"/>
              <a:gd name="T15" fmla="*/ 2147483647 h 43"/>
              <a:gd name="T16" fmla="*/ 2147483647 w 51"/>
              <a:gd name="T17" fmla="*/ 2147483647 h 43"/>
              <a:gd name="T18" fmla="*/ 2147483647 w 51"/>
              <a:gd name="T19" fmla="*/ 2147483647 h 43"/>
              <a:gd name="T20" fmla="*/ 2147483647 w 51"/>
              <a:gd name="T21" fmla="*/ 2147483647 h 43"/>
              <a:gd name="T22" fmla="*/ 2147483647 w 51"/>
              <a:gd name="T23" fmla="*/ 2147483647 h 43"/>
              <a:gd name="T24" fmla="*/ 2147483647 w 51"/>
              <a:gd name="T25" fmla="*/ 2147483647 h 43"/>
              <a:gd name="T26" fmla="*/ 2147483647 w 51"/>
              <a:gd name="T27" fmla="*/ 2147483647 h 43"/>
              <a:gd name="T28" fmla="*/ 2147483647 w 51"/>
              <a:gd name="T29" fmla="*/ 2147483647 h 43"/>
              <a:gd name="T30" fmla="*/ 2147483647 w 51"/>
              <a:gd name="T31" fmla="*/ 2147483647 h 43"/>
              <a:gd name="T32" fmla="*/ 2147483647 w 51"/>
              <a:gd name="T33" fmla="*/ 2147483647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43"/>
              <a:gd name="T53" fmla="*/ 51 w 51"/>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43">
                <a:moveTo>
                  <a:pt x="2" y="23"/>
                </a:moveTo>
                <a:lnTo>
                  <a:pt x="0" y="6"/>
                </a:lnTo>
                <a:lnTo>
                  <a:pt x="4" y="0"/>
                </a:lnTo>
                <a:lnTo>
                  <a:pt x="25" y="0"/>
                </a:lnTo>
                <a:lnTo>
                  <a:pt x="42" y="4"/>
                </a:lnTo>
                <a:lnTo>
                  <a:pt x="51" y="16"/>
                </a:lnTo>
                <a:lnTo>
                  <a:pt x="45" y="25"/>
                </a:lnTo>
                <a:lnTo>
                  <a:pt x="41" y="33"/>
                </a:lnTo>
                <a:lnTo>
                  <a:pt x="33" y="36"/>
                </a:lnTo>
                <a:lnTo>
                  <a:pt x="33" y="40"/>
                </a:lnTo>
                <a:lnTo>
                  <a:pt x="30" y="43"/>
                </a:lnTo>
                <a:lnTo>
                  <a:pt x="22" y="40"/>
                </a:lnTo>
                <a:lnTo>
                  <a:pt x="20" y="36"/>
                </a:lnTo>
                <a:lnTo>
                  <a:pt x="17" y="37"/>
                </a:lnTo>
                <a:lnTo>
                  <a:pt x="13" y="28"/>
                </a:lnTo>
                <a:lnTo>
                  <a:pt x="9" y="26"/>
                </a:lnTo>
                <a:lnTo>
                  <a:pt x="2" y="2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91" name="Freeform 363"/>
          <p:cNvSpPr>
            <a:spLocks/>
          </p:cNvSpPr>
          <p:nvPr/>
        </p:nvSpPr>
        <p:spPr bwMode="gray">
          <a:xfrm>
            <a:off x="5410000" y="2231859"/>
            <a:ext cx="153917" cy="145504"/>
          </a:xfrm>
          <a:custGeom>
            <a:avLst/>
            <a:gdLst>
              <a:gd name="T0" fmla="*/ 2147483647 w 84"/>
              <a:gd name="T1" fmla="*/ 2147483647 h 80"/>
              <a:gd name="T2" fmla="*/ 2147483647 w 84"/>
              <a:gd name="T3" fmla="*/ 2147483647 h 80"/>
              <a:gd name="T4" fmla="*/ 2147483647 w 84"/>
              <a:gd name="T5" fmla="*/ 2147483647 h 80"/>
              <a:gd name="T6" fmla="*/ 2147483647 w 84"/>
              <a:gd name="T7" fmla="*/ 2147483647 h 80"/>
              <a:gd name="T8" fmla="*/ 2147483647 w 84"/>
              <a:gd name="T9" fmla="*/ 2147483647 h 80"/>
              <a:gd name="T10" fmla="*/ 2147483647 w 84"/>
              <a:gd name="T11" fmla="*/ 2147483647 h 80"/>
              <a:gd name="T12" fmla="*/ 2147483647 w 84"/>
              <a:gd name="T13" fmla="*/ 2147483647 h 80"/>
              <a:gd name="T14" fmla="*/ 2147483647 w 84"/>
              <a:gd name="T15" fmla="*/ 2147483647 h 80"/>
              <a:gd name="T16" fmla="*/ 2147483647 w 84"/>
              <a:gd name="T17" fmla="*/ 2147483647 h 80"/>
              <a:gd name="T18" fmla="*/ 2147483647 w 84"/>
              <a:gd name="T19" fmla="*/ 2147483647 h 80"/>
              <a:gd name="T20" fmla="*/ 2147483647 w 84"/>
              <a:gd name="T21" fmla="*/ 2147483647 h 80"/>
              <a:gd name="T22" fmla="*/ 2147483647 w 84"/>
              <a:gd name="T23" fmla="*/ 2147483647 h 80"/>
              <a:gd name="T24" fmla="*/ 0 w 84"/>
              <a:gd name="T25" fmla="*/ 2147483647 h 80"/>
              <a:gd name="T26" fmla="*/ 2147483647 w 84"/>
              <a:gd name="T27" fmla="*/ 2147483647 h 80"/>
              <a:gd name="T28" fmla="*/ 2147483647 w 84"/>
              <a:gd name="T29" fmla="*/ 2147483647 h 80"/>
              <a:gd name="T30" fmla="*/ 2147483647 w 84"/>
              <a:gd name="T31" fmla="*/ 2147483647 h 80"/>
              <a:gd name="T32" fmla="*/ 2147483647 w 84"/>
              <a:gd name="T33" fmla="*/ 2147483647 h 80"/>
              <a:gd name="T34" fmla="*/ 2147483647 w 84"/>
              <a:gd name="T35" fmla="*/ 2147483647 h 80"/>
              <a:gd name="T36" fmla="*/ 2147483647 w 84"/>
              <a:gd name="T37" fmla="*/ 2147483647 h 80"/>
              <a:gd name="T38" fmla="*/ 2147483647 w 84"/>
              <a:gd name="T39" fmla="*/ 2147483647 h 80"/>
              <a:gd name="T40" fmla="*/ 2147483647 w 84"/>
              <a:gd name="T41" fmla="*/ 2147483647 h 80"/>
              <a:gd name="T42" fmla="*/ 2147483647 w 84"/>
              <a:gd name="T43" fmla="*/ 2147483647 h 80"/>
              <a:gd name="T44" fmla="*/ 2147483647 w 84"/>
              <a:gd name="T45" fmla="*/ 2147483647 h 80"/>
              <a:gd name="T46" fmla="*/ 2147483647 w 84"/>
              <a:gd name="T47" fmla="*/ 0 h 80"/>
              <a:gd name="T48" fmla="*/ 2147483647 w 84"/>
              <a:gd name="T49" fmla="*/ 0 h 80"/>
              <a:gd name="T50" fmla="*/ 2147483647 w 84"/>
              <a:gd name="T51" fmla="*/ 2147483647 h 80"/>
              <a:gd name="T52" fmla="*/ 2147483647 w 84"/>
              <a:gd name="T53" fmla="*/ 2147483647 h 80"/>
              <a:gd name="T54" fmla="*/ 2147483647 w 84"/>
              <a:gd name="T55" fmla="*/ 2147483647 h 80"/>
              <a:gd name="T56" fmla="*/ 2147483647 w 84"/>
              <a:gd name="T57" fmla="*/ 2147483647 h 80"/>
              <a:gd name="T58" fmla="*/ 2147483647 w 84"/>
              <a:gd name="T59" fmla="*/ 2147483647 h 80"/>
              <a:gd name="T60" fmla="*/ 2147483647 w 84"/>
              <a:gd name="T61" fmla="*/ 2147483647 h 80"/>
              <a:gd name="T62" fmla="*/ 2147483647 w 84"/>
              <a:gd name="T63" fmla="*/ 2147483647 h 80"/>
              <a:gd name="T64" fmla="*/ 2147483647 w 84"/>
              <a:gd name="T65" fmla="*/ 2147483647 h 80"/>
              <a:gd name="T66" fmla="*/ 2147483647 w 84"/>
              <a:gd name="T67" fmla="*/ 2147483647 h 80"/>
              <a:gd name="T68" fmla="*/ 2147483647 w 84"/>
              <a:gd name="T69" fmla="*/ 2147483647 h 80"/>
              <a:gd name="T70" fmla="*/ 2147483647 w 84"/>
              <a:gd name="T71" fmla="*/ 2147483647 h 80"/>
              <a:gd name="T72" fmla="*/ 2147483647 w 84"/>
              <a:gd name="T73" fmla="*/ 2147483647 h 80"/>
              <a:gd name="T74" fmla="*/ 2147483647 w 84"/>
              <a:gd name="T75" fmla="*/ 2147483647 h 80"/>
              <a:gd name="T76" fmla="*/ 2147483647 w 84"/>
              <a:gd name="T77" fmla="*/ 2147483647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4"/>
              <a:gd name="T118" fmla="*/ 0 h 80"/>
              <a:gd name="T119" fmla="*/ 84 w 84"/>
              <a:gd name="T120" fmla="*/ 80 h 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4" h="80">
                <a:moveTo>
                  <a:pt x="77" y="67"/>
                </a:moveTo>
                <a:lnTo>
                  <a:pt x="68" y="70"/>
                </a:lnTo>
                <a:lnTo>
                  <a:pt x="66" y="76"/>
                </a:lnTo>
                <a:lnTo>
                  <a:pt x="61" y="78"/>
                </a:lnTo>
                <a:lnTo>
                  <a:pt x="46" y="72"/>
                </a:lnTo>
                <a:lnTo>
                  <a:pt x="42" y="74"/>
                </a:lnTo>
                <a:lnTo>
                  <a:pt x="36" y="72"/>
                </a:lnTo>
                <a:lnTo>
                  <a:pt x="31" y="72"/>
                </a:lnTo>
                <a:lnTo>
                  <a:pt x="25" y="69"/>
                </a:lnTo>
                <a:lnTo>
                  <a:pt x="18" y="70"/>
                </a:lnTo>
                <a:lnTo>
                  <a:pt x="9" y="80"/>
                </a:lnTo>
                <a:lnTo>
                  <a:pt x="8" y="71"/>
                </a:lnTo>
                <a:lnTo>
                  <a:pt x="0" y="63"/>
                </a:lnTo>
                <a:lnTo>
                  <a:pt x="8" y="55"/>
                </a:lnTo>
                <a:lnTo>
                  <a:pt x="2" y="45"/>
                </a:lnTo>
                <a:lnTo>
                  <a:pt x="2" y="34"/>
                </a:lnTo>
                <a:lnTo>
                  <a:pt x="10" y="37"/>
                </a:lnTo>
                <a:lnTo>
                  <a:pt x="13" y="34"/>
                </a:lnTo>
                <a:lnTo>
                  <a:pt x="13" y="30"/>
                </a:lnTo>
                <a:lnTo>
                  <a:pt x="21" y="27"/>
                </a:lnTo>
                <a:lnTo>
                  <a:pt x="25" y="19"/>
                </a:lnTo>
                <a:lnTo>
                  <a:pt x="31" y="10"/>
                </a:lnTo>
                <a:lnTo>
                  <a:pt x="35" y="10"/>
                </a:lnTo>
                <a:lnTo>
                  <a:pt x="43" y="0"/>
                </a:lnTo>
                <a:lnTo>
                  <a:pt x="49" y="0"/>
                </a:lnTo>
                <a:lnTo>
                  <a:pt x="54" y="5"/>
                </a:lnTo>
                <a:lnTo>
                  <a:pt x="59" y="4"/>
                </a:lnTo>
                <a:lnTo>
                  <a:pt x="65" y="5"/>
                </a:lnTo>
                <a:lnTo>
                  <a:pt x="69" y="10"/>
                </a:lnTo>
                <a:lnTo>
                  <a:pt x="70" y="26"/>
                </a:lnTo>
                <a:lnTo>
                  <a:pt x="74" y="35"/>
                </a:lnTo>
                <a:lnTo>
                  <a:pt x="84" y="45"/>
                </a:lnTo>
                <a:lnTo>
                  <a:pt x="82" y="52"/>
                </a:lnTo>
                <a:lnTo>
                  <a:pt x="78" y="52"/>
                </a:lnTo>
                <a:lnTo>
                  <a:pt x="74" y="50"/>
                </a:lnTo>
                <a:lnTo>
                  <a:pt x="70" y="50"/>
                </a:lnTo>
                <a:lnTo>
                  <a:pt x="71" y="56"/>
                </a:lnTo>
                <a:lnTo>
                  <a:pt x="75" y="60"/>
                </a:lnTo>
                <a:lnTo>
                  <a:pt x="77" y="6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92" name="Freeform 364"/>
          <p:cNvSpPr>
            <a:spLocks/>
          </p:cNvSpPr>
          <p:nvPr/>
        </p:nvSpPr>
        <p:spPr bwMode="gray">
          <a:xfrm>
            <a:off x="5369422" y="2164705"/>
            <a:ext cx="121735" cy="85343"/>
          </a:xfrm>
          <a:custGeom>
            <a:avLst/>
            <a:gdLst>
              <a:gd name="T0" fmla="*/ 2147483647 w 67"/>
              <a:gd name="T1" fmla="*/ 2147483647 h 47"/>
              <a:gd name="T2" fmla="*/ 2147483647 w 67"/>
              <a:gd name="T3" fmla="*/ 2147483647 h 47"/>
              <a:gd name="T4" fmla="*/ 2147483647 w 67"/>
              <a:gd name="T5" fmla="*/ 2147483647 h 47"/>
              <a:gd name="T6" fmla="*/ 2147483647 w 67"/>
              <a:gd name="T7" fmla="*/ 2147483647 h 47"/>
              <a:gd name="T8" fmla="*/ 2147483647 w 67"/>
              <a:gd name="T9" fmla="*/ 2147483647 h 47"/>
              <a:gd name="T10" fmla="*/ 2147483647 w 67"/>
              <a:gd name="T11" fmla="*/ 2147483647 h 47"/>
              <a:gd name="T12" fmla="*/ 2147483647 w 67"/>
              <a:gd name="T13" fmla="*/ 2147483647 h 47"/>
              <a:gd name="T14" fmla="*/ 0 w 67"/>
              <a:gd name="T15" fmla="*/ 2147483647 h 47"/>
              <a:gd name="T16" fmla="*/ 2147483647 w 67"/>
              <a:gd name="T17" fmla="*/ 2147483647 h 47"/>
              <a:gd name="T18" fmla="*/ 2147483647 w 67"/>
              <a:gd name="T19" fmla="*/ 2147483647 h 47"/>
              <a:gd name="T20" fmla="*/ 2147483647 w 67"/>
              <a:gd name="T21" fmla="*/ 2147483647 h 47"/>
              <a:gd name="T22" fmla="*/ 2147483647 w 67"/>
              <a:gd name="T23" fmla="*/ 2147483647 h 47"/>
              <a:gd name="T24" fmla="*/ 2147483647 w 67"/>
              <a:gd name="T25" fmla="*/ 2147483647 h 47"/>
              <a:gd name="T26" fmla="*/ 2147483647 w 67"/>
              <a:gd name="T27" fmla="*/ 2147483647 h 47"/>
              <a:gd name="T28" fmla="*/ 2147483647 w 67"/>
              <a:gd name="T29" fmla="*/ 2147483647 h 47"/>
              <a:gd name="T30" fmla="*/ 2147483647 w 67"/>
              <a:gd name="T31" fmla="*/ 2147483647 h 47"/>
              <a:gd name="T32" fmla="*/ 2147483647 w 67"/>
              <a:gd name="T33" fmla="*/ 2147483647 h 47"/>
              <a:gd name="T34" fmla="*/ 2147483647 w 67"/>
              <a:gd name="T35" fmla="*/ 2147483647 h 47"/>
              <a:gd name="T36" fmla="*/ 2147483647 w 67"/>
              <a:gd name="T37" fmla="*/ 2147483647 h 47"/>
              <a:gd name="T38" fmla="*/ 2147483647 w 67"/>
              <a:gd name="T39" fmla="*/ 0 h 47"/>
              <a:gd name="T40" fmla="*/ 2147483647 w 67"/>
              <a:gd name="T41" fmla="*/ 0 h 47"/>
              <a:gd name="T42" fmla="*/ 2147483647 w 67"/>
              <a:gd name="T43" fmla="*/ 2147483647 h 47"/>
              <a:gd name="T44" fmla="*/ 2147483647 w 67"/>
              <a:gd name="T45" fmla="*/ 2147483647 h 47"/>
              <a:gd name="T46" fmla="*/ 2147483647 w 67"/>
              <a:gd name="T47" fmla="*/ 2147483647 h 47"/>
              <a:gd name="T48" fmla="*/ 2147483647 w 67"/>
              <a:gd name="T49" fmla="*/ 2147483647 h 47"/>
              <a:gd name="T50" fmla="*/ 2147483647 w 67"/>
              <a:gd name="T51" fmla="*/ 2147483647 h 47"/>
              <a:gd name="T52" fmla="*/ 2147483647 w 67"/>
              <a:gd name="T53" fmla="*/ 2147483647 h 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47"/>
              <a:gd name="T83" fmla="*/ 67 w 67"/>
              <a:gd name="T84" fmla="*/ 47 h 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47">
                <a:moveTo>
                  <a:pt x="66" y="37"/>
                </a:moveTo>
                <a:lnTo>
                  <a:pt x="58" y="47"/>
                </a:lnTo>
                <a:lnTo>
                  <a:pt x="54" y="47"/>
                </a:lnTo>
                <a:lnTo>
                  <a:pt x="45" y="35"/>
                </a:lnTo>
                <a:lnTo>
                  <a:pt x="28" y="31"/>
                </a:lnTo>
                <a:lnTo>
                  <a:pt x="7" y="31"/>
                </a:lnTo>
                <a:lnTo>
                  <a:pt x="3" y="37"/>
                </a:lnTo>
                <a:lnTo>
                  <a:pt x="0" y="32"/>
                </a:lnTo>
                <a:lnTo>
                  <a:pt x="1" y="27"/>
                </a:lnTo>
                <a:lnTo>
                  <a:pt x="6" y="22"/>
                </a:lnTo>
                <a:lnTo>
                  <a:pt x="5" y="12"/>
                </a:lnTo>
                <a:lnTo>
                  <a:pt x="11" y="10"/>
                </a:lnTo>
                <a:lnTo>
                  <a:pt x="18" y="7"/>
                </a:lnTo>
                <a:lnTo>
                  <a:pt x="20" y="13"/>
                </a:lnTo>
                <a:lnTo>
                  <a:pt x="26" y="21"/>
                </a:lnTo>
                <a:lnTo>
                  <a:pt x="33" y="20"/>
                </a:lnTo>
                <a:lnTo>
                  <a:pt x="35" y="8"/>
                </a:lnTo>
                <a:lnTo>
                  <a:pt x="34" y="3"/>
                </a:lnTo>
                <a:lnTo>
                  <a:pt x="34" y="1"/>
                </a:lnTo>
                <a:lnTo>
                  <a:pt x="40" y="0"/>
                </a:lnTo>
                <a:lnTo>
                  <a:pt x="45" y="0"/>
                </a:lnTo>
                <a:lnTo>
                  <a:pt x="48" y="6"/>
                </a:lnTo>
                <a:lnTo>
                  <a:pt x="53" y="8"/>
                </a:lnTo>
                <a:lnTo>
                  <a:pt x="63" y="7"/>
                </a:lnTo>
                <a:lnTo>
                  <a:pt x="63" y="18"/>
                </a:lnTo>
                <a:lnTo>
                  <a:pt x="67" y="24"/>
                </a:lnTo>
                <a:lnTo>
                  <a:pt x="66" y="3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93" name="Freeform 365"/>
          <p:cNvSpPr>
            <a:spLocks/>
          </p:cNvSpPr>
          <p:nvPr/>
        </p:nvSpPr>
        <p:spPr bwMode="gray">
          <a:xfrm>
            <a:off x="4697783" y="2941188"/>
            <a:ext cx="5597" cy="5596"/>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94" name="Freeform 366"/>
          <p:cNvSpPr>
            <a:spLocks/>
          </p:cNvSpPr>
          <p:nvPr/>
        </p:nvSpPr>
        <p:spPr bwMode="gray">
          <a:xfrm>
            <a:off x="4713174" y="2953782"/>
            <a:ext cx="8395" cy="5596"/>
          </a:xfrm>
          <a:custGeom>
            <a:avLst/>
            <a:gdLst>
              <a:gd name="T0" fmla="*/ 0 w 4"/>
              <a:gd name="T1" fmla="*/ 0 h 3"/>
              <a:gd name="T2" fmla="*/ 2147483647 w 4"/>
              <a:gd name="T3" fmla="*/ 0 h 3"/>
              <a:gd name="T4" fmla="*/ 2147483647 w 4"/>
              <a:gd name="T5" fmla="*/ 2147483647 h 3"/>
              <a:gd name="T6" fmla="*/ 2147483647 w 4"/>
              <a:gd name="T7" fmla="*/ 2147483647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lnTo>
                  <a:pt x="2" y="0"/>
                </a:lnTo>
                <a:lnTo>
                  <a:pt x="4" y="1"/>
                </a:lnTo>
                <a:lnTo>
                  <a:pt x="2"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95" name="Freeform 367"/>
          <p:cNvSpPr>
            <a:spLocks/>
          </p:cNvSpPr>
          <p:nvPr/>
        </p:nvSpPr>
        <p:spPr bwMode="gray">
          <a:xfrm>
            <a:off x="4728566" y="2950983"/>
            <a:ext cx="5597" cy="5596"/>
          </a:xfrm>
          <a:custGeom>
            <a:avLst/>
            <a:gdLst>
              <a:gd name="T0" fmla="*/ 0 w 3"/>
              <a:gd name="T1" fmla="*/ 2147483647 h 3"/>
              <a:gd name="T2" fmla="*/ 0 w 3"/>
              <a:gd name="T3" fmla="*/ 0 h 3"/>
              <a:gd name="T4" fmla="*/ 2147483647 w 3"/>
              <a:gd name="T5" fmla="*/ 0 h 3"/>
              <a:gd name="T6" fmla="*/ 2147483647 w 3"/>
              <a:gd name="T7" fmla="*/ 2147483647 h 3"/>
              <a:gd name="T8" fmla="*/ 2147483647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0"/>
                </a:lnTo>
                <a:lnTo>
                  <a:pt x="2" y="0"/>
                </a:lnTo>
                <a:lnTo>
                  <a:pt x="3" y="2"/>
                </a:lnTo>
                <a:lnTo>
                  <a:pt x="1"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96" name="Freeform 368"/>
          <p:cNvSpPr>
            <a:spLocks/>
          </p:cNvSpPr>
          <p:nvPr/>
        </p:nvSpPr>
        <p:spPr bwMode="gray">
          <a:xfrm>
            <a:off x="4739758" y="2943986"/>
            <a:ext cx="6996" cy="8394"/>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2"/>
                </a:moveTo>
                <a:lnTo>
                  <a:pt x="2" y="0"/>
                </a:lnTo>
                <a:lnTo>
                  <a:pt x="4" y="1"/>
                </a:lnTo>
                <a:lnTo>
                  <a:pt x="4" y="4"/>
                </a:lnTo>
                <a:lnTo>
                  <a:pt x="1"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97" name="Freeform 369"/>
          <p:cNvSpPr>
            <a:spLocks/>
          </p:cNvSpPr>
          <p:nvPr/>
        </p:nvSpPr>
        <p:spPr bwMode="gray">
          <a:xfrm>
            <a:off x="4748154" y="2936993"/>
            <a:ext cx="4198" cy="4197"/>
          </a:xfrm>
          <a:custGeom>
            <a:avLst/>
            <a:gdLst>
              <a:gd name="T0" fmla="*/ 0 w 2"/>
              <a:gd name="T1" fmla="*/ 2147483646 h 3"/>
              <a:gd name="T2" fmla="*/ 2147483647 w 2"/>
              <a:gd name="T3" fmla="*/ 0 h 3"/>
              <a:gd name="T4" fmla="*/ 2147483647 w 2"/>
              <a:gd name="T5" fmla="*/ 2147483646 h 3"/>
              <a:gd name="T6" fmla="*/ 0 w 2"/>
              <a:gd name="T7" fmla="*/ 2147483646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1"/>
                </a:moveTo>
                <a:lnTo>
                  <a:pt x="2" y="0"/>
                </a:lnTo>
                <a:lnTo>
                  <a:pt x="2"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98" name="Freeform 370"/>
          <p:cNvSpPr>
            <a:spLocks/>
          </p:cNvSpPr>
          <p:nvPr/>
        </p:nvSpPr>
        <p:spPr bwMode="gray">
          <a:xfrm>
            <a:off x="4865692" y="2634792"/>
            <a:ext cx="48974" cy="123118"/>
          </a:xfrm>
          <a:custGeom>
            <a:avLst/>
            <a:gdLst>
              <a:gd name="T0" fmla="*/ 2147483647 w 27"/>
              <a:gd name="T1" fmla="*/ 2147483647 h 67"/>
              <a:gd name="T2" fmla="*/ 2147483647 w 27"/>
              <a:gd name="T3" fmla="*/ 2147483647 h 67"/>
              <a:gd name="T4" fmla="*/ 2147483647 w 27"/>
              <a:gd name="T5" fmla="*/ 2147483647 h 67"/>
              <a:gd name="T6" fmla="*/ 2147483647 w 27"/>
              <a:gd name="T7" fmla="*/ 0 h 67"/>
              <a:gd name="T8" fmla="*/ 2147483647 w 27"/>
              <a:gd name="T9" fmla="*/ 2147483647 h 67"/>
              <a:gd name="T10" fmla="*/ 2147483647 w 27"/>
              <a:gd name="T11" fmla="*/ 2147483647 h 67"/>
              <a:gd name="T12" fmla="*/ 2147483647 w 27"/>
              <a:gd name="T13" fmla="*/ 2147483647 h 67"/>
              <a:gd name="T14" fmla="*/ 2147483647 w 27"/>
              <a:gd name="T15" fmla="*/ 2147483647 h 67"/>
              <a:gd name="T16" fmla="*/ 2147483647 w 27"/>
              <a:gd name="T17" fmla="*/ 2147483647 h 67"/>
              <a:gd name="T18" fmla="*/ 2147483647 w 27"/>
              <a:gd name="T19" fmla="*/ 2147483647 h 67"/>
              <a:gd name="T20" fmla="*/ 2147483647 w 27"/>
              <a:gd name="T21" fmla="*/ 2147483647 h 67"/>
              <a:gd name="T22" fmla="*/ 2147483647 w 27"/>
              <a:gd name="T23" fmla="*/ 2147483647 h 67"/>
              <a:gd name="T24" fmla="*/ 2147483647 w 27"/>
              <a:gd name="T25" fmla="*/ 2147483647 h 67"/>
              <a:gd name="T26" fmla="*/ 2147483647 w 27"/>
              <a:gd name="T27" fmla="*/ 2147483647 h 67"/>
              <a:gd name="T28" fmla="*/ 2147483647 w 27"/>
              <a:gd name="T29" fmla="*/ 2147483647 h 67"/>
              <a:gd name="T30" fmla="*/ 2147483647 w 27"/>
              <a:gd name="T31" fmla="*/ 2147483647 h 67"/>
              <a:gd name="T32" fmla="*/ 2147483647 w 27"/>
              <a:gd name="T33" fmla="*/ 2147483647 h 67"/>
              <a:gd name="T34" fmla="*/ 2147483647 w 27"/>
              <a:gd name="T35" fmla="*/ 2147483647 h 67"/>
              <a:gd name="T36" fmla="*/ 2147483647 w 27"/>
              <a:gd name="T37" fmla="*/ 2147483647 h 67"/>
              <a:gd name="T38" fmla="*/ 0 w 27"/>
              <a:gd name="T39" fmla="*/ 2147483647 h 67"/>
              <a:gd name="T40" fmla="*/ 0 w 27"/>
              <a:gd name="T41" fmla="*/ 2147483647 h 67"/>
              <a:gd name="T42" fmla="*/ 2147483647 w 27"/>
              <a:gd name="T43" fmla="*/ 2147483647 h 67"/>
              <a:gd name="T44" fmla="*/ 2147483647 w 27"/>
              <a:gd name="T45" fmla="*/ 2147483647 h 67"/>
              <a:gd name="T46" fmla="*/ 2147483647 w 27"/>
              <a:gd name="T47" fmla="*/ 2147483647 h 67"/>
              <a:gd name="T48" fmla="*/ 2147483647 w 27"/>
              <a:gd name="T49" fmla="*/ 2147483647 h 67"/>
              <a:gd name="T50" fmla="*/ 2147483647 w 27"/>
              <a:gd name="T51" fmla="*/ 2147483647 h 67"/>
              <a:gd name="T52" fmla="*/ 2147483647 w 27"/>
              <a:gd name="T53" fmla="*/ 2147483647 h 67"/>
              <a:gd name="T54" fmla="*/ 2147483647 w 27"/>
              <a:gd name="T55" fmla="*/ 2147483647 h 6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67"/>
              <a:gd name="T86" fmla="*/ 27 w 27"/>
              <a:gd name="T87" fmla="*/ 67 h 6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67">
                <a:moveTo>
                  <a:pt x="6" y="1"/>
                </a:moveTo>
                <a:lnTo>
                  <a:pt x="10" y="3"/>
                </a:lnTo>
                <a:lnTo>
                  <a:pt x="19" y="2"/>
                </a:lnTo>
                <a:lnTo>
                  <a:pt x="23" y="0"/>
                </a:lnTo>
                <a:lnTo>
                  <a:pt x="27" y="5"/>
                </a:lnTo>
                <a:lnTo>
                  <a:pt x="25" y="14"/>
                </a:lnTo>
                <a:lnTo>
                  <a:pt x="23" y="18"/>
                </a:lnTo>
                <a:lnTo>
                  <a:pt x="22" y="29"/>
                </a:lnTo>
                <a:lnTo>
                  <a:pt x="20" y="32"/>
                </a:lnTo>
                <a:lnTo>
                  <a:pt x="22" y="42"/>
                </a:lnTo>
                <a:lnTo>
                  <a:pt x="21" y="53"/>
                </a:lnTo>
                <a:lnTo>
                  <a:pt x="17" y="59"/>
                </a:lnTo>
                <a:lnTo>
                  <a:pt x="17" y="64"/>
                </a:lnTo>
                <a:lnTo>
                  <a:pt x="13" y="67"/>
                </a:lnTo>
                <a:lnTo>
                  <a:pt x="8" y="66"/>
                </a:lnTo>
                <a:lnTo>
                  <a:pt x="3" y="66"/>
                </a:lnTo>
                <a:lnTo>
                  <a:pt x="4" y="60"/>
                </a:lnTo>
                <a:lnTo>
                  <a:pt x="4" y="51"/>
                </a:lnTo>
                <a:lnTo>
                  <a:pt x="3" y="47"/>
                </a:lnTo>
                <a:lnTo>
                  <a:pt x="0" y="47"/>
                </a:lnTo>
                <a:lnTo>
                  <a:pt x="0" y="37"/>
                </a:lnTo>
                <a:lnTo>
                  <a:pt x="3" y="33"/>
                </a:lnTo>
                <a:lnTo>
                  <a:pt x="3" y="28"/>
                </a:lnTo>
                <a:lnTo>
                  <a:pt x="6" y="26"/>
                </a:lnTo>
                <a:lnTo>
                  <a:pt x="7" y="17"/>
                </a:lnTo>
                <a:lnTo>
                  <a:pt x="5" y="10"/>
                </a:lnTo>
                <a:lnTo>
                  <a:pt x="4" y="5"/>
                </a:lnTo>
                <a:lnTo>
                  <a:pt x="6" y="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499" name="Freeform 371"/>
          <p:cNvSpPr>
            <a:spLocks/>
          </p:cNvSpPr>
          <p:nvPr/>
        </p:nvSpPr>
        <p:spPr bwMode="gray">
          <a:xfrm>
            <a:off x="4865692" y="2590021"/>
            <a:ext cx="207089" cy="187476"/>
          </a:xfrm>
          <a:custGeom>
            <a:avLst/>
            <a:gdLst>
              <a:gd name="T0" fmla="*/ 2147483647 w 114"/>
              <a:gd name="T1" fmla="*/ 2147483647 h 103"/>
              <a:gd name="T2" fmla="*/ 2147483647 w 114"/>
              <a:gd name="T3" fmla="*/ 2147483647 h 103"/>
              <a:gd name="T4" fmla="*/ 2147483647 w 114"/>
              <a:gd name="T5" fmla="*/ 2147483647 h 103"/>
              <a:gd name="T6" fmla="*/ 2147483647 w 114"/>
              <a:gd name="T7" fmla="*/ 2147483647 h 103"/>
              <a:gd name="T8" fmla="*/ 2147483647 w 114"/>
              <a:gd name="T9" fmla="*/ 2147483647 h 103"/>
              <a:gd name="T10" fmla="*/ 2147483647 w 114"/>
              <a:gd name="T11" fmla="*/ 2147483647 h 103"/>
              <a:gd name="T12" fmla="*/ 2147483647 w 114"/>
              <a:gd name="T13" fmla="*/ 2147483647 h 103"/>
              <a:gd name="T14" fmla="*/ 2147483647 w 114"/>
              <a:gd name="T15" fmla="*/ 2147483647 h 103"/>
              <a:gd name="T16" fmla="*/ 2147483647 w 114"/>
              <a:gd name="T17" fmla="*/ 2147483647 h 103"/>
              <a:gd name="T18" fmla="*/ 2147483647 w 114"/>
              <a:gd name="T19" fmla="*/ 2147483647 h 103"/>
              <a:gd name="T20" fmla="*/ 2147483647 w 114"/>
              <a:gd name="T21" fmla="*/ 2147483647 h 103"/>
              <a:gd name="T22" fmla="*/ 2147483647 w 114"/>
              <a:gd name="T23" fmla="*/ 2147483647 h 103"/>
              <a:gd name="T24" fmla="*/ 2147483647 w 114"/>
              <a:gd name="T25" fmla="*/ 2147483647 h 103"/>
              <a:gd name="T26" fmla="*/ 2147483647 w 114"/>
              <a:gd name="T27" fmla="*/ 2147483647 h 103"/>
              <a:gd name="T28" fmla="*/ 2147483647 w 114"/>
              <a:gd name="T29" fmla="*/ 2147483647 h 103"/>
              <a:gd name="T30" fmla="*/ 2147483647 w 114"/>
              <a:gd name="T31" fmla="*/ 2147483647 h 103"/>
              <a:gd name="T32" fmla="*/ 2147483647 w 114"/>
              <a:gd name="T33" fmla="*/ 2147483647 h 103"/>
              <a:gd name="T34" fmla="*/ 2147483647 w 114"/>
              <a:gd name="T35" fmla="*/ 2147483647 h 103"/>
              <a:gd name="T36" fmla="*/ 2147483647 w 114"/>
              <a:gd name="T37" fmla="*/ 2147483647 h 103"/>
              <a:gd name="T38" fmla="*/ 2147483647 w 114"/>
              <a:gd name="T39" fmla="*/ 2147483647 h 103"/>
              <a:gd name="T40" fmla="*/ 2147483647 w 114"/>
              <a:gd name="T41" fmla="*/ 2147483647 h 103"/>
              <a:gd name="T42" fmla="*/ 2147483647 w 114"/>
              <a:gd name="T43" fmla="*/ 2147483647 h 103"/>
              <a:gd name="T44" fmla="*/ 2147483647 w 114"/>
              <a:gd name="T45" fmla="*/ 2147483647 h 103"/>
              <a:gd name="T46" fmla="*/ 2147483647 w 114"/>
              <a:gd name="T47" fmla="*/ 2147483647 h 103"/>
              <a:gd name="T48" fmla="*/ 2147483647 w 114"/>
              <a:gd name="T49" fmla="*/ 2147483647 h 103"/>
              <a:gd name="T50" fmla="*/ 2147483647 w 114"/>
              <a:gd name="T51" fmla="*/ 2147483647 h 103"/>
              <a:gd name="T52" fmla="*/ 2147483647 w 114"/>
              <a:gd name="T53" fmla="*/ 2147483647 h 103"/>
              <a:gd name="T54" fmla="*/ 2147483647 w 114"/>
              <a:gd name="T55" fmla="*/ 2147483647 h 103"/>
              <a:gd name="T56" fmla="*/ 2147483647 w 114"/>
              <a:gd name="T57" fmla="*/ 2147483647 h 103"/>
              <a:gd name="T58" fmla="*/ 2147483647 w 114"/>
              <a:gd name="T59" fmla="*/ 2147483647 h 103"/>
              <a:gd name="T60" fmla="*/ 2147483647 w 114"/>
              <a:gd name="T61" fmla="*/ 2147483647 h 103"/>
              <a:gd name="T62" fmla="*/ 2147483647 w 114"/>
              <a:gd name="T63" fmla="*/ 2147483647 h 103"/>
              <a:gd name="T64" fmla="*/ 2147483647 w 114"/>
              <a:gd name="T65" fmla="*/ 2147483647 h 103"/>
              <a:gd name="T66" fmla="*/ 2147483647 w 114"/>
              <a:gd name="T67" fmla="*/ 2147483647 h 103"/>
              <a:gd name="T68" fmla="*/ 2147483647 w 114"/>
              <a:gd name="T69" fmla="*/ 2147483647 h 103"/>
              <a:gd name="T70" fmla="*/ 2147483647 w 114"/>
              <a:gd name="T71" fmla="*/ 2147483647 h 103"/>
              <a:gd name="T72" fmla="*/ 2147483647 w 114"/>
              <a:gd name="T73" fmla="*/ 2147483647 h 103"/>
              <a:gd name="T74" fmla="*/ 2147483647 w 114"/>
              <a:gd name="T75" fmla="*/ 2147483647 h 103"/>
              <a:gd name="T76" fmla="*/ 2147483647 w 114"/>
              <a:gd name="T77" fmla="*/ 2147483647 h 103"/>
              <a:gd name="T78" fmla="*/ 2147483647 w 114"/>
              <a:gd name="T79" fmla="*/ 2147483647 h 103"/>
              <a:gd name="T80" fmla="*/ 0 w 114"/>
              <a:gd name="T81" fmla="*/ 2147483647 h 103"/>
              <a:gd name="T82" fmla="*/ 2147483647 w 114"/>
              <a:gd name="T83" fmla="*/ 2147483647 h 103"/>
              <a:gd name="T84" fmla="*/ 2147483647 w 114"/>
              <a:gd name="T85" fmla="*/ 2147483647 h 103"/>
              <a:gd name="T86" fmla="*/ 2147483647 w 114"/>
              <a:gd name="T87" fmla="*/ 0 h 103"/>
              <a:gd name="T88" fmla="*/ 2147483647 w 114"/>
              <a:gd name="T89" fmla="*/ 0 h 103"/>
              <a:gd name="T90" fmla="*/ 2147483647 w 114"/>
              <a:gd name="T91" fmla="*/ 2147483647 h 103"/>
              <a:gd name="T92" fmla="*/ 2147483647 w 114"/>
              <a:gd name="T93" fmla="*/ 2147483647 h 103"/>
              <a:gd name="T94" fmla="*/ 2147483647 w 114"/>
              <a:gd name="T95" fmla="*/ 2147483647 h 103"/>
              <a:gd name="T96" fmla="*/ 2147483647 w 114"/>
              <a:gd name="T97" fmla="*/ 2147483647 h 103"/>
              <a:gd name="T98" fmla="*/ 2147483647 w 114"/>
              <a:gd name="T99" fmla="*/ 2147483647 h 103"/>
              <a:gd name="T100" fmla="*/ 2147483647 w 114"/>
              <a:gd name="T101" fmla="*/ 2147483647 h 103"/>
              <a:gd name="T102" fmla="*/ 2147483647 w 114"/>
              <a:gd name="T103" fmla="*/ 2147483647 h 103"/>
              <a:gd name="T104" fmla="*/ 2147483647 w 114"/>
              <a:gd name="T105" fmla="*/ 2147483647 h 103"/>
              <a:gd name="T106" fmla="*/ 2147483647 w 114"/>
              <a:gd name="T107" fmla="*/ 2147483647 h 103"/>
              <a:gd name="T108" fmla="*/ 2147483647 w 114"/>
              <a:gd name="T109" fmla="*/ 2147483647 h 103"/>
              <a:gd name="T110" fmla="*/ 2147483647 w 114"/>
              <a:gd name="T111" fmla="*/ 2147483647 h 103"/>
              <a:gd name="T112" fmla="*/ 2147483647 w 114"/>
              <a:gd name="T113" fmla="*/ 2147483647 h 103"/>
              <a:gd name="T114" fmla="*/ 2147483647 w 114"/>
              <a:gd name="T115" fmla="*/ 2147483647 h 103"/>
              <a:gd name="T116" fmla="*/ 2147483647 w 114"/>
              <a:gd name="T117" fmla="*/ 2147483647 h 103"/>
              <a:gd name="T118" fmla="*/ 2147483647 w 114"/>
              <a:gd name="T119" fmla="*/ 2147483647 h 103"/>
              <a:gd name="T120" fmla="*/ 2147483647 w 114"/>
              <a:gd name="T121" fmla="*/ 2147483647 h 1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4"/>
              <a:gd name="T184" fmla="*/ 0 h 103"/>
              <a:gd name="T185" fmla="*/ 114 w 114"/>
              <a:gd name="T186" fmla="*/ 103 h 10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4" h="103">
                <a:moveTo>
                  <a:pt x="113" y="16"/>
                </a:moveTo>
                <a:lnTo>
                  <a:pt x="114" y="23"/>
                </a:lnTo>
                <a:lnTo>
                  <a:pt x="111" y="31"/>
                </a:lnTo>
                <a:lnTo>
                  <a:pt x="102" y="35"/>
                </a:lnTo>
                <a:lnTo>
                  <a:pt x="97" y="35"/>
                </a:lnTo>
                <a:lnTo>
                  <a:pt x="92" y="41"/>
                </a:lnTo>
                <a:lnTo>
                  <a:pt x="91" y="44"/>
                </a:lnTo>
                <a:lnTo>
                  <a:pt x="86" y="49"/>
                </a:lnTo>
                <a:lnTo>
                  <a:pt x="85" y="59"/>
                </a:lnTo>
                <a:lnTo>
                  <a:pt x="86" y="69"/>
                </a:lnTo>
                <a:lnTo>
                  <a:pt x="81" y="76"/>
                </a:lnTo>
                <a:lnTo>
                  <a:pt x="80" y="82"/>
                </a:lnTo>
                <a:lnTo>
                  <a:pt x="74" y="85"/>
                </a:lnTo>
                <a:lnTo>
                  <a:pt x="71" y="88"/>
                </a:lnTo>
                <a:lnTo>
                  <a:pt x="67" y="90"/>
                </a:lnTo>
                <a:lnTo>
                  <a:pt x="66" y="94"/>
                </a:lnTo>
                <a:lnTo>
                  <a:pt x="60" y="98"/>
                </a:lnTo>
                <a:lnTo>
                  <a:pt x="55" y="96"/>
                </a:lnTo>
                <a:lnTo>
                  <a:pt x="50" y="95"/>
                </a:lnTo>
                <a:lnTo>
                  <a:pt x="42" y="97"/>
                </a:lnTo>
                <a:lnTo>
                  <a:pt x="36" y="103"/>
                </a:lnTo>
                <a:lnTo>
                  <a:pt x="32" y="102"/>
                </a:lnTo>
                <a:lnTo>
                  <a:pt x="30" y="100"/>
                </a:lnTo>
                <a:lnTo>
                  <a:pt x="26" y="98"/>
                </a:lnTo>
                <a:lnTo>
                  <a:pt x="23" y="90"/>
                </a:lnTo>
                <a:lnTo>
                  <a:pt x="19" y="89"/>
                </a:lnTo>
                <a:lnTo>
                  <a:pt x="17" y="89"/>
                </a:lnTo>
                <a:lnTo>
                  <a:pt x="17" y="84"/>
                </a:lnTo>
                <a:lnTo>
                  <a:pt x="21" y="78"/>
                </a:lnTo>
                <a:lnTo>
                  <a:pt x="22" y="67"/>
                </a:lnTo>
                <a:lnTo>
                  <a:pt x="20" y="57"/>
                </a:lnTo>
                <a:lnTo>
                  <a:pt x="22" y="54"/>
                </a:lnTo>
                <a:lnTo>
                  <a:pt x="23" y="43"/>
                </a:lnTo>
                <a:lnTo>
                  <a:pt x="25" y="39"/>
                </a:lnTo>
                <a:lnTo>
                  <a:pt x="27" y="30"/>
                </a:lnTo>
                <a:lnTo>
                  <a:pt x="23" y="25"/>
                </a:lnTo>
                <a:lnTo>
                  <a:pt x="19" y="27"/>
                </a:lnTo>
                <a:lnTo>
                  <a:pt x="10" y="28"/>
                </a:lnTo>
                <a:lnTo>
                  <a:pt x="6" y="26"/>
                </a:lnTo>
                <a:lnTo>
                  <a:pt x="5" y="21"/>
                </a:lnTo>
                <a:lnTo>
                  <a:pt x="0" y="12"/>
                </a:lnTo>
                <a:lnTo>
                  <a:pt x="3" y="7"/>
                </a:lnTo>
                <a:lnTo>
                  <a:pt x="9" y="4"/>
                </a:lnTo>
                <a:lnTo>
                  <a:pt x="11" y="0"/>
                </a:lnTo>
                <a:lnTo>
                  <a:pt x="15" y="0"/>
                </a:lnTo>
                <a:lnTo>
                  <a:pt x="17" y="2"/>
                </a:lnTo>
                <a:lnTo>
                  <a:pt x="28" y="3"/>
                </a:lnTo>
                <a:lnTo>
                  <a:pt x="31" y="2"/>
                </a:lnTo>
                <a:lnTo>
                  <a:pt x="36" y="1"/>
                </a:lnTo>
                <a:lnTo>
                  <a:pt x="45" y="4"/>
                </a:lnTo>
                <a:lnTo>
                  <a:pt x="52" y="3"/>
                </a:lnTo>
                <a:lnTo>
                  <a:pt x="61" y="5"/>
                </a:lnTo>
                <a:lnTo>
                  <a:pt x="71" y="6"/>
                </a:lnTo>
                <a:lnTo>
                  <a:pt x="78" y="11"/>
                </a:lnTo>
                <a:lnTo>
                  <a:pt x="81" y="11"/>
                </a:lnTo>
                <a:lnTo>
                  <a:pt x="84" y="14"/>
                </a:lnTo>
                <a:lnTo>
                  <a:pt x="96" y="13"/>
                </a:lnTo>
                <a:lnTo>
                  <a:pt x="99" y="14"/>
                </a:lnTo>
                <a:lnTo>
                  <a:pt x="101" y="15"/>
                </a:lnTo>
                <a:lnTo>
                  <a:pt x="103" y="16"/>
                </a:lnTo>
                <a:lnTo>
                  <a:pt x="113" y="16"/>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0" name="Freeform 372"/>
          <p:cNvSpPr>
            <a:spLocks/>
          </p:cNvSpPr>
          <p:nvPr/>
        </p:nvSpPr>
        <p:spPr bwMode="gray">
          <a:xfrm>
            <a:off x="5342834" y="2615204"/>
            <a:ext cx="33582" cy="74151"/>
          </a:xfrm>
          <a:custGeom>
            <a:avLst/>
            <a:gdLst>
              <a:gd name="T0" fmla="*/ 2147483647 w 18"/>
              <a:gd name="T1" fmla="*/ 2147483647 h 41"/>
              <a:gd name="T2" fmla="*/ 2147483647 w 18"/>
              <a:gd name="T3" fmla="*/ 2147483647 h 41"/>
              <a:gd name="T4" fmla="*/ 2147483647 w 18"/>
              <a:gd name="T5" fmla="*/ 2147483647 h 41"/>
              <a:gd name="T6" fmla="*/ 2147483647 w 18"/>
              <a:gd name="T7" fmla="*/ 2147483647 h 41"/>
              <a:gd name="T8" fmla="*/ 2147483647 w 18"/>
              <a:gd name="T9" fmla="*/ 2147483647 h 41"/>
              <a:gd name="T10" fmla="*/ 2147483647 w 18"/>
              <a:gd name="T11" fmla="*/ 2147483647 h 41"/>
              <a:gd name="T12" fmla="*/ 2147483647 w 18"/>
              <a:gd name="T13" fmla="*/ 2147483647 h 41"/>
              <a:gd name="T14" fmla="*/ 2147483647 w 18"/>
              <a:gd name="T15" fmla="*/ 2147483647 h 41"/>
              <a:gd name="T16" fmla="*/ 2147483647 w 18"/>
              <a:gd name="T17" fmla="*/ 2147483647 h 41"/>
              <a:gd name="T18" fmla="*/ 2147483647 w 18"/>
              <a:gd name="T19" fmla="*/ 2147483647 h 41"/>
              <a:gd name="T20" fmla="*/ 0 w 18"/>
              <a:gd name="T21" fmla="*/ 2147483647 h 41"/>
              <a:gd name="T22" fmla="*/ 2147483647 w 18"/>
              <a:gd name="T23" fmla="*/ 2147483647 h 41"/>
              <a:gd name="T24" fmla="*/ 2147483647 w 18"/>
              <a:gd name="T25" fmla="*/ 0 h 41"/>
              <a:gd name="T26" fmla="*/ 2147483647 w 18"/>
              <a:gd name="T27" fmla="*/ 2147483647 h 41"/>
              <a:gd name="T28" fmla="*/ 2147483647 w 18"/>
              <a:gd name="T29" fmla="*/ 2147483647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41"/>
              <a:gd name="T47" fmla="*/ 18 w 18"/>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41">
                <a:moveTo>
                  <a:pt x="15" y="10"/>
                </a:moveTo>
                <a:lnTo>
                  <a:pt x="13" y="17"/>
                </a:lnTo>
                <a:lnTo>
                  <a:pt x="17" y="24"/>
                </a:lnTo>
                <a:lnTo>
                  <a:pt x="18" y="30"/>
                </a:lnTo>
                <a:lnTo>
                  <a:pt x="14" y="37"/>
                </a:lnTo>
                <a:lnTo>
                  <a:pt x="9" y="41"/>
                </a:lnTo>
                <a:lnTo>
                  <a:pt x="4" y="33"/>
                </a:lnTo>
                <a:lnTo>
                  <a:pt x="2" y="25"/>
                </a:lnTo>
                <a:lnTo>
                  <a:pt x="4" y="19"/>
                </a:lnTo>
                <a:lnTo>
                  <a:pt x="3" y="14"/>
                </a:lnTo>
                <a:lnTo>
                  <a:pt x="0" y="9"/>
                </a:lnTo>
                <a:lnTo>
                  <a:pt x="2" y="3"/>
                </a:lnTo>
                <a:lnTo>
                  <a:pt x="6" y="0"/>
                </a:lnTo>
                <a:lnTo>
                  <a:pt x="12" y="2"/>
                </a:lnTo>
                <a:lnTo>
                  <a:pt x="15" y="1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1" name="Freeform 373"/>
          <p:cNvSpPr>
            <a:spLocks/>
          </p:cNvSpPr>
          <p:nvPr/>
        </p:nvSpPr>
        <p:spPr bwMode="gray">
          <a:xfrm>
            <a:off x="5369422" y="2717337"/>
            <a:ext cx="2798" cy="5596"/>
          </a:xfrm>
          <a:custGeom>
            <a:avLst/>
            <a:gdLst>
              <a:gd name="T0" fmla="*/ 2147483646 w 2"/>
              <a:gd name="T1" fmla="*/ 0 h 3"/>
              <a:gd name="T2" fmla="*/ 2147483646 w 2"/>
              <a:gd name="T3" fmla="*/ 2147483647 h 3"/>
              <a:gd name="T4" fmla="*/ 0 w 2"/>
              <a:gd name="T5" fmla="*/ 2147483647 h 3"/>
              <a:gd name="T6" fmla="*/ 2147483646 w 2"/>
              <a:gd name="T7" fmla="*/ 0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2" y="0"/>
                </a:moveTo>
                <a:lnTo>
                  <a:pt x="2" y="3"/>
                </a:lnTo>
                <a:lnTo>
                  <a:pt x="0" y="2"/>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2" name="Freeform 374"/>
          <p:cNvSpPr>
            <a:spLocks/>
          </p:cNvSpPr>
          <p:nvPr/>
        </p:nvSpPr>
        <p:spPr bwMode="gray">
          <a:xfrm>
            <a:off x="5131549" y="2507476"/>
            <a:ext cx="202891" cy="226650"/>
          </a:xfrm>
          <a:custGeom>
            <a:avLst/>
            <a:gdLst>
              <a:gd name="T0" fmla="*/ 2147483647 w 111"/>
              <a:gd name="T1" fmla="*/ 2147483647 h 124"/>
              <a:gd name="T2" fmla="*/ 2147483647 w 111"/>
              <a:gd name="T3" fmla="*/ 2147483647 h 124"/>
              <a:gd name="T4" fmla="*/ 2147483647 w 111"/>
              <a:gd name="T5" fmla="*/ 2147483647 h 124"/>
              <a:gd name="T6" fmla="*/ 2147483647 w 111"/>
              <a:gd name="T7" fmla="*/ 2147483647 h 124"/>
              <a:gd name="T8" fmla="*/ 2147483647 w 111"/>
              <a:gd name="T9" fmla="*/ 2147483647 h 124"/>
              <a:gd name="T10" fmla="*/ 2147483647 w 111"/>
              <a:gd name="T11" fmla="*/ 2147483647 h 124"/>
              <a:gd name="T12" fmla="*/ 2147483647 w 111"/>
              <a:gd name="T13" fmla="*/ 2147483647 h 124"/>
              <a:gd name="T14" fmla="*/ 2147483647 w 111"/>
              <a:gd name="T15" fmla="*/ 0 h 124"/>
              <a:gd name="T16" fmla="*/ 2147483647 w 111"/>
              <a:gd name="T17" fmla="*/ 2147483647 h 124"/>
              <a:gd name="T18" fmla="*/ 2147483647 w 111"/>
              <a:gd name="T19" fmla="*/ 2147483647 h 124"/>
              <a:gd name="T20" fmla="*/ 2147483647 w 111"/>
              <a:gd name="T21" fmla="*/ 2147483647 h 124"/>
              <a:gd name="T22" fmla="*/ 2147483647 w 111"/>
              <a:gd name="T23" fmla="*/ 2147483647 h 124"/>
              <a:gd name="T24" fmla="*/ 2147483647 w 111"/>
              <a:gd name="T25" fmla="*/ 2147483647 h 124"/>
              <a:gd name="T26" fmla="*/ 2147483647 w 111"/>
              <a:gd name="T27" fmla="*/ 2147483647 h 124"/>
              <a:gd name="T28" fmla="*/ 2147483647 w 111"/>
              <a:gd name="T29" fmla="*/ 2147483647 h 124"/>
              <a:gd name="T30" fmla="*/ 2147483647 w 111"/>
              <a:gd name="T31" fmla="*/ 2147483647 h 124"/>
              <a:gd name="T32" fmla="*/ 2147483647 w 111"/>
              <a:gd name="T33" fmla="*/ 2147483647 h 124"/>
              <a:gd name="T34" fmla="*/ 2147483647 w 111"/>
              <a:gd name="T35" fmla="*/ 2147483647 h 124"/>
              <a:gd name="T36" fmla="*/ 2147483647 w 111"/>
              <a:gd name="T37" fmla="*/ 2147483647 h 124"/>
              <a:gd name="T38" fmla="*/ 2147483647 w 111"/>
              <a:gd name="T39" fmla="*/ 2147483647 h 124"/>
              <a:gd name="T40" fmla="*/ 2147483647 w 111"/>
              <a:gd name="T41" fmla="*/ 2147483647 h 124"/>
              <a:gd name="T42" fmla="*/ 2147483647 w 111"/>
              <a:gd name="T43" fmla="*/ 2147483647 h 124"/>
              <a:gd name="T44" fmla="*/ 2147483647 w 111"/>
              <a:gd name="T45" fmla="*/ 2147483647 h 124"/>
              <a:gd name="T46" fmla="*/ 2147483647 w 111"/>
              <a:gd name="T47" fmla="*/ 2147483647 h 124"/>
              <a:gd name="T48" fmla="*/ 2147483647 w 111"/>
              <a:gd name="T49" fmla="*/ 2147483647 h 124"/>
              <a:gd name="T50" fmla="*/ 2147483647 w 111"/>
              <a:gd name="T51" fmla="*/ 2147483647 h 124"/>
              <a:gd name="T52" fmla="*/ 2147483647 w 111"/>
              <a:gd name="T53" fmla="*/ 2147483647 h 124"/>
              <a:gd name="T54" fmla="*/ 2147483647 w 111"/>
              <a:gd name="T55" fmla="*/ 2147483647 h 124"/>
              <a:gd name="T56" fmla="*/ 2147483647 w 111"/>
              <a:gd name="T57" fmla="*/ 2147483647 h 124"/>
              <a:gd name="T58" fmla="*/ 2147483647 w 111"/>
              <a:gd name="T59" fmla="*/ 2147483647 h 124"/>
              <a:gd name="T60" fmla="*/ 2147483647 w 111"/>
              <a:gd name="T61" fmla="*/ 2147483647 h 124"/>
              <a:gd name="T62" fmla="*/ 2147483647 w 111"/>
              <a:gd name="T63" fmla="*/ 2147483647 h 124"/>
              <a:gd name="T64" fmla="*/ 2147483647 w 111"/>
              <a:gd name="T65" fmla="*/ 2147483647 h 124"/>
              <a:gd name="T66" fmla="*/ 2147483647 w 111"/>
              <a:gd name="T67" fmla="*/ 2147483647 h 124"/>
              <a:gd name="T68" fmla="*/ 2147483647 w 111"/>
              <a:gd name="T69" fmla="*/ 2147483647 h 124"/>
              <a:gd name="T70" fmla="*/ 2147483647 w 111"/>
              <a:gd name="T71" fmla="*/ 2147483647 h 124"/>
              <a:gd name="T72" fmla="*/ 2147483647 w 111"/>
              <a:gd name="T73" fmla="*/ 2147483647 h 124"/>
              <a:gd name="T74" fmla="*/ 2147483647 w 111"/>
              <a:gd name="T75" fmla="*/ 2147483647 h 1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124"/>
              <a:gd name="T116" fmla="*/ 111 w 111"/>
              <a:gd name="T117" fmla="*/ 124 h 1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124">
                <a:moveTo>
                  <a:pt x="12" y="43"/>
                </a:moveTo>
                <a:lnTo>
                  <a:pt x="8" y="38"/>
                </a:lnTo>
                <a:lnTo>
                  <a:pt x="3" y="37"/>
                </a:lnTo>
                <a:lnTo>
                  <a:pt x="1" y="27"/>
                </a:lnTo>
                <a:lnTo>
                  <a:pt x="0" y="16"/>
                </a:lnTo>
                <a:lnTo>
                  <a:pt x="5" y="15"/>
                </a:lnTo>
                <a:lnTo>
                  <a:pt x="9" y="16"/>
                </a:lnTo>
                <a:lnTo>
                  <a:pt x="12" y="14"/>
                </a:lnTo>
                <a:lnTo>
                  <a:pt x="13" y="5"/>
                </a:lnTo>
                <a:lnTo>
                  <a:pt x="17" y="4"/>
                </a:lnTo>
                <a:lnTo>
                  <a:pt x="20" y="7"/>
                </a:lnTo>
                <a:lnTo>
                  <a:pt x="31" y="8"/>
                </a:lnTo>
                <a:lnTo>
                  <a:pt x="34" y="3"/>
                </a:lnTo>
                <a:lnTo>
                  <a:pt x="43" y="3"/>
                </a:lnTo>
                <a:lnTo>
                  <a:pt x="46" y="0"/>
                </a:lnTo>
                <a:lnTo>
                  <a:pt x="51" y="0"/>
                </a:lnTo>
                <a:lnTo>
                  <a:pt x="53" y="2"/>
                </a:lnTo>
                <a:lnTo>
                  <a:pt x="57" y="2"/>
                </a:lnTo>
                <a:lnTo>
                  <a:pt x="65" y="5"/>
                </a:lnTo>
                <a:lnTo>
                  <a:pt x="65" y="11"/>
                </a:lnTo>
                <a:lnTo>
                  <a:pt x="68" y="14"/>
                </a:lnTo>
                <a:lnTo>
                  <a:pt x="68" y="17"/>
                </a:lnTo>
                <a:lnTo>
                  <a:pt x="67" y="20"/>
                </a:lnTo>
                <a:lnTo>
                  <a:pt x="65" y="24"/>
                </a:lnTo>
                <a:lnTo>
                  <a:pt x="65" y="19"/>
                </a:lnTo>
                <a:lnTo>
                  <a:pt x="55" y="21"/>
                </a:lnTo>
                <a:lnTo>
                  <a:pt x="52" y="25"/>
                </a:lnTo>
                <a:lnTo>
                  <a:pt x="52" y="27"/>
                </a:lnTo>
                <a:lnTo>
                  <a:pt x="52" y="37"/>
                </a:lnTo>
                <a:lnTo>
                  <a:pt x="61" y="45"/>
                </a:lnTo>
                <a:lnTo>
                  <a:pt x="65" y="51"/>
                </a:lnTo>
                <a:lnTo>
                  <a:pt x="69" y="63"/>
                </a:lnTo>
                <a:lnTo>
                  <a:pt x="78" y="69"/>
                </a:lnTo>
                <a:lnTo>
                  <a:pt x="86" y="71"/>
                </a:lnTo>
                <a:lnTo>
                  <a:pt x="88" y="77"/>
                </a:lnTo>
                <a:lnTo>
                  <a:pt x="91" y="79"/>
                </a:lnTo>
                <a:lnTo>
                  <a:pt x="98" y="80"/>
                </a:lnTo>
                <a:lnTo>
                  <a:pt x="99" y="84"/>
                </a:lnTo>
                <a:lnTo>
                  <a:pt x="104" y="86"/>
                </a:lnTo>
                <a:lnTo>
                  <a:pt x="110" y="92"/>
                </a:lnTo>
                <a:lnTo>
                  <a:pt x="111" y="96"/>
                </a:lnTo>
                <a:lnTo>
                  <a:pt x="109" y="98"/>
                </a:lnTo>
                <a:lnTo>
                  <a:pt x="103" y="93"/>
                </a:lnTo>
                <a:lnTo>
                  <a:pt x="100" y="91"/>
                </a:lnTo>
                <a:lnTo>
                  <a:pt x="95" y="92"/>
                </a:lnTo>
                <a:lnTo>
                  <a:pt x="93" y="100"/>
                </a:lnTo>
                <a:lnTo>
                  <a:pt x="98" y="106"/>
                </a:lnTo>
                <a:lnTo>
                  <a:pt x="98" y="110"/>
                </a:lnTo>
                <a:lnTo>
                  <a:pt x="94" y="113"/>
                </a:lnTo>
                <a:lnTo>
                  <a:pt x="92" y="119"/>
                </a:lnTo>
                <a:lnTo>
                  <a:pt x="86" y="124"/>
                </a:lnTo>
                <a:lnTo>
                  <a:pt x="84" y="121"/>
                </a:lnTo>
                <a:lnTo>
                  <a:pt x="85" y="117"/>
                </a:lnTo>
                <a:lnTo>
                  <a:pt x="89" y="111"/>
                </a:lnTo>
                <a:lnTo>
                  <a:pt x="87" y="105"/>
                </a:lnTo>
                <a:lnTo>
                  <a:pt x="87" y="100"/>
                </a:lnTo>
                <a:lnTo>
                  <a:pt x="84" y="96"/>
                </a:lnTo>
                <a:lnTo>
                  <a:pt x="81" y="96"/>
                </a:lnTo>
                <a:lnTo>
                  <a:pt x="78" y="94"/>
                </a:lnTo>
                <a:lnTo>
                  <a:pt x="77" y="90"/>
                </a:lnTo>
                <a:lnTo>
                  <a:pt x="73" y="88"/>
                </a:lnTo>
                <a:lnTo>
                  <a:pt x="71" y="86"/>
                </a:lnTo>
                <a:lnTo>
                  <a:pt x="69" y="86"/>
                </a:lnTo>
                <a:lnTo>
                  <a:pt x="65" y="81"/>
                </a:lnTo>
                <a:lnTo>
                  <a:pt x="63" y="81"/>
                </a:lnTo>
                <a:lnTo>
                  <a:pt x="54" y="76"/>
                </a:lnTo>
                <a:lnTo>
                  <a:pt x="53" y="71"/>
                </a:lnTo>
                <a:lnTo>
                  <a:pt x="49" y="71"/>
                </a:lnTo>
                <a:lnTo>
                  <a:pt x="44" y="67"/>
                </a:lnTo>
                <a:lnTo>
                  <a:pt x="43" y="60"/>
                </a:lnTo>
                <a:lnTo>
                  <a:pt x="37" y="56"/>
                </a:lnTo>
                <a:lnTo>
                  <a:pt x="36" y="47"/>
                </a:lnTo>
                <a:lnTo>
                  <a:pt x="30" y="37"/>
                </a:lnTo>
                <a:lnTo>
                  <a:pt x="27" y="35"/>
                </a:lnTo>
                <a:lnTo>
                  <a:pt x="18" y="37"/>
                </a:lnTo>
                <a:lnTo>
                  <a:pt x="12" y="4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3" name="Freeform 375"/>
          <p:cNvSpPr>
            <a:spLocks/>
          </p:cNvSpPr>
          <p:nvPr/>
        </p:nvSpPr>
        <p:spPr bwMode="gray">
          <a:xfrm>
            <a:off x="5160934" y="2648784"/>
            <a:ext cx="20989" cy="55963"/>
          </a:xfrm>
          <a:custGeom>
            <a:avLst/>
            <a:gdLst>
              <a:gd name="T0" fmla="*/ 0 w 12"/>
              <a:gd name="T1" fmla="*/ 2147483647 h 30"/>
              <a:gd name="T2" fmla="*/ 2147483647 w 12"/>
              <a:gd name="T3" fmla="*/ 2147483647 h 30"/>
              <a:gd name="T4" fmla="*/ 2147483647 w 12"/>
              <a:gd name="T5" fmla="*/ 0 h 30"/>
              <a:gd name="T6" fmla="*/ 2147483647 w 12"/>
              <a:gd name="T7" fmla="*/ 2147483647 h 30"/>
              <a:gd name="T8" fmla="*/ 2147483647 w 12"/>
              <a:gd name="T9" fmla="*/ 2147483647 h 30"/>
              <a:gd name="T10" fmla="*/ 2147483647 w 12"/>
              <a:gd name="T11" fmla="*/ 2147483647 h 30"/>
              <a:gd name="T12" fmla="*/ 2147483647 w 12"/>
              <a:gd name="T13" fmla="*/ 2147483647 h 30"/>
              <a:gd name="T14" fmla="*/ 2147483647 w 12"/>
              <a:gd name="T15" fmla="*/ 2147483647 h 30"/>
              <a:gd name="T16" fmla="*/ 2147483647 w 12"/>
              <a:gd name="T17" fmla="*/ 2147483647 h 30"/>
              <a:gd name="T18" fmla="*/ 2147483647 w 12"/>
              <a:gd name="T19" fmla="*/ 2147483647 h 30"/>
              <a:gd name="T20" fmla="*/ 2147483647 w 12"/>
              <a:gd name="T21" fmla="*/ 2147483647 h 30"/>
              <a:gd name="T22" fmla="*/ 2147483647 w 12"/>
              <a:gd name="T23" fmla="*/ 2147483647 h 30"/>
              <a:gd name="T24" fmla="*/ 0 w 12"/>
              <a:gd name="T25" fmla="*/ 2147483647 h 30"/>
              <a:gd name="T26" fmla="*/ 2147483647 w 12"/>
              <a:gd name="T27" fmla="*/ 2147483647 h 30"/>
              <a:gd name="T28" fmla="*/ 0 w 12"/>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30"/>
              <a:gd name="T47" fmla="*/ 12 w 12"/>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30">
                <a:moveTo>
                  <a:pt x="0" y="7"/>
                </a:moveTo>
                <a:lnTo>
                  <a:pt x="6" y="3"/>
                </a:lnTo>
                <a:lnTo>
                  <a:pt x="8" y="0"/>
                </a:lnTo>
                <a:lnTo>
                  <a:pt x="10" y="1"/>
                </a:lnTo>
                <a:lnTo>
                  <a:pt x="10" y="6"/>
                </a:lnTo>
                <a:lnTo>
                  <a:pt x="12" y="8"/>
                </a:lnTo>
                <a:lnTo>
                  <a:pt x="12" y="22"/>
                </a:lnTo>
                <a:lnTo>
                  <a:pt x="10" y="24"/>
                </a:lnTo>
                <a:lnTo>
                  <a:pt x="9" y="27"/>
                </a:lnTo>
                <a:lnTo>
                  <a:pt x="5" y="28"/>
                </a:lnTo>
                <a:lnTo>
                  <a:pt x="4" y="30"/>
                </a:lnTo>
                <a:lnTo>
                  <a:pt x="1" y="29"/>
                </a:lnTo>
                <a:lnTo>
                  <a:pt x="0" y="21"/>
                </a:lnTo>
                <a:lnTo>
                  <a:pt x="1" y="10"/>
                </a:lnTo>
                <a:lnTo>
                  <a:pt x="0" y="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4" name="Freeform 376"/>
          <p:cNvSpPr>
            <a:spLocks/>
          </p:cNvSpPr>
          <p:nvPr/>
        </p:nvSpPr>
        <p:spPr bwMode="gray">
          <a:xfrm>
            <a:off x="5437985" y="2665571"/>
            <a:ext cx="5597" cy="4197"/>
          </a:xfrm>
          <a:custGeom>
            <a:avLst/>
            <a:gdLst>
              <a:gd name="T0" fmla="*/ 0 w 3"/>
              <a:gd name="T1" fmla="*/ 0 h 2"/>
              <a:gd name="T2" fmla="*/ 2147483647 w 3"/>
              <a:gd name="T3" fmla="*/ 0 h 2"/>
              <a:gd name="T4" fmla="*/ 2147483647 w 3"/>
              <a:gd name="T5" fmla="*/ 2147483647 h 2"/>
              <a:gd name="T6" fmla="*/ 0 w 3"/>
              <a:gd name="T7" fmla="*/ 2147483647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2" y="0"/>
                </a:lnTo>
                <a:lnTo>
                  <a:pt x="3" y="1"/>
                </a:lnTo>
                <a:lnTo>
                  <a:pt x="0"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5" name="Freeform 377"/>
          <p:cNvSpPr>
            <a:spLocks/>
          </p:cNvSpPr>
          <p:nvPr/>
        </p:nvSpPr>
        <p:spPr bwMode="gray">
          <a:xfrm>
            <a:off x="5414197" y="2704747"/>
            <a:ext cx="19589" cy="25183"/>
          </a:xfrm>
          <a:custGeom>
            <a:avLst/>
            <a:gdLst>
              <a:gd name="T0" fmla="*/ 0 w 11"/>
              <a:gd name="T1" fmla="*/ 2147483647 h 14"/>
              <a:gd name="T2" fmla="*/ 2147483647 w 11"/>
              <a:gd name="T3" fmla="*/ 0 h 14"/>
              <a:gd name="T4" fmla="*/ 2147483647 w 11"/>
              <a:gd name="T5" fmla="*/ 0 h 14"/>
              <a:gd name="T6" fmla="*/ 2147483647 w 11"/>
              <a:gd name="T7" fmla="*/ 2147483647 h 14"/>
              <a:gd name="T8" fmla="*/ 2147483647 w 11"/>
              <a:gd name="T9" fmla="*/ 2147483647 h 14"/>
              <a:gd name="T10" fmla="*/ 2147483647 w 11"/>
              <a:gd name="T11" fmla="*/ 2147483647 h 14"/>
              <a:gd name="T12" fmla="*/ 2147483647 w 11"/>
              <a:gd name="T13" fmla="*/ 2147483647 h 14"/>
              <a:gd name="T14" fmla="*/ 2147483647 w 11"/>
              <a:gd name="T15" fmla="*/ 2147483647 h 14"/>
              <a:gd name="T16" fmla="*/ 0 w 1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4"/>
              <a:gd name="T29" fmla="*/ 11 w 1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4">
                <a:moveTo>
                  <a:pt x="0" y="3"/>
                </a:moveTo>
                <a:lnTo>
                  <a:pt x="1" y="0"/>
                </a:lnTo>
                <a:lnTo>
                  <a:pt x="6" y="0"/>
                </a:lnTo>
                <a:lnTo>
                  <a:pt x="11" y="8"/>
                </a:lnTo>
                <a:lnTo>
                  <a:pt x="11" y="14"/>
                </a:lnTo>
                <a:lnTo>
                  <a:pt x="9" y="13"/>
                </a:lnTo>
                <a:lnTo>
                  <a:pt x="9" y="10"/>
                </a:lnTo>
                <a:lnTo>
                  <a:pt x="5" y="6"/>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6" name="Freeform 378"/>
          <p:cNvSpPr>
            <a:spLocks/>
          </p:cNvSpPr>
          <p:nvPr/>
        </p:nvSpPr>
        <p:spPr bwMode="gray">
          <a:xfrm>
            <a:off x="5456175" y="2701949"/>
            <a:ext cx="5597" cy="13991"/>
          </a:xfrm>
          <a:custGeom>
            <a:avLst/>
            <a:gdLst>
              <a:gd name="T0" fmla="*/ 2147483647 w 3"/>
              <a:gd name="T1" fmla="*/ 2147483647 h 7"/>
              <a:gd name="T2" fmla="*/ 0 w 3"/>
              <a:gd name="T3" fmla="*/ 2147483647 h 7"/>
              <a:gd name="T4" fmla="*/ 0 w 3"/>
              <a:gd name="T5" fmla="*/ 2147483647 h 7"/>
              <a:gd name="T6" fmla="*/ 2147483647 w 3"/>
              <a:gd name="T7" fmla="*/ 0 h 7"/>
              <a:gd name="T8" fmla="*/ 2147483647 w 3"/>
              <a:gd name="T9" fmla="*/ 2147483647 h 7"/>
              <a:gd name="T10" fmla="*/ 2147483647 w 3"/>
              <a:gd name="T11" fmla="*/ 2147483647 h 7"/>
              <a:gd name="T12" fmla="*/ 2147483647 w 3"/>
              <a:gd name="T13" fmla="*/ 2147483647 h 7"/>
              <a:gd name="T14" fmla="*/ 0 60000 65536"/>
              <a:gd name="T15" fmla="*/ 0 60000 65536"/>
              <a:gd name="T16" fmla="*/ 0 60000 65536"/>
              <a:gd name="T17" fmla="*/ 0 60000 65536"/>
              <a:gd name="T18" fmla="*/ 0 60000 65536"/>
              <a:gd name="T19" fmla="*/ 0 60000 65536"/>
              <a:gd name="T20" fmla="*/ 0 60000 65536"/>
              <a:gd name="T21" fmla="*/ 0 w 3"/>
              <a:gd name="T22" fmla="*/ 0 h 7"/>
              <a:gd name="T23" fmla="*/ 3 w 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7">
                <a:moveTo>
                  <a:pt x="2" y="7"/>
                </a:moveTo>
                <a:lnTo>
                  <a:pt x="0" y="4"/>
                </a:lnTo>
                <a:lnTo>
                  <a:pt x="0" y="1"/>
                </a:lnTo>
                <a:lnTo>
                  <a:pt x="2" y="0"/>
                </a:lnTo>
                <a:lnTo>
                  <a:pt x="2" y="2"/>
                </a:lnTo>
                <a:lnTo>
                  <a:pt x="3" y="6"/>
                </a:lnTo>
                <a:lnTo>
                  <a:pt x="2" y="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7" name="Freeform 379"/>
          <p:cNvSpPr>
            <a:spLocks/>
          </p:cNvSpPr>
          <p:nvPr/>
        </p:nvSpPr>
        <p:spPr bwMode="gray">
          <a:xfrm>
            <a:off x="5460373" y="2694951"/>
            <a:ext cx="5597" cy="5596"/>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2" y="0"/>
                </a:lnTo>
                <a:lnTo>
                  <a:pt x="3" y="2"/>
                </a:lnTo>
                <a:lnTo>
                  <a:pt x="2"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8" name="Freeform 380"/>
          <p:cNvSpPr>
            <a:spLocks/>
          </p:cNvSpPr>
          <p:nvPr/>
        </p:nvSpPr>
        <p:spPr bwMode="gray">
          <a:xfrm>
            <a:off x="5467369" y="2729928"/>
            <a:ext cx="5597" cy="8394"/>
          </a:xfrm>
          <a:custGeom>
            <a:avLst/>
            <a:gdLst>
              <a:gd name="T0" fmla="*/ 0 w 3"/>
              <a:gd name="T1" fmla="*/ 2147483647 h 4"/>
              <a:gd name="T2" fmla="*/ 2147483647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1" y="0"/>
                </a:lnTo>
                <a:lnTo>
                  <a:pt x="3" y="1"/>
                </a:lnTo>
                <a:lnTo>
                  <a:pt x="3" y="3"/>
                </a:lnTo>
                <a:lnTo>
                  <a:pt x="1"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09" name="Freeform 381"/>
          <p:cNvSpPr>
            <a:spLocks/>
          </p:cNvSpPr>
          <p:nvPr/>
        </p:nvSpPr>
        <p:spPr bwMode="gray">
          <a:xfrm>
            <a:off x="5460371" y="2735526"/>
            <a:ext cx="6996" cy="6995"/>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1" y="0"/>
                </a:lnTo>
                <a:lnTo>
                  <a:pt x="4" y="1"/>
                </a:lnTo>
                <a:lnTo>
                  <a:pt x="3" y="3"/>
                </a:lnTo>
                <a:lnTo>
                  <a:pt x="1" y="4"/>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10" name="Freeform 382"/>
          <p:cNvSpPr>
            <a:spLocks/>
          </p:cNvSpPr>
          <p:nvPr/>
        </p:nvSpPr>
        <p:spPr bwMode="gray">
          <a:xfrm>
            <a:off x="5359627" y="2633394"/>
            <a:ext cx="109141" cy="131513"/>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2147483647 h 72"/>
              <a:gd name="T12" fmla="*/ 2147483647 w 60"/>
              <a:gd name="T13" fmla="*/ 2147483647 h 72"/>
              <a:gd name="T14" fmla="*/ 2147483647 w 60"/>
              <a:gd name="T15" fmla="*/ 2147483647 h 72"/>
              <a:gd name="T16" fmla="*/ 2147483647 w 60"/>
              <a:gd name="T17" fmla="*/ 2147483647 h 72"/>
              <a:gd name="T18" fmla="*/ 2147483647 w 60"/>
              <a:gd name="T19" fmla="*/ 2147483647 h 72"/>
              <a:gd name="T20" fmla="*/ 2147483647 w 60"/>
              <a:gd name="T21" fmla="*/ 2147483647 h 72"/>
              <a:gd name="T22" fmla="*/ 2147483647 w 60"/>
              <a:gd name="T23" fmla="*/ 2147483647 h 72"/>
              <a:gd name="T24" fmla="*/ 2147483647 w 60"/>
              <a:gd name="T25" fmla="*/ 2147483647 h 72"/>
              <a:gd name="T26" fmla="*/ 2147483647 w 60"/>
              <a:gd name="T27" fmla="*/ 2147483647 h 72"/>
              <a:gd name="T28" fmla="*/ 2147483647 w 60"/>
              <a:gd name="T29" fmla="*/ 2147483647 h 72"/>
              <a:gd name="T30" fmla="*/ 2147483647 w 60"/>
              <a:gd name="T31" fmla="*/ 2147483647 h 72"/>
              <a:gd name="T32" fmla="*/ 2147483647 w 60"/>
              <a:gd name="T33" fmla="*/ 2147483647 h 72"/>
              <a:gd name="T34" fmla="*/ 2147483647 w 60"/>
              <a:gd name="T35" fmla="*/ 2147483647 h 72"/>
              <a:gd name="T36" fmla="*/ 2147483647 w 60"/>
              <a:gd name="T37" fmla="*/ 2147483647 h 72"/>
              <a:gd name="T38" fmla="*/ 2147483647 w 60"/>
              <a:gd name="T39" fmla="*/ 2147483647 h 72"/>
              <a:gd name="T40" fmla="*/ 2147483647 w 60"/>
              <a:gd name="T41" fmla="*/ 2147483647 h 72"/>
              <a:gd name="T42" fmla="*/ 2147483647 w 60"/>
              <a:gd name="T43" fmla="*/ 2147483647 h 72"/>
              <a:gd name="T44" fmla="*/ 2147483647 w 60"/>
              <a:gd name="T45" fmla="*/ 2147483647 h 72"/>
              <a:gd name="T46" fmla="*/ 2147483647 w 60"/>
              <a:gd name="T47" fmla="*/ 2147483647 h 72"/>
              <a:gd name="T48" fmla="*/ 2147483647 w 60"/>
              <a:gd name="T49" fmla="*/ 2147483647 h 72"/>
              <a:gd name="T50" fmla="*/ 2147483647 w 60"/>
              <a:gd name="T51" fmla="*/ 2147483647 h 72"/>
              <a:gd name="T52" fmla="*/ 2147483647 w 60"/>
              <a:gd name="T53" fmla="*/ 2147483647 h 72"/>
              <a:gd name="T54" fmla="*/ 2147483647 w 60"/>
              <a:gd name="T55" fmla="*/ 2147483647 h 72"/>
              <a:gd name="T56" fmla="*/ 2147483647 w 60"/>
              <a:gd name="T57" fmla="*/ 2147483647 h 72"/>
              <a:gd name="T58" fmla="*/ 2147483647 w 60"/>
              <a:gd name="T59" fmla="*/ 2147483647 h 72"/>
              <a:gd name="T60" fmla="*/ 2147483647 w 60"/>
              <a:gd name="T61" fmla="*/ 2147483647 h 72"/>
              <a:gd name="T62" fmla="*/ 2147483647 w 60"/>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72"/>
              <a:gd name="T98" fmla="*/ 60 w 60"/>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72">
                <a:moveTo>
                  <a:pt x="55" y="17"/>
                </a:moveTo>
                <a:lnTo>
                  <a:pt x="50" y="15"/>
                </a:lnTo>
                <a:lnTo>
                  <a:pt x="45" y="16"/>
                </a:lnTo>
                <a:lnTo>
                  <a:pt x="43" y="15"/>
                </a:lnTo>
                <a:lnTo>
                  <a:pt x="39" y="16"/>
                </a:lnTo>
                <a:lnTo>
                  <a:pt x="33" y="17"/>
                </a:lnTo>
                <a:lnTo>
                  <a:pt x="33" y="21"/>
                </a:lnTo>
                <a:lnTo>
                  <a:pt x="38" y="24"/>
                </a:lnTo>
                <a:lnTo>
                  <a:pt x="38" y="26"/>
                </a:lnTo>
                <a:lnTo>
                  <a:pt x="35" y="25"/>
                </a:lnTo>
                <a:lnTo>
                  <a:pt x="35" y="28"/>
                </a:lnTo>
                <a:lnTo>
                  <a:pt x="33" y="28"/>
                </a:lnTo>
                <a:lnTo>
                  <a:pt x="32" y="24"/>
                </a:lnTo>
                <a:lnTo>
                  <a:pt x="30" y="24"/>
                </a:lnTo>
                <a:lnTo>
                  <a:pt x="31" y="28"/>
                </a:lnTo>
                <a:lnTo>
                  <a:pt x="30" y="28"/>
                </a:lnTo>
                <a:lnTo>
                  <a:pt x="27" y="24"/>
                </a:lnTo>
                <a:lnTo>
                  <a:pt x="26" y="21"/>
                </a:lnTo>
                <a:lnTo>
                  <a:pt x="24" y="20"/>
                </a:lnTo>
                <a:lnTo>
                  <a:pt x="21" y="21"/>
                </a:lnTo>
                <a:lnTo>
                  <a:pt x="21" y="26"/>
                </a:lnTo>
                <a:lnTo>
                  <a:pt x="26" y="34"/>
                </a:lnTo>
                <a:lnTo>
                  <a:pt x="25" y="43"/>
                </a:lnTo>
                <a:lnTo>
                  <a:pt x="31" y="46"/>
                </a:lnTo>
                <a:lnTo>
                  <a:pt x="37" y="51"/>
                </a:lnTo>
                <a:lnTo>
                  <a:pt x="37" y="55"/>
                </a:lnTo>
                <a:lnTo>
                  <a:pt x="30" y="55"/>
                </a:lnTo>
                <a:lnTo>
                  <a:pt x="30" y="61"/>
                </a:lnTo>
                <a:lnTo>
                  <a:pt x="26" y="60"/>
                </a:lnTo>
                <a:lnTo>
                  <a:pt x="25" y="62"/>
                </a:lnTo>
                <a:lnTo>
                  <a:pt x="27" y="64"/>
                </a:lnTo>
                <a:lnTo>
                  <a:pt x="28" y="72"/>
                </a:lnTo>
                <a:lnTo>
                  <a:pt x="24" y="71"/>
                </a:lnTo>
                <a:lnTo>
                  <a:pt x="21" y="71"/>
                </a:lnTo>
                <a:lnTo>
                  <a:pt x="19" y="68"/>
                </a:lnTo>
                <a:lnTo>
                  <a:pt x="15" y="67"/>
                </a:lnTo>
                <a:lnTo>
                  <a:pt x="13" y="65"/>
                </a:lnTo>
                <a:lnTo>
                  <a:pt x="15" y="60"/>
                </a:lnTo>
                <a:lnTo>
                  <a:pt x="11" y="56"/>
                </a:lnTo>
                <a:lnTo>
                  <a:pt x="11" y="52"/>
                </a:lnTo>
                <a:lnTo>
                  <a:pt x="17" y="51"/>
                </a:lnTo>
                <a:lnTo>
                  <a:pt x="26" y="52"/>
                </a:lnTo>
                <a:lnTo>
                  <a:pt x="24" y="48"/>
                </a:lnTo>
                <a:lnTo>
                  <a:pt x="16" y="48"/>
                </a:lnTo>
                <a:lnTo>
                  <a:pt x="11" y="49"/>
                </a:lnTo>
                <a:lnTo>
                  <a:pt x="7" y="45"/>
                </a:lnTo>
                <a:lnTo>
                  <a:pt x="5" y="39"/>
                </a:lnTo>
                <a:lnTo>
                  <a:pt x="2" y="35"/>
                </a:lnTo>
                <a:lnTo>
                  <a:pt x="0" y="31"/>
                </a:lnTo>
                <a:lnTo>
                  <a:pt x="5" y="27"/>
                </a:lnTo>
                <a:lnTo>
                  <a:pt x="9" y="20"/>
                </a:lnTo>
                <a:lnTo>
                  <a:pt x="8" y="14"/>
                </a:lnTo>
                <a:lnTo>
                  <a:pt x="19" y="14"/>
                </a:lnTo>
                <a:lnTo>
                  <a:pt x="23" y="9"/>
                </a:lnTo>
                <a:lnTo>
                  <a:pt x="27" y="9"/>
                </a:lnTo>
                <a:lnTo>
                  <a:pt x="33" y="7"/>
                </a:lnTo>
                <a:lnTo>
                  <a:pt x="39" y="5"/>
                </a:lnTo>
                <a:lnTo>
                  <a:pt x="45" y="6"/>
                </a:lnTo>
                <a:lnTo>
                  <a:pt x="50" y="9"/>
                </a:lnTo>
                <a:lnTo>
                  <a:pt x="55" y="8"/>
                </a:lnTo>
                <a:lnTo>
                  <a:pt x="57" y="0"/>
                </a:lnTo>
                <a:lnTo>
                  <a:pt x="60" y="5"/>
                </a:lnTo>
                <a:lnTo>
                  <a:pt x="59" y="11"/>
                </a:lnTo>
                <a:lnTo>
                  <a:pt x="55" y="1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11" name="Freeform 383"/>
          <p:cNvSpPr>
            <a:spLocks/>
          </p:cNvSpPr>
          <p:nvPr/>
        </p:nvSpPr>
        <p:spPr bwMode="gray">
          <a:xfrm>
            <a:off x="5444981" y="2680962"/>
            <a:ext cx="5597" cy="5596"/>
          </a:xfrm>
          <a:custGeom>
            <a:avLst/>
            <a:gdLst>
              <a:gd name="T0" fmla="*/ 2147483647 w 3"/>
              <a:gd name="T1" fmla="*/ 2147483647 h 3"/>
              <a:gd name="T2" fmla="*/ 0 w 3"/>
              <a:gd name="T3" fmla="*/ 2147483647 h 3"/>
              <a:gd name="T4" fmla="*/ 2147483647 w 3"/>
              <a:gd name="T5" fmla="*/ 0 h 3"/>
              <a:gd name="T6" fmla="*/ 2147483647 w 3"/>
              <a:gd name="T7" fmla="*/ 2147483647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1" y="0"/>
                </a:lnTo>
                <a:lnTo>
                  <a:pt x="3" y="1"/>
                </a:lnTo>
                <a:lnTo>
                  <a:pt x="3" y="2"/>
                </a:lnTo>
                <a:lnTo>
                  <a:pt x="1"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12" name="Freeform 384"/>
          <p:cNvSpPr>
            <a:spLocks/>
          </p:cNvSpPr>
          <p:nvPr/>
        </p:nvSpPr>
        <p:spPr bwMode="gray">
          <a:xfrm>
            <a:off x="5478563" y="1728192"/>
            <a:ext cx="624065" cy="920590"/>
          </a:xfrm>
          <a:custGeom>
            <a:avLst/>
            <a:gdLst>
              <a:gd name="T0" fmla="*/ 2147483647 w 342"/>
              <a:gd name="T1" fmla="*/ 2147483647 h 506"/>
              <a:gd name="T2" fmla="*/ 2147483647 w 342"/>
              <a:gd name="T3" fmla="*/ 2147483647 h 506"/>
              <a:gd name="T4" fmla="*/ 2147483647 w 342"/>
              <a:gd name="T5" fmla="*/ 2147483647 h 506"/>
              <a:gd name="T6" fmla="*/ 2147483647 w 342"/>
              <a:gd name="T7" fmla="*/ 2147483647 h 506"/>
              <a:gd name="T8" fmla="*/ 2147483647 w 342"/>
              <a:gd name="T9" fmla="*/ 2147483647 h 506"/>
              <a:gd name="T10" fmla="*/ 2147483647 w 342"/>
              <a:gd name="T11" fmla="*/ 2147483647 h 506"/>
              <a:gd name="T12" fmla="*/ 2147483647 w 342"/>
              <a:gd name="T13" fmla="*/ 2147483647 h 506"/>
              <a:gd name="T14" fmla="*/ 2147483647 w 342"/>
              <a:gd name="T15" fmla="*/ 2147483647 h 506"/>
              <a:gd name="T16" fmla="*/ 2147483647 w 342"/>
              <a:gd name="T17" fmla="*/ 2147483647 h 506"/>
              <a:gd name="T18" fmla="*/ 2147483647 w 342"/>
              <a:gd name="T19" fmla="*/ 2147483647 h 506"/>
              <a:gd name="T20" fmla="*/ 2147483647 w 342"/>
              <a:gd name="T21" fmla="*/ 2147483647 h 506"/>
              <a:gd name="T22" fmla="*/ 2147483647 w 342"/>
              <a:gd name="T23" fmla="*/ 2147483647 h 506"/>
              <a:gd name="T24" fmla="*/ 2147483647 w 342"/>
              <a:gd name="T25" fmla="*/ 2147483647 h 506"/>
              <a:gd name="T26" fmla="*/ 2147483647 w 342"/>
              <a:gd name="T27" fmla="*/ 2147483647 h 506"/>
              <a:gd name="T28" fmla="*/ 2147483647 w 342"/>
              <a:gd name="T29" fmla="*/ 2147483647 h 506"/>
              <a:gd name="T30" fmla="*/ 2147483647 w 342"/>
              <a:gd name="T31" fmla="*/ 2147483647 h 506"/>
              <a:gd name="T32" fmla="*/ 2147483647 w 342"/>
              <a:gd name="T33" fmla="*/ 2147483647 h 506"/>
              <a:gd name="T34" fmla="*/ 2147483647 w 342"/>
              <a:gd name="T35" fmla="*/ 2147483647 h 506"/>
              <a:gd name="T36" fmla="*/ 2147483647 w 342"/>
              <a:gd name="T37" fmla="*/ 2147483647 h 506"/>
              <a:gd name="T38" fmla="*/ 2147483647 w 342"/>
              <a:gd name="T39" fmla="*/ 2147483647 h 506"/>
              <a:gd name="T40" fmla="*/ 2147483647 w 342"/>
              <a:gd name="T41" fmla="*/ 2147483647 h 506"/>
              <a:gd name="T42" fmla="*/ 2147483647 w 342"/>
              <a:gd name="T43" fmla="*/ 2147483647 h 506"/>
              <a:gd name="T44" fmla="*/ 2147483647 w 342"/>
              <a:gd name="T45" fmla="*/ 2147483647 h 506"/>
              <a:gd name="T46" fmla="*/ 2147483647 w 342"/>
              <a:gd name="T47" fmla="*/ 2147483647 h 506"/>
              <a:gd name="T48" fmla="*/ 2147483647 w 342"/>
              <a:gd name="T49" fmla="*/ 2147483647 h 506"/>
              <a:gd name="T50" fmla="*/ 2147483647 w 342"/>
              <a:gd name="T51" fmla="*/ 2147483647 h 506"/>
              <a:gd name="T52" fmla="*/ 2147483647 w 342"/>
              <a:gd name="T53" fmla="*/ 2147483647 h 506"/>
              <a:gd name="T54" fmla="*/ 2147483647 w 342"/>
              <a:gd name="T55" fmla="*/ 2147483647 h 506"/>
              <a:gd name="T56" fmla="*/ 2147483647 w 342"/>
              <a:gd name="T57" fmla="*/ 2147483647 h 506"/>
              <a:gd name="T58" fmla="*/ 2147483647 w 342"/>
              <a:gd name="T59" fmla="*/ 2147483647 h 506"/>
              <a:gd name="T60" fmla="*/ 2147483647 w 342"/>
              <a:gd name="T61" fmla="*/ 2147483647 h 506"/>
              <a:gd name="T62" fmla="*/ 2147483647 w 342"/>
              <a:gd name="T63" fmla="*/ 2147483647 h 506"/>
              <a:gd name="T64" fmla="*/ 2147483647 w 342"/>
              <a:gd name="T65" fmla="*/ 2147483647 h 506"/>
              <a:gd name="T66" fmla="*/ 2147483647 w 342"/>
              <a:gd name="T67" fmla="*/ 2147483647 h 506"/>
              <a:gd name="T68" fmla="*/ 2147483647 w 342"/>
              <a:gd name="T69" fmla="*/ 2147483647 h 506"/>
              <a:gd name="T70" fmla="*/ 2147483647 w 342"/>
              <a:gd name="T71" fmla="*/ 2147483647 h 506"/>
              <a:gd name="T72" fmla="*/ 2147483647 w 342"/>
              <a:gd name="T73" fmla="*/ 2147483647 h 506"/>
              <a:gd name="T74" fmla="*/ 2147483647 w 342"/>
              <a:gd name="T75" fmla="*/ 2147483647 h 506"/>
              <a:gd name="T76" fmla="*/ 2147483647 w 342"/>
              <a:gd name="T77" fmla="*/ 2147483647 h 506"/>
              <a:gd name="T78" fmla="*/ 2147483647 w 342"/>
              <a:gd name="T79" fmla="*/ 2147483647 h 506"/>
              <a:gd name="T80" fmla="*/ 2147483647 w 342"/>
              <a:gd name="T81" fmla="*/ 2147483647 h 506"/>
              <a:gd name="T82" fmla="*/ 2147483647 w 342"/>
              <a:gd name="T83" fmla="*/ 2147483647 h 506"/>
              <a:gd name="T84" fmla="*/ 2147483647 w 342"/>
              <a:gd name="T85" fmla="*/ 2147483647 h 506"/>
              <a:gd name="T86" fmla="*/ 2147483647 w 342"/>
              <a:gd name="T87" fmla="*/ 2147483647 h 506"/>
              <a:gd name="T88" fmla="*/ 2147483647 w 342"/>
              <a:gd name="T89" fmla="*/ 2147483647 h 506"/>
              <a:gd name="T90" fmla="*/ 2147483647 w 342"/>
              <a:gd name="T91" fmla="*/ 2147483647 h 506"/>
              <a:gd name="T92" fmla="*/ 2147483647 w 342"/>
              <a:gd name="T93" fmla="*/ 2147483647 h 506"/>
              <a:gd name="T94" fmla="*/ 2147483647 w 342"/>
              <a:gd name="T95" fmla="*/ 2147483647 h 506"/>
              <a:gd name="T96" fmla="*/ 2147483647 w 342"/>
              <a:gd name="T97" fmla="*/ 2147483647 h 506"/>
              <a:gd name="T98" fmla="*/ 2147483647 w 342"/>
              <a:gd name="T99" fmla="*/ 2147483647 h 506"/>
              <a:gd name="T100" fmla="*/ 2147483647 w 342"/>
              <a:gd name="T101" fmla="*/ 2147483647 h 506"/>
              <a:gd name="T102" fmla="*/ 2147483647 w 342"/>
              <a:gd name="T103" fmla="*/ 2147483647 h 506"/>
              <a:gd name="T104" fmla="*/ 2147483647 w 342"/>
              <a:gd name="T105" fmla="*/ 2147483647 h 506"/>
              <a:gd name="T106" fmla="*/ 2147483647 w 342"/>
              <a:gd name="T107" fmla="*/ 2147483647 h 50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42"/>
              <a:gd name="T163" fmla="*/ 0 h 506"/>
              <a:gd name="T164" fmla="*/ 342 w 342"/>
              <a:gd name="T165" fmla="*/ 506 h 50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42" h="506">
                <a:moveTo>
                  <a:pt x="300" y="362"/>
                </a:moveTo>
                <a:lnTo>
                  <a:pt x="300" y="369"/>
                </a:lnTo>
                <a:lnTo>
                  <a:pt x="287" y="365"/>
                </a:lnTo>
                <a:lnTo>
                  <a:pt x="283" y="360"/>
                </a:lnTo>
                <a:lnTo>
                  <a:pt x="266" y="360"/>
                </a:lnTo>
                <a:lnTo>
                  <a:pt x="261" y="366"/>
                </a:lnTo>
                <a:lnTo>
                  <a:pt x="258" y="366"/>
                </a:lnTo>
                <a:lnTo>
                  <a:pt x="254" y="362"/>
                </a:lnTo>
                <a:lnTo>
                  <a:pt x="249" y="363"/>
                </a:lnTo>
                <a:lnTo>
                  <a:pt x="243" y="355"/>
                </a:lnTo>
                <a:lnTo>
                  <a:pt x="235" y="355"/>
                </a:lnTo>
                <a:lnTo>
                  <a:pt x="231" y="352"/>
                </a:lnTo>
                <a:lnTo>
                  <a:pt x="222" y="352"/>
                </a:lnTo>
                <a:lnTo>
                  <a:pt x="217" y="346"/>
                </a:lnTo>
                <a:lnTo>
                  <a:pt x="197" y="360"/>
                </a:lnTo>
                <a:lnTo>
                  <a:pt x="197" y="372"/>
                </a:lnTo>
                <a:lnTo>
                  <a:pt x="191" y="373"/>
                </a:lnTo>
                <a:lnTo>
                  <a:pt x="188" y="368"/>
                </a:lnTo>
                <a:lnTo>
                  <a:pt x="182" y="369"/>
                </a:lnTo>
                <a:lnTo>
                  <a:pt x="179" y="410"/>
                </a:lnTo>
                <a:lnTo>
                  <a:pt x="193" y="413"/>
                </a:lnTo>
                <a:lnTo>
                  <a:pt x="199" y="421"/>
                </a:lnTo>
                <a:lnTo>
                  <a:pt x="197" y="431"/>
                </a:lnTo>
                <a:lnTo>
                  <a:pt x="201" y="434"/>
                </a:lnTo>
                <a:lnTo>
                  <a:pt x="199" y="435"/>
                </a:lnTo>
                <a:lnTo>
                  <a:pt x="193" y="440"/>
                </a:lnTo>
                <a:lnTo>
                  <a:pt x="189" y="442"/>
                </a:lnTo>
                <a:lnTo>
                  <a:pt x="188" y="443"/>
                </a:lnTo>
                <a:lnTo>
                  <a:pt x="185" y="443"/>
                </a:lnTo>
                <a:lnTo>
                  <a:pt x="182" y="448"/>
                </a:lnTo>
                <a:lnTo>
                  <a:pt x="180" y="454"/>
                </a:lnTo>
                <a:lnTo>
                  <a:pt x="177" y="455"/>
                </a:lnTo>
                <a:lnTo>
                  <a:pt x="177" y="457"/>
                </a:lnTo>
                <a:lnTo>
                  <a:pt x="178" y="459"/>
                </a:lnTo>
                <a:lnTo>
                  <a:pt x="179" y="463"/>
                </a:lnTo>
                <a:lnTo>
                  <a:pt x="182" y="466"/>
                </a:lnTo>
                <a:lnTo>
                  <a:pt x="184" y="469"/>
                </a:lnTo>
                <a:lnTo>
                  <a:pt x="185" y="475"/>
                </a:lnTo>
                <a:lnTo>
                  <a:pt x="185" y="478"/>
                </a:lnTo>
                <a:lnTo>
                  <a:pt x="185" y="481"/>
                </a:lnTo>
                <a:lnTo>
                  <a:pt x="187" y="483"/>
                </a:lnTo>
                <a:lnTo>
                  <a:pt x="188" y="486"/>
                </a:lnTo>
                <a:lnTo>
                  <a:pt x="189" y="488"/>
                </a:lnTo>
                <a:lnTo>
                  <a:pt x="191" y="490"/>
                </a:lnTo>
                <a:lnTo>
                  <a:pt x="192" y="494"/>
                </a:lnTo>
                <a:lnTo>
                  <a:pt x="194" y="496"/>
                </a:lnTo>
                <a:lnTo>
                  <a:pt x="194" y="504"/>
                </a:lnTo>
                <a:lnTo>
                  <a:pt x="188" y="506"/>
                </a:lnTo>
                <a:lnTo>
                  <a:pt x="175" y="500"/>
                </a:lnTo>
                <a:lnTo>
                  <a:pt x="171" y="494"/>
                </a:lnTo>
                <a:lnTo>
                  <a:pt x="168" y="494"/>
                </a:lnTo>
                <a:lnTo>
                  <a:pt x="156" y="485"/>
                </a:lnTo>
                <a:lnTo>
                  <a:pt x="143" y="479"/>
                </a:lnTo>
                <a:lnTo>
                  <a:pt x="139" y="480"/>
                </a:lnTo>
                <a:lnTo>
                  <a:pt x="125" y="478"/>
                </a:lnTo>
                <a:lnTo>
                  <a:pt x="113" y="475"/>
                </a:lnTo>
                <a:lnTo>
                  <a:pt x="108" y="471"/>
                </a:lnTo>
                <a:lnTo>
                  <a:pt x="99" y="460"/>
                </a:lnTo>
                <a:lnTo>
                  <a:pt x="95" y="460"/>
                </a:lnTo>
                <a:lnTo>
                  <a:pt x="92" y="457"/>
                </a:lnTo>
                <a:lnTo>
                  <a:pt x="89" y="455"/>
                </a:lnTo>
                <a:lnTo>
                  <a:pt x="87" y="451"/>
                </a:lnTo>
                <a:lnTo>
                  <a:pt x="86" y="448"/>
                </a:lnTo>
                <a:lnTo>
                  <a:pt x="92" y="447"/>
                </a:lnTo>
                <a:lnTo>
                  <a:pt x="92" y="445"/>
                </a:lnTo>
                <a:lnTo>
                  <a:pt x="97" y="440"/>
                </a:lnTo>
                <a:lnTo>
                  <a:pt x="98" y="437"/>
                </a:lnTo>
                <a:lnTo>
                  <a:pt x="95" y="431"/>
                </a:lnTo>
                <a:lnTo>
                  <a:pt x="103" y="426"/>
                </a:lnTo>
                <a:lnTo>
                  <a:pt x="102" y="424"/>
                </a:lnTo>
                <a:lnTo>
                  <a:pt x="93" y="427"/>
                </a:lnTo>
                <a:lnTo>
                  <a:pt x="99" y="416"/>
                </a:lnTo>
                <a:lnTo>
                  <a:pt x="105" y="409"/>
                </a:lnTo>
                <a:lnTo>
                  <a:pt x="109" y="410"/>
                </a:lnTo>
                <a:lnTo>
                  <a:pt x="110" y="398"/>
                </a:lnTo>
                <a:lnTo>
                  <a:pt x="116" y="391"/>
                </a:lnTo>
                <a:lnTo>
                  <a:pt x="103" y="378"/>
                </a:lnTo>
                <a:lnTo>
                  <a:pt x="97" y="378"/>
                </a:lnTo>
                <a:lnTo>
                  <a:pt x="89" y="371"/>
                </a:lnTo>
                <a:lnTo>
                  <a:pt x="74" y="372"/>
                </a:lnTo>
                <a:lnTo>
                  <a:pt x="70" y="366"/>
                </a:lnTo>
                <a:lnTo>
                  <a:pt x="70" y="360"/>
                </a:lnTo>
                <a:lnTo>
                  <a:pt x="63" y="359"/>
                </a:lnTo>
                <a:lnTo>
                  <a:pt x="59" y="342"/>
                </a:lnTo>
                <a:lnTo>
                  <a:pt x="47" y="341"/>
                </a:lnTo>
                <a:lnTo>
                  <a:pt x="40" y="345"/>
                </a:lnTo>
                <a:lnTo>
                  <a:pt x="38" y="337"/>
                </a:lnTo>
                <a:lnTo>
                  <a:pt x="34" y="333"/>
                </a:lnTo>
                <a:lnTo>
                  <a:pt x="33" y="327"/>
                </a:lnTo>
                <a:lnTo>
                  <a:pt x="38" y="327"/>
                </a:lnTo>
                <a:lnTo>
                  <a:pt x="42" y="330"/>
                </a:lnTo>
                <a:lnTo>
                  <a:pt x="45" y="330"/>
                </a:lnTo>
                <a:lnTo>
                  <a:pt x="47" y="322"/>
                </a:lnTo>
                <a:lnTo>
                  <a:pt x="38" y="312"/>
                </a:lnTo>
                <a:lnTo>
                  <a:pt x="33" y="303"/>
                </a:lnTo>
                <a:lnTo>
                  <a:pt x="32" y="287"/>
                </a:lnTo>
                <a:lnTo>
                  <a:pt x="28" y="282"/>
                </a:lnTo>
                <a:lnTo>
                  <a:pt x="22" y="281"/>
                </a:lnTo>
                <a:lnTo>
                  <a:pt x="17" y="282"/>
                </a:lnTo>
                <a:lnTo>
                  <a:pt x="12" y="277"/>
                </a:lnTo>
                <a:lnTo>
                  <a:pt x="6" y="277"/>
                </a:lnTo>
                <a:lnTo>
                  <a:pt x="7" y="264"/>
                </a:lnTo>
                <a:lnTo>
                  <a:pt x="3" y="258"/>
                </a:lnTo>
                <a:lnTo>
                  <a:pt x="3" y="247"/>
                </a:lnTo>
                <a:lnTo>
                  <a:pt x="3" y="238"/>
                </a:lnTo>
                <a:lnTo>
                  <a:pt x="0" y="230"/>
                </a:lnTo>
                <a:lnTo>
                  <a:pt x="3" y="214"/>
                </a:lnTo>
                <a:lnTo>
                  <a:pt x="8" y="209"/>
                </a:lnTo>
                <a:lnTo>
                  <a:pt x="7" y="206"/>
                </a:lnTo>
                <a:lnTo>
                  <a:pt x="13" y="206"/>
                </a:lnTo>
                <a:lnTo>
                  <a:pt x="14" y="204"/>
                </a:lnTo>
                <a:lnTo>
                  <a:pt x="24" y="205"/>
                </a:lnTo>
                <a:lnTo>
                  <a:pt x="26" y="198"/>
                </a:lnTo>
                <a:lnTo>
                  <a:pt x="21" y="197"/>
                </a:lnTo>
                <a:lnTo>
                  <a:pt x="15" y="197"/>
                </a:lnTo>
                <a:lnTo>
                  <a:pt x="10" y="195"/>
                </a:lnTo>
                <a:lnTo>
                  <a:pt x="11" y="188"/>
                </a:lnTo>
                <a:lnTo>
                  <a:pt x="13" y="178"/>
                </a:lnTo>
                <a:lnTo>
                  <a:pt x="23" y="163"/>
                </a:lnTo>
                <a:lnTo>
                  <a:pt x="40" y="141"/>
                </a:lnTo>
                <a:lnTo>
                  <a:pt x="32" y="130"/>
                </a:lnTo>
                <a:lnTo>
                  <a:pt x="26" y="128"/>
                </a:lnTo>
                <a:lnTo>
                  <a:pt x="24" y="122"/>
                </a:lnTo>
                <a:lnTo>
                  <a:pt x="28" y="115"/>
                </a:lnTo>
                <a:lnTo>
                  <a:pt x="28" y="109"/>
                </a:lnTo>
                <a:lnTo>
                  <a:pt x="24" y="101"/>
                </a:lnTo>
                <a:lnTo>
                  <a:pt x="26" y="96"/>
                </a:lnTo>
                <a:lnTo>
                  <a:pt x="22" y="92"/>
                </a:lnTo>
                <a:lnTo>
                  <a:pt x="24" y="83"/>
                </a:lnTo>
                <a:lnTo>
                  <a:pt x="23" y="75"/>
                </a:lnTo>
                <a:lnTo>
                  <a:pt x="24" y="63"/>
                </a:lnTo>
                <a:lnTo>
                  <a:pt x="15" y="48"/>
                </a:lnTo>
                <a:lnTo>
                  <a:pt x="21" y="40"/>
                </a:lnTo>
                <a:lnTo>
                  <a:pt x="17" y="31"/>
                </a:lnTo>
                <a:lnTo>
                  <a:pt x="9" y="26"/>
                </a:lnTo>
                <a:lnTo>
                  <a:pt x="9" y="21"/>
                </a:lnTo>
                <a:lnTo>
                  <a:pt x="15" y="13"/>
                </a:lnTo>
                <a:lnTo>
                  <a:pt x="20" y="11"/>
                </a:lnTo>
                <a:lnTo>
                  <a:pt x="21" y="8"/>
                </a:lnTo>
                <a:lnTo>
                  <a:pt x="33" y="3"/>
                </a:lnTo>
                <a:lnTo>
                  <a:pt x="38" y="3"/>
                </a:lnTo>
                <a:lnTo>
                  <a:pt x="38" y="1"/>
                </a:lnTo>
                <a:lnTo>
                  <a:pt x="43" y="0"/>
                </a:lnTo>
                <a:lnTo>
                  <a:pt x="50" y="3"/>
                </a:lnTo>
                <a:lnTo>
                  <a:pt x="50" y="5"/>
                </a:lnTo>
                <a:lnTo>
                  <a:pt x="44" y="6"/>
                </a:lnTo>
                <a:lnTo>
                  <a:pt x="46" y="9"/>
                </a:lnTo>
                <a:lnTo>
                  <a:pt x="52" y="10"/>
                </a:lnTo>
                <a:lnTo>
                  <a:pt x="56" y="12"/>
                </a:lnTo>
                <a:lnTo>
                  <a:pt x="65" y="11"/>
                </a:lnTo>
                <a:lnTo>
                  <a:pt x="79" y="14"/>
                </a:lnTo>
                <a:lnTo>
                  <a:pt x="92" y="23"/>
                </a:lnTo>
                <a:lnTo>
                  <a:pt x="103" y="27"/>
                </a:lnTo>
                <a:lnTo>
                  <a:pt x="108" y="29"/>
                </a:lnTo>
                <a:lnTo>
                  <a:pt x="112" y="32"/>
                </a:lnTo>
                <a:lnTo>
                  <a:pt x="116" y="32"/>
                </a:lnTo>
                <a:lnTo>
                  <a:pt x="121" y="35"/>
                </a:lnTo>
                <a:lnTo>
                  <a:pt x="125" y="38"/>
                </a:lnTo>
                <a:lnTo>
                  <a:pt x="125" y="52"/>
                </a:lnTo>
                <a:lnTo>
                  <a:pt x="106" y="66"/>
                </a:lnTo>
                <a:lnTo>
                  <a:pt x="95" y="66"/>
                </a:lnTo>
                <a:lnTo>
                  <a:pt x="82" y="61"/>
                </a:lnTo>
                <a:lnTo>
                  <a:pt x="70" y="56"/>
                </a:lnTo>
                <a:lnTo>
                  <a:pt x="61" y="52"/>
                </a:lnTo>
                <a:lnTo>
                  <a:pt x="55" y="52"/>
                </a:lnTo>
                <a:lnTo>
                  <a:pt x="44" y="45"/>
                </a:lnTo>
                <a:lnTo>
                  <a:pt x="44" y="50"/>
                </a:lnTo>
                <a:lnTo>
                  <a:pt x="55" y="58"/>
                </a:lnTo>
                <a:lnTo>
                  <a:pt x="66" y="70"/>
                </a:lnTo>
                <a:lnTo>
                  <a:pt x="67" y="77"/>
                </a:lnTo>
                <a:lnTo>
                  <a:pt x="62" y="85"/>
                </a:lnTo>
                <a:lnTo>
                  <a:pt x="67" y="91"/>
                </a:lnTo>
                <a:lnTo>
                  <a:pt x="66" y="104"/>
                </a:lnTo>
                <a:lnTo>
                  <a:pt x="66" y="109"/>
                </a:lnTo>
                <a:lnTo>
                  <a:pt x="74" y="107"/>
                </a:lnTo>
                <a:lnTo>
                  <a:pt x="82" y="118"/>
                </a:lnTo>
                <a:lnTo>
                  <a:pt x="94" y="116"/>
                </a:lnTo>
                <a:lnTo>
                  <a:pt x="96" y="111"/>
                </a:lnTo>
                <a:lnTo>
                  <a:pt x="92" y="108"/>
                </a:lnTo>
                <a:lnTo>
                  <a:pt x="88" y="106"/>
                </a:lnTo>
                <a:lnTo>
                  <a:pt x="82" y="96"/>
                </a:lnTo>
                <a:lnTo>
                  <a:pt x="84" y="88"/>
                </a:lnTo>
                <a:lnTo>
                  <a:pt x="89" y="89"/>
                </a:lnTo>
                <a:lnTo>
                  <a:pt x="92" y="94"/>
                </a:lnTo>
                <a:lnTo>
                  <a:pt x="105" y="101"/>
                </a:lnTo>
                <a:lnTo>
                  <a:pt x="115" y="100"/>
                </a:lnTo>
                <a:lnTo>
                  <a:pt x="118" y="94"/>
                </a:lnTo>
                <a:lnTo>
                  <a:pt x="110" y="79"/>
                </a:lnTo>
                <a:lnTo>
                  <a:pt x="122" y="68"/>
                </a:lnTo>
                <a:lnTo>
                  <a:pt x="130" y="63"/>
                </a:lnTo>
                <a:lnTo>
                  <a:pt x="131" y="55"/>
                </a:lnTo>
                <a:lnTo>
                  <a:pt x="140" y="56"/>
                </a:lnTo>
                <a:lnTo>
                  <a:pt x="151" y="64"/>
                </a:lnTo>
                <a:lnTo>
                  <a:pt x="156" y="48"/>
                </a:lnTo>
                <a:lnTo>
                  <a:pt x="149" y="44"/>
                </a:lnTo>
                <a:lnTo>
                  <a:pt x="149" y="41"/>
                </a:lnTo>
                <a:lnTo>
                  <a:pt x="152" y="38"/>
                </a:lnTo>
                <a:lnTo>
                  <a:pt x="152" y="30"/>
                </a:lnTo>
                <a:lnTo>
                  <a:pt x="149" y="28"/>
                </a:lnTo>
                <a:lnTo>
                  <a:pt x="143" y="24"/>
                </a:lnTo>
                <a:lnTo>
                  <a:pt x="144" y="22"/>
                </a:lnTo>
                <a:lnTo>
                  <a:pt x="148" y="21"/>
                </a:lnTo>
                <a:lnTo>
                  <a:pt x="160" y="23"/>
                </a:lnTo>
                <a:lnTo>
                  <a:pt x="171" y="26"/>
                </a:lnTo>
                <a:lnTo>
                  <a:pt x="177" y="34"/>
                </a:lnTo>
                <a:lnTo>
                  <a:pt x="164" y="36"/>
                </a:lnTo>
                <a:lnTo>
                  <a:pt x="164" y="38"/>
                </a:lnTo>
                <a:lnTo>
                  <a:pt x="160" y="41"/>
                </a:lnTo>
                <a:lnTo>
                  <a:pt x="165" y="44"/>
                </a:lnTo>
                <a:lnTo>
                  <a:pt x="166" y="47"/>
                </a:lnTo>
                <a:lnTo>
                  <a:pt x="177" y="50"/>
                </a:lnTo>
                <a:lnTo>
                  <a:pt x="185" y="47"/>
                </a:lnTo>
                <a:lnTo>
                  <a:pt x="187" y="42"/>
                </a:lnTo>
                <a:lnTo>
                  <a:pt x="185" y="37"/>
                </a:lnTo>
                <a:lnTo>
                  <a:pt x="189" y="36"/>
                </a:lnTo>
                <a:lnTo>
                  <a:pt x="193" y="39"/>
                </a:lnTo>
                <a:lnTo>
                  <a:pt x="195" y="38"/>
                </a:lnTo>
                <a:lnTo>
                  <a:pt x="195" y="35"/>
                </a:lnTo>
                <a:lnTo>
                  <a:pt x="203" y="35"/>
                </a:lnTo>
                <a:lnTo>
                  <a:pt x="209" y="31"/>
                </a:lnTo>
                <a:lnTo>
                  <a:pt x="214" y="26"/>
                </a:lnTo>
                <a:lnTo>
                  <a:pt x="223" y="23"/>
                </a:lnTo>
                <a:lnTo>
                  <a:pt x="226" y="24"/>
                </a:lnTo>
                <a:lnTo>
                  <a:pt x="227" y="27"/>
                </a:lnTo>
                <a:lnTo>
                  <a:pt x="231" y="25"/>
                </a:lnTo>
                <a:lnTo>
                  <a:pt x="230" y="22"/>
                </a:lnTo>
                <a:lnTo>
                  <a:pt x="234" y="21"/>
                </a:lnTo>
                <a:lnTo>
                  <a:pt x="239" y="18"/>
                </a:lnTo>
                <a:lnTo>
                  <a:pt x="246" y="17"/>
                </a:lnTo>
                <a:lnTo>
                  <a:pt x="243" y="20"/>
                </a:lnTo>
                <a:lnTo>
                  <a:pt x="245" y="24"/>
                </a:lnTo>
                <a:lnTo>
                  <a:pt x="239" y="27"/>
                </a:lnTo>
                <a:lnTo>
                  <a:pt x="242" y="30"/>
                </a:lnTo>
                <a:lnTo>
                  <a:pt x="247" y="28"/>
                </a:lnTo>
                <a:lnTo>
                  <a:pt x="249" y="29"/>
                </a:lnTo>
                <a:lnTo>
                  <a:pt x="254" y="29"/>
                </a:lnTo>
                <a:lnTo>
                  <a:pt x="254" y="26"/>
                </a:lnTo>
                <a:lnTo>
                  <a:pt x="258" y="23"/>
                </a:lnTo>
                <a:lnTo>
                  <a:pt x="264" y="23"/>
                </a:lnTo>
                <a:lnTo>
                  <a:pt x="264" y="24"/>
                </a:lnTo>
                <a:lnTo>
                  <a:pt x="271" y="24"/>
                </a:lnTo>
                <a:lnTo>
                  <a:pt x="277" y="20"/>
                </a:lnTo>
                <a:lnTo>
                  <a:pt x="282" y="20"/>
                </a:lnTo>
                <a:lnTo>
                  <a:pt x="287" y="17"/>
                </a:lnTo>
                <a:lnTo>
                  <a:pt x="292" y="19"/>
                </a:lnTo>
                <a:lnTo>
                  <a:pt x="292" y="24"/>
                </a:lnTo>
                <a:lnTo>
                  <a:pt x="296" y="26"/>
                </a:lnTo>
                <a:lnTo>
                  <a:pt x="300" y="24"/>
                </a:lnTo>
                <a:lnTo>
                  <a:pt x="299" y="21"/>
                </a:lnTo>
                <a:lnTo>
                  <a:pt x="307" y="19"/>
                </a:lnTo>
                <a:lnTo>
                  <a:pt x="308" y="11"/>
                </a:lnTo>
                <a:lnTo>
                  <a:pt x="304" y="8"/>
                </a:lnTo>
                <a:lnTo>
                  <a:pt x="310" y="3"/>
                </a:lnTo>
                <a:lnTo>
                  <a:pt x="336" y="6"/>
                </a:lnTo>
                <a:lnTo>
                  <a:pt x="341" y="21"/>
                </a:lnTo>
                <a:lnTo>
                  <a:pt x="336" y="25"/>
                </a:lnTo>
                <a:lnTo>
                  <a:pt x="342" y="53"/>
                </a:lnTo>
                <a:lnTo>
                  <a:pt x="340" y="64"/>
                </a:lnTo>
                <a:lnTo>
                  <a:pt x="332" y="68"/>
                </a:lnTo>
                <a:lnTo>
                  <a:pt x="305" y="101"/>
                </a:lnTo>
                <a:lnTo>
                  <a:pt x="302" y="137"/>
                </a:lnTo>
                <a:lnTo>
                  <a:pt x="307" y="144"/>
                </a:lnTo>
                <a:lnTo>
                  <a:pt x="301" y="171"/>
                </a:lnTo>
                <a:lnTo>
                  <a:pt x="297" y="207"/>
                </a:lnTo>
                <a:lnTo>
                  <a:pt x="300" y="226"/>
                </a:lnTo>
                <a:lnTo>
                  <a:pt x="301" y="252"/>
                </a:lnTo>
                <a:lnTo>
                  <a:pt x="297" y="268"/>
                </a:lnTo>
                <a:lnTo>
                  <a:pt x="288" y="273"/>
                </a:lnTo>
                <a:lnTo>
                  <a:pt x="284" y="285"/>
                </a:lnTo>
                <a:lnTo>
                  <a:pt x="292" y="293"/>
                </a:lnTo>
                <a:lnTo>
                  <a:pt x="278" y="323"/>
                </a:lnTo>
                <a:lnTo>
                  <a:pt x="276" y="335"/>
                </a:lnTo>
                <a:lnTo>
                  <a:pt x="291" y="351"/>
                </a:lnTo>
                <a:lnTo>
                  <a:pt x="300" y="362"/>
                </a:lnTo>
                <a:close/>
              </a:path>
            </a:pathLst>
          </a:custGeom>
          <a:solidFill>
            <a:srgbClr val="7013FF"/>
          </a:solidFill>
          <a:ln w="3175">
            <a:solidFill>
              <a:schemeClr val="tx2">
                <a:lumMod val="50000"/>
              </a:schemeClr>
            </a:solidFill>
            <a:round/>
            <a:headEnd/>
            <a:tailEnd/>
          </a:ln>
        </p:spPr>
        <p:txBody>
          <a:bodyPr/>
          <a:lstStyle/>
          <a:p>
            <a:pPr defTabSz="685766" hangingPunct="1">
              <a:defRPr/>
            </a:pPr>
            <a:endParaRPr lang="en-US" sz="1013" kern="1200">
              <a:solidFill>
                <a:srgbClr val="6E9FE0"/>
              </a:solidFill>
              <a:ea typeface="+mn-ea"/>
              <a:cs typeface="+mn-cs"/>
            </a:endParaRPr>
          </a:p>
        </p:txBody>
      </p:sp>
      <p:sp>
        <p:nvSpPr>
          <p:cNvPr id="48513" name="Freeform 386"/>
          <p:cNvSpPr>
            <a:spLocks/>
          </p:cNvSpPr>
          <p:nvPr/>
        </p:nvSpPr>
        <p:spPr bwMode="gray">
          <a:xfrm>
            <a:off x="5023807" y="3040523"/>
            <a:ext cx="270055" cy="222453"/>
          </a:xfrm>
          <a:custGeom>
            <a:avLst/>
            <a:gdLst>
              <a:gd name="T0" fmla="*/ 2147483647 w 148"/>
              <a:gd name="T1" fmla="*/ 0 h 122"/>
              <a:gd name="T2" fmla="*/ 2147483647 w 148"/>
              <a:gd name="T3" fmla="*/ 2147483647 h 122"/>
              <a:gd name="T4" fmla="*/ 2147483647 w 148"/>
              <a:gd name="T5" fmla="*/ 2147483647 h 122"/>
              <a:gd name="T6" fmla="*/ 2147483647 w 148"/>
              <a:gd name="T7" fmla="*/ 2147483647 h 122"/>
              <a:gd name="T8" fmla="*/ 2147483647 w 148"/>
              <a:gd name="T9" fmla="*/ 2147483647 h 122"/>
              <a:gd name="T10" fmla="*/ 2147483647 w 148"/>
              <a:gd name="T11" fmla="*/ 2147483647 h 122"/>
              <a:gd name="T12" fmla="*/ 2147483647 w 148"/>
              <a:gd name="T13" fmla="*/ 2147483647 h 122"/>
              <a:gd name="T14" fmla="*/ 2147483647 w 148"/>
              <a:gd name="T15" fmla="*/ 2147483647 h 122"/>
              <a:gd name="T16" fmla="*/ 2147483647 w 148"/>
              <a:gd name="T17" fmla="*/ 2147483647 h 122"/>
              <a:gd name="T18" fmla="*/ 2147483647 w 148"/>
              <a:gd name="T19" fmla="*/ 2147483647 h 122"/>
              <a:gd name="T20" fmla="*/ 2147483647 w 148"/>
              <a:gd name="T21" fmla="*/ 2147483647 h 122"/>
              <a:gd name="T22" fmla="*/ 2147483647 w 148"/>
              <a:gd name="T23" fmla="*/ 2147483647 h 122"/>
              <a:gd name="T24" fmla="*/ 2147483647 w 148"/>
              <a:gd name="T25" fmla="*/ 2147483647 h 122"/>
              <a:gd name="T26" fmla="*/ 2147483647 w 148"/>
              <a:gd name="T27" fmla="*/ 2147483647 h 122"/>
              <a:gd name="T28" fmla="*/ 2147483647 w 148"/>
              <a:gd name="T29" fmla="*/ 2147483647 h 122"/>
              <a:gd name="T30" fmla="*/ 2147483647 w 148"/>
              <a:gd name="T31" fmla="*/ 2147483647 h 122"/>
              <a:gd name="T32" fmla="*/ 2147483647 w 148"/>
              <a:gd name="T33" fmla="*/ 2147483647 h 122"/>
              <a:gd name="T34" fmla="*/ 2147483647 w 148"/>
              <a:gd name="T35" fmla="*/ 2147483647 h 122"/>
              <a:gd name="T36" fmla="*/ 2147483647 w 148"/>
              <a:gd name="T37" fmla="*/ 2147483647 h 122"/>
              <a:gd name="T38" fmla="*/ 2147483647 w 148"/>
              <a:gd name="T39" fmla="*/ 2147483647 h 122"/>
              <a:gd name="T40" fmla="*/ 2147483647 w 148"/>
              <a:gd name="T41" fmla="*/ 2147483647 h 122"/>
              <a:gd name="T42" fmla="*/ 2147483647 w 148"/>
              <a:gd name="T43" fmla="*/ 2147483647 h 122"/>
              <a:gd name="T44" fmla="*/ 2147483647 w 148"/>
              <a:gd name="T45" fmla="*/ 2147483647 h 122"/>
              <a:gd name="T46" fmla="*/ 2147483647 w 148"/>
              <a:gd name="T47" fmla="*/ 2147483647 h 122"/>
              <a:gd name="T48" fmla="*/ 0 w 148"/>
              <a:gd name="T49" fmla="*/ 2147483647 h 122"/>
              <a:gd name="T50" fmla="*/ 0 w 148"/>
              <a:gd name="T51" fmla="*/ 2147483647 h 122"/>
              <a:gd name="T52" fmla="*/ 2147483647 w 148"/>
              <a:gd name="T53" fmla="*/ 2147483647 h 122"/>
              <a:gd name="T54" fmla="*/ 2147483647 w 148"/>
              <a:gd name="T55" fmla="*/ 2147483647 h 122"/>
              <a:gd name="T56" fmla="*/ 2147483647 w 148"/>
              <a:gd name="T57" fmla="*/ 2147483647 h 122"/>
              <a:gd name="T58" fmla="*/ 2147483647 w 148"/>
              <a:gd name="T59" fmla="*/ 2147483647 h 122"/>
              <a:gd name="T60" fmla="*/ 2147483647 w 148"/>
              <a:gd name="T61" fmla="*/ 2147483647 h 122"/>
              <a:gd name="T62" fmla="*/ 2147483647 w 148"/>
              <a:gd name="T63" fmla="*/ 0 h 1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
              <a:gd name="T97" fmla="*/ 0 h 122"/>
              <a:gd name="T98" fmla="*/ 148 w 148"/>
              <a:gd name="T99" fmla="*/ 122 h 1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 h="122">
                <a:moveTo>
                  <a:pt x="110" y="0"/>
                </a:moveTo>
                <a:lnTo>
                  <a:pt x="136" y="7"/>
                </a:lnTo>
                <a:lnTo>
                  <a:pt x="140" y="23"/>
                </a:lnTo>
                <a:lnTo>
                  <a:pt x="148" y="34"/>
                </a:lnTo>
                <a:lnTo>
                  <a:pt x="143" y="42"/>
                </a:lnTo>
                <a:lnTo>
                  <a:pt x="142" y="71"/>
                </a:lnTo>
                <a:lnTo>
                  <a:pt x="126" y="91"/>
                </a:lnTo>
                <a:lnTo>
                  <a:pt x="124" y="104"/>
                </a:lnTo>
                <a:lnTo>
                  <a:pt x="110" y="109"/>
                </a:lnTo>
                <a:lnTo>
                  <a:pt x="93" y="106"/>
                </a:lnTo>
                <a:lnTo>
                  <a:pt x="88" y="112"/>
                </a:lnTo>
                <a:lnTo>
                  <a:pt x="81" y="114"/>
                </a:lnTo>
                <a:lnTo>
                  <a:pt x="74" y="111"/>
                </a:lnTo>
                <a:lnTo>
                  <a:pt x="64" y="111"/>
                </a:lnTo>
                <a:lnTo>
                  <a:pt x="57" y="103"/>
                </a:lnTo>
                <a:lnTo>
                  <a:pt x="43" y="101"/>
                </a:lnTo>
                <a:lnTo>
                  <a:pt x="36" y="107"/>
                </a:lnTo>
                <a:lnTo>
                  <a:pt x="32" y="120"/>
                </a:lnTo>
                <a:lnTo>
                  <a:pt x="28" y="121"/>
                </a:lnTo>
                <a:lnTo>
                  <a:pt x="21" y="122"/>
                </a:lnTo>
                <a:lnTo>
                  <a:pt x="19" y="118"/>
                </a:lnTo>
                <a:lnTo>
                  <a:pt x="11" y="111"/>
                </a:lnTo>
                <a:lnTo>
                  <a:pt x="10" y="104"/>
                </a:lnTo>
                <a:lnTo>
                  <a:pt x="5" y="104"/>
                </a:lnTo>
                <a:lnTo>
                  <a:pt x="0" y="99"/>
                </a:lnTo>
                <a:lnTo>
                  <a:pt x="0" y="92"/>
                </a:lnTo>
                <a:lnTo>
                  <a:pt x="15" y="91"/>
                </a:lnTo>
                <a:lnTo>
                  <a:pt x="20" y="89"/>
                </a:lnTo>
                <a:lnTo>
                  <a:pt x="30" y="87"/>
                </a:lnTo>
                <a:lnTo>
                  <a:pt x="42" y="47"/>
                </a:lnTo>
                <a:lnTo>
                  <a:pt x="52" y="46"/>
                </a:lnTo>
                <a:lnTo>
                  <a:pt x="110"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14" name="Freeform 387"/>
          <p:cNvSpPr>
            <a:spLocks/>
          </p:cNvSpPr>
          <p:nvPr/>
        </p:nvSpPr>
        <p:spPr bwMode="gray">
          <a:xfrm>
            <a:off x="4735562" y="3167838"/>
            <a:ext cx="95149" cy="90940"/>
          </a:xfrm>
          <a:custGeom>
            <a:avLst/>
            <a:gdLst>
              <a:gd name="T0" fmla="*/ 2147483647 w 52"/>
              <a:gd name="T1" fmla="*/ 2147483647 h 50"/>
              <a:gd name="T2" fmla="*/ 2147483647 w 52"/>
              <a:gd name="T3" fmla="*/ 2147483647 h 50"/>
              <a:gd name="T4" fmla="*/ 2147483647 w 52"/>
              <a:gd name="T5" fmla="*/ 2147483647 h 50"/>
              <a:gd name="T6" fmla="*/ 2147483647 w 52"/>
              <a:gd name="T7" fmla="*/ 2147483647 h 50"/>
              <a:gd name="T8" fmla="*/ 2147483647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0 w 52"/>
              <a:gd name="T19" fmla="*/ 2147483647 h 50"/>
              <a:gd name="T20" fmla="*/ 2147483647 w 52"/>
              <a:gd name="T21" fmla="*/ 2147483647 h 50"/>
              <a:gd name="T22" fmla="*/ 2147483647 w 52"/>
              <a:gd name="T23" fmla="*/ 2147483647 h 50"/>
              <a:gd name="T24" fmla="*/ 2147483647 w 52"/>
              <a:gd name="T25" fmla="*/ 0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50"/>
              <a:gd name="T86" fmla="*/ 52 w 5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50">
                <a:moveTo>
                  <a:pt x="2" y="46"/>
                </a:moveTo>
                <a:lnTo>
                  <a:pt x="3" y="41"/>
                </a:lnTo>
                <a:lnTo>
                  <a:pt x="18" y="39"/>
                </a:lnTo>
                <a:lnTo>
                  <a:pt x="28" y="42"/>
                </a:lnTo>
                <a:lnTo>
                  <a:pt x="31" y="39"/>
                </a:lnTo>
                <a:lnTo>
                  <a:pt x="28" y="34"/>
                </a:lnTo>
                <a:lnTo>
                  <a:pt x="20" y="32"/>
                </a:lnTo>
                <a:lnTo>
                  <a:pt x="3" y="34"/>
                </a:lnTo>
                <a:lnTo>
                  <a:pt x="1" y="29"/>
                </a:lnTo>
                <a:lnTo>
                  <a:pt x="0" y="22"/>
                </a:lnTo>
                <a:lnTo>
                  <a:pt x="3" y="16"/>
                </a:lnTo>
                <a:lnTo>
                  <a:pt x="6" y="3"/>
                </a:lnTo>
                <a:lnTo>
                  <a:pt x="13" y="0"/>
                </a:lnTo>
                <a:lnTo>
                  <a:pt x="17" y="1"/>
                </a:lnTo>
                <a:lnTo>
                  <a:pt x="23" y="2"/>
                </a:lnTo>
                <a:lnTo>
                  <a:pt x="25" y="3"/>
                </a:lnTo>
                <a:lnTo>
                  <a:pt x="28" y="5"/>
                </a:lnTo>
                <a:lnTo>
                  <a:pt x="31" y="7"/>
                </a:lnTo>
                <a:lnTo>
                  <a:pt x="35" y="13"/>
                </a:lnTo>
                <a:lnTo>
                  <a:pt x="44" y="22"/>
                </a:lnTo>
                <a:lnTo>
                  <a:pt x="46" y="38"/>
                </a:lnTo>
                <a:lnTo>
                  <a:pt x="52" y="43"/>
                </a:lnTo>
                <a:lnTo>
                  <a:pt x="52" y="50"/>
                </a:lnTo>
                <a:lnTo>
                  <a:pt x="39" y="47"/>
                </a:lnTo>
                <a:lnTo>
                  <a:pt x="30" y="47"/>
                </a:lnTo>
                <a:lnTo>
                  <a:pt x="16" y="46"/>
                </a:lnTo>
                <a:lnTo>
                  <a:pt x="5" y="50"/>
                </a:lnTo>
                <a:lnTo>
                  <a:pt x="2" y="46"/>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15" name="Freeform 388"/>
          <p:cNvSpPr>
            <a:spLocks/>
          </p:cNvSpPr>
          <p:nvPr/>
        </p:nvSpPr>
        <p:spPr bwMode="gray">
          <a:xfrm>
            <a:off x="4815317" y="3015341"/>
            <a:ext cx="285447" cy="282613"/>
          </a:xfrm>
          <a:custGeom>
            <a:avLst/>
            <a:gdLst>
              <a:gd name="T0" fmla="*/ 2147483647 w 156"/>
              <a:gd name="T1" fmla="*/ 0 h 155"/>
              <a:gd name="T2" fmla="*/ 2147483647 w 156"/>
              <a:gd name="T3" fmla="*/ 2147483647 h 155"/>
              <a:gd name="T4" fmla="*/ 2147483647 w 156"/>
              <a:gd name="T5" fmla="*/ 2147483647 h 155"/>
              <a:gd name="T6" fmla="*/ 2147483647 w 156"/>
              <a:gd name="T7" fmla="*/ 2147483647 h 155"/>
              <a:gd name="T8" fmla="*/ 2147483647 w 156"/>
              <a:gd name="T9" fmla="*/ 2147483647 h 155"/>
              <a:gd name="T10" fmla="*/ 2147483647 w 156"/>
              <a:gd name="T11" fmla="*/ 2147483647 h 155"/>
              <a:gd name="T12" fmla="*/ 2147483647 w 156"/>
              <a:gd name="T13" fmla="*/ 2147483647 h 155"/>
              <a:gd name="T14" fmla="*/ 2147483647 w 156"/>
              <a:gd name="T15" fmla="*/ 2147483647 h 155"/>
              <a:gd name="T16" fmla="*/ 2147483647 w 156"/>
              <a:gd name="T17" fmla="*/ 2147483647 h 155"/>
              <a:gd name="T18" fmla="*/ 2147483647 w 156"/>
              <a:gd name="T19" fmla="*/ 2147483647 h 155"/>
              <a:gd name="T20" fmla="*/ 2147483647 w 156"/>
              <a:gd name="T21" fmla="*/ 2147483647 h 155"/>
              <a:gd name="T22" fmla="*/ 2147483647 w 156"/>
              <a:gd name="T23" fmla="*/ 2147483647 h 155"/>
              <a:gd name="T24" fmla="*/ 2147483647 w 156"/>
              <a:gd name="T25" fmla="*/ 2147483647 h 155"/>
              <a:gd name="T26" fmla="*/ 2147483647 w 156"/>
              <a:gd name="T27" fmla="*/ 2147483647 h 155"/>
              <a:gd name="T28" fmla="*/ 2147483647 w 156"/>
              <a:gd name="T29" fmla="*/ 2147483647 h 155"/>
              <a:gd name="T30" fmla="*/ 2147483647 w 156"/>
              <a:gd name="T31" fmla="*/ 2147483647 h 155"/>
              <a:gd name="T32" fmla="*/ 2147483647 w 156"/>
              <a:gd name="T33" fmla="*/ 2147483647 h 155"/>
              <a:gd name="T34" fmla="*/ 2147483647 w 156"/>
              <a:gd name="T35" fmla="*/ 2147483647 h 155"/>
              <a:gd name="T36" fmla="*/ 2147483647 w 156"/>
              <a:gd name="T37" fmla="*/ 2147483647 h 155"/>
              <a:gd name="T38" fmla="*/ 2147483647 w 156"/>
              <a:gd name="T39" fmla="*/ 2147483647 h 155"/>
              <a:gd name="T40" fmla="*/ 2147483647 w 156"/>
              <a:gd name="T41" fmla="*/ 2147483647 h 155"/>
              <a:gd name="T42" fmla="*/ 2147483647 w 156"/>
              <a:gd name="T43" fmla="*/ 2147483647 h 155"/>
              <a:gd name="T44" fmla="*/ 2147483647 w 156"/>
              <a:gd name="T45" fmla="*/ 2147483647 h 155"/>
              <a:gd name="T46" fmla="*/ 2147483647 w 156"/>
              <a:gd name="T47" fmla="*/ 2147483647 h 155"/>
              <a:gd name="T48" fmla="*/ 2147483647 w 156"/>
              <a:gd name="T49" fmla="*/ 2147483647 h 155"/>
              <a:gd name="T50" fmla="*/ 2147483647 w 156"/>
              <a:gd name="T51" fmla="*/ 2147483647 h 155"/>
              <a:gd name="T52" fmla="*/ 2147483647 w 156"/>
              <a:gd name="T53" fmla="*/ 2147483647 h 155"/>
              <a:gd name="T54" fmla="*/ 2147483647 w 156"/>
              <a:gd name="T55" fmla="*/ 2147483647 h 155"/>
              <a:gd name="T56" fmla="*/ 2147483647 w 156"/>
              <a:gd name="T57" fmla="*/ 2147483647 h 155"/>
              <a:gd name="T58" fmla="*/ 2147483647 w 156"/>
              <a:gd name="T59" fmla="*/ 2147483647 h 155"/>
              <a:gd name="T60" fmla="*/ 2147483647 w 156"/>
              <a:gd name="T61" fmla="*/ 2147483647 h 155"/>
              <a:gd name="T62" fmla="*/ 2147483647 w 156"/>
              <a:gd name="T63" fmla="*/ 2147483647 h 155"/>
              <a:gd name="T64" fmla="*/ 2147483647 w 156"/>
              <a:gd name="T65" fmla="*/ 2147483647 h 155"/>
              <a:gd name="T66" fmla="*/ 2147483647 w 156"/>
              <a:gd name="T67" fmla="*/ 2147483647 h 155"/>
              <a:gd name="T68" fmla="*/ 0 w 156"/>
              <a:gd name="T69" fmla="*/ 2147483647 h 155"/>
              <a:gd name="T70" fmla="*/ 2147483647 w 156"/>
              <a:gd name="T71" fmla="*/ 2147483647 h 155"/>
              <a:gd name="T72" fmla="*/ 2147483647 w 156"/>
              <a:gd name="T73" fmla="*/ 2147483647 h 155"/>
              <a:gd name="T74" fmla="*/ 2147483647 w 156"/>
              <a:gd name="T75" fmla="*/ 2147483647 h 155"/>
              <a:gd name="T76" fmla="*/ 2147483647 w 156"/>
              <a:gd name="T77" fmla="*/ 2147483647 h 155"/>
              <a:gd name="T78" fmla="*/ 2147483647 w 156"/>
              <a:gd name="T79" fmla="*/ 2147483647 h 155"/>
              <a:gd name="T80" fmla="*/ 2147483647 w 156"/>
              <a:gd name="T81" fmla="*/ 2147483647 h 155"/>
              <a:gd name="T82" fmla="*/ 2147483647 w 156"/>
              <a:gd name="T83" fmla="*/ 2147483647 h 155"/>
              <a:gd name="T84" fmla="*/ 2147483647 w 156"/>
              <a:gd name="T85" fmla="*/ 2147483647 h 155"/>
              <a:gd name="T86" fmla="*/ 2147483647 w 156"/>
              <a:gd name="T87" fmla="*/ 2147483647 h 155"/>
              <a:gd name="T88" fmla="*/ 2147483647 w 156"/>
              <a:gd name="T89" fmla="*/ 0 h 1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55"/>
              <a:gd name="T137" fmla="*/ 156 w 156"/>
              <a:gd name="T138" fmla="*/ 155 h 1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55">
                <a:moveTo>
                  <a:pt x="70" y="0"/>
                </a:moveTo>
                <a:lnTo>
                  <a:pt x="124" y="43"/>
                </a:lnTo>
                <a:lnTo>
                  <a:pt x="128" y="51"/>
                </a:lnTo>
                <a:lnTo>
                  <a:pt x="135" y="50"/>
                </a:lnTo>
                <a:lnTo>
                  <a:pt x="139" y="52"/>
                </a:lnTo>
                <a:lnTo>
                  <a:pt x="140" y="57"/>
                </a:lnTo>
                <a:lnTo>
                  <a:pt x="140" y="62"/>
                </a:lnTo>
                <a:lnTo>
                  <a:pt x="156" y="61"/>
                </a:lnTo>
                <a:lnTo>
                  <a:pt x="144" y="101"/>
                </a:lnTo>
                <a:lnTo>
                  <a:pt x="134" y="103"/>
                </a:lnTo>
                <a:lnTo>
                  <a:pt x="129" y="105"/>
                </a:lnTo>
                <a:lnTo>
                  <a:pt x="114" y="106"/>
                </a:lnTo>
                <a:lnTo>
                  <a:pt x="111" y="103"/>
                </a:lnTo>
                <a:lnTo>
                  <a:pt x="101" y="104"/>
                </a:lnTo>
                <a:lnTo>
                  <a:pt x="97" y="110"/>
                </a:lnTo>
                <a:lnTo>
                  <a:pt x="92" y="110"/>
                </a:lnTo>
                <a:lnTo>
                  <a:pt x="84" y="123"/>
                </a:lnTo>
                <a:lnTo>
                  <a:pt x="77" y="121"/>
                </a:lnTo>
                <a:lnTo>
                  <a:pt x="76" y="125"/>
                </a:lnTo>
                <a:lnTo>
                  <a:pt x="67" y="134"/>
                </a:lnTo>
                <a:lnTo>
                  <a:pt x="68" y="139"/>
                </a:lnTo>
                <a:lnTo>
                  <a:pt x="65" y="141"/>
                </a:lnTo>
                <a:lnTo>
                  <a:pt x="63" y="153"/>
                </a:lnTo>
                <a:lnTo>
                  <a:pt x="57" y="153"/>
                </a:lnTo>
                <a:lnTo>
                  <a:pt x="52" y="148"/>
                </a:lnTo>
                <a:lnTo>
                  <a:pt x="47" y="153"/>
                </a:lnTo>
                <a:lnTo>
                  <a:pt x="38" y="155"/>
                </a:lnTo>
                <a:lnTo>
                  <a:pt x="32" y="140"/>
                </a:lnTo>
                <a:lnTo>
                  <a:pt x="27" y="135"/>
                </a:lnTo>
                <a:lnTo>
                  <a:pt x="25" y="138"/>
                </a:lnTo>
                <a:lnTo>
                  <a:pt x="18" y="139"/>
                </a:lnTo>
                <a:lnTo>
                  <a:pt x="8" y="134"/>
                </a:lnTo>
                <a:lnTo>
                  <a:pt x="8" y="127"/>
                </a:lnTo>
                <a:lnTo>
                  <a:pt x="2" y="122"/>
                </a:lnTo>
                <a:lnTo>
                  <a:pt x="0" y="106"/>
                </a:lnTo>
                <a:lnTo>
                  <a:pt x="2" y="99"/>
                </a:lnTo>
                <a:lnTo>
                  <a:pt x="6" y="98"/>
                </a:lnTo>
                <a:lnTo>
                  <a:pt x="10" y="103"/>
                </a:lnTo>
                <a:lnTo>
                  <a:pt x="15" y="99"/>
                </a:lnTo>
                <a:lnTo>
                  <a:pt x="22" y="100"/>
                </a:lnTo>
                <a:lnTo>
                  <a:pt x="26" y="97"/>
                </a:lnTo>
                <a:lnTo>
                  <a:pt x="28" y="99"/>
                </a:lnTo>
                <a:lnTo>
                  <a:pt x="61" y="98"/>
                </a:lnTo>
                <a:lnTo>
                  <a:pt x="50" y="1"/>
                </a:lnTo>
                <a:lnTo>
                  <a:pt x="70"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16" name="Freeform 389"/>
          <p:cNvSpPr>
            <a:spLocks/>
          </p:cNvSpPr>
          <p:nvPr/>
        </p:nvSpPr>
        <p:spPr bwMode="gray">
          <a:xfrm>
            <a:off x="4930058" y="3202817"/>
            <a:ext cx="132929" cy="107729"/>
          </a:xfrm>
          <a:custGeom>
            <a:avLst/>
            <a:gdLst>
              <a:gd name="T0" fmla="*/ 2147483647 w 73"/>
              <a:gd name="T1" fmla="*/ 2147483647 h 59"/>
              <a:gd name="T2" fmla="*/ 2147483647 w 73"/>
              <a:gd name="T3" fmla="*/ 2147483647 h 59"/>
              <a:gd name="T4" fmla="*/ 2147483647 w 73"/>
              <a:gd name="T5" fmla="*/ 2147483647 h 59"/>
              <a:gd name="T6" fmla="*/ 2147483647 w 73"/>
              <a:gd name="T7" fmla="*/ 2147483647 h 59"/>
              <a:gd name="T8" fmla="*/ 2147483647 w 73"/>
              <a:gd name="T9" fmla="*/ 2147483647 h 59"/>
              <a:gd name="T10" fmla="*/ 2147483647 w 73"/>
              <a:gd name="T11" fmla="*/ 2147483647 h 59"/>
              <a:gd name="T12" fmla="*/ 2147483647 w 73"/>
              <a:gd name="T13" fmla="*/ 2147483647 h 59"/>
              <a:gd name="T14" fmla="*/ 2147483647 w 73"/>
              <a:gd name="T15" fmla="*/ 2147483647 h 59"/>
              <a:gd name="T16" fmla="*/ 2147483647 w 73"/>
              <a:gd name="T17" fmla="*/ 2147483647 h 59"/>
              <a:gd name="T18" fmla="*/ 2147483647 w 73"/>
              <a:gd name="T19" fmla="*/ 2147483647 h 59"/>
              <a:gd name="T20" fmla="*/ 2147483647 w 73"/>
              <a:gd name="T21" fmla="*/ 2147483647 h 59"/>
              <a:gd name="T22" fmla="*/ 2147483647 w 73"/>
              <a:gd name="T23" fmla="*/ 2147483647 h 59"/>
              <a:gd name="T24" fmla="*/ 2147483647 w 73"/>
              <a:gd name="T25" fmla="*/ 2147483647 h 59"/>
              <a:gd name="T26" fmla="*/ 2147483647 w 73"/>
              <a:gd name="T27" fmla="*/ 2147483647 h 59"/>
              <a:gd name="T28" fmla="*/ 2147483647 w 73"/>
              <a:gd name="T29" fmla="*/ 2147483647 h 59"/>
              <a:gd name="T30" fmla="*/ 0 w 73"/>
              <a:gd name="T31" fmla="*/ 2147483647 h 59"/>
              <a:gd name="T32" fmla="*/ 2147483647 w 73"/>
              <a:gd name="T33" fmla="*/ 2147483647 h 59"/>
              <a:gd name="T34" fmla="*/ 2147483647 w 73"/>
              <a:gd name="T35" fmla="*/ 2147483647 h 59"/>
              <a:gd name="T36" fmla="*/ 2147483647 w 73"/>
              <a:gd name="T37" fmla="*/ 2147483647 h 59"/>
              <a:gd name="T38" fmla="*/ 2147483647 w 73"/>
              <a:gd name="T39" fmla="*/ 2147483647 h 59"/>
              <a:gd name="T40" fmla="*/ 2147483647 w 73"/>
              <a:gd name="T41" fmla="*/ 2147483647 h 59"/>
              <a:gd name="T42" fmla="*/ 2147483647 w 73"/>
              <a:gd name="T43" fmla="*/ 2147483647 h 59"/>
              <a:gd name="T44" fmla="*/ 2147483647 w 73"/>
              <a:gd name="T45" fmla="*/ 2147483647 h 59"/>
              <a:gd name="T46" fmla="*/ 2147483647 w 73"/>
              <a:gd name="T47" fmla="*/ 2147483647 h 59"/>
              <a:gd name="T48" fmla="*/ 2147483647 w 73"/>
              <a:gd name="T49" fmla="*/ 2147483647 h 59"/>
              <a:gd name="T50" fmla="*/ 2147483647 w 73"/>
              <a:gd name="T51" fmla="*/ 0 h 59"/>
              <a:gd name="T52" fmla="*/ 2147483647 w 73"/>
              <a:gd name="T53" fmla="*/ 2147483647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
              <a:gd name="T82" fmla="*/ 0 h 59"/>
              <a:gd name="T83" fmla="*/ 73 w 73"/>
              <a:gd name="T84" fmla="*/ 59 h 5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 h="59">
                <a:moveTo>
                  <a:pt x="51" y="3"/>
                </a:moveTo>
                <a:lnTo>
                  <a:pt x="51" y="10"/>
                </a:lnTo>
                <a:lnTo>
                  <a:pt x="56" y="15"/>
                </a:lnTo>
                <a:lnTo>
                  <a:pt x="61" y="15"/>
                </a:lnTo>
                <a:lnTo>
                  <a:pt x="62" y="22"/>
                </a:lnTo>
                <a:lnTo>
                  <a:pt x="70" y="29"/>
                </a:lnTo>
                <a:lnTo>
                  <a:pt x="73" y="35"/>
                </a:lnTo>
                <a:lnTo>
                  <a:pt x="57" y="45"/>
                </a:lnTo>
                <a:lnTo>
                  <a:pt x="44" y="40"/>
                </a:lnTo>
                <a:lnTo>
                  <a:pt x="40" y="41"/>
                </a:lnTo>
                <a:lnTo>
                  <a:pt x="33" y="38"/>
                </a:lnTo>
                <a:lnTo>
                  <a:pt x="27" y="40"/>
                </a:lnTo>
                <a:lnTo>
                  <a:pt x="23" y="53"/>
                </a:lnTo>
                <a:lnTo>
                  <a:pt x="13" y="53"/>
                </a:lnTo>
                <a:lnTo>
                  <a:pt x="7" y="59"/>
                </a:lnTo>
                <a:lnTo>
                  <a:pt x="0" y="50"/>
                </a:lnTo>
                <a:lnTo>
                  <a:pt x="2" y="38"/>
                </a:lnTo>
                <a:lnTo>
                  <a:pt x="5" y="36"/>
                </a:lnTo>
                <a:lnTo>
                  <a:pt x="4" y="31"/>
                </a:lnTo>
                <a:lnTo>
                  <a:pt x="13" y="22"/>
                </a:lnTo>
                <a:lnTo>
                  <a:pt x="14" y="18"/>
                </a:lnTo>
                <a:lnTo>
                  <a:pt x="21" y="20"/>
                </a:lnTo>
                <a:lnTo>
                  <a:pt x="29" y="7"/>
                </a:lnTo>
                <a:lnTo>
                  <a:pt x="34" y="7"/>
                </a:lnTo>
                <a:lnTo>
                  <a:pt x="38" y="1"/>
                </a:lnTo>
                <a:lnTo>
                  <a:pt x="48" y="0"/>
                </a:lnTo>
                <a:lnTo>
                  <a:pt x="51"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17" name="Freeform 390"/>
          <p:cNvSpPr>
            <a:spLocks/>
          </p:cNvSpPr>
          <p:nvPr/>
        </p:nvSpPr>
        <p:spPr bwMode="gray">
          <a:xfrm>
            <a:off x="4825112" y="2785893"/>
            <a:ext cx="174906" cy="165091"/>
          </a:xfrm>
          <a:custGeom>
            <a:avLst/>
            <a:gdLst>
              <a:gd name="T0" fmla="*/ 0 w 96"/>
              <a:gd name="T1" fmla="*/ 2147483647 h 91"/>
              <a:gd name="T2" fmla="*/ 2147483647 w 96"/>
              <a:gd name="T3" fmla="*/ 2147483647 h 91"/>
              <a:gd name="T4" fmla="*/ 2147483647 w 96"/>
              <a:gd name="T5" fmla="*/ 2147483647 h 91"/>
              <a:gd name="T6" fmla="*/ 2147483647 w 96"/>
              <a:gd name="T7" fmla="*/ 2147483647 h 91"/>
              <a:gd name="T8" fmla="*/ 2147483647 w 96"/>
              <a:gd name="T9" fmla="*/ 2147483647 h 91"/>
              <a:gd name="T10" fmla="*/ 2147483647 w 96"/>
              <a:gd name="T11" fmla="*/ 2147483647 h 91"/>
              <a:gd name="T12" fmla="*/ 2147483647 w 96"/>
              <a:gd name="T13" fmla="*/ 2147483647 h 91"/>
              <a:gd name="T14" fmla="*/ 2147483647 w 96"/>
              <a:gd name="T15" fmla="*/ 2147483647 h 91"/>
              <a:gd name="T16" fmla="*/ 2147483647 w 96"/>
              <a:gd name="T17" fmla="*/ 2147483647 h 91"/>
              <a:gd name="T18" fmla="*/ 2147483647 w 96"/>
              <a:gd name="T19" fmla="*/ 2147483647 h 91"/>
              <a:gd name="T20" fmla="*/ 2147483647 w 96"/>
              <a:gd name="T21" fmla="*/ 2147483647 h 91"/>
              <a:gd name="T22" fmla="*/ 2147483647 w 96"/>
              <a:gd name="T23" fmla="*/ 2147483647 h 91"/>
              <a:gd name="T24" fmla="*/ 2147483647 w 96"/>
              <a:gd name="T25" fmla="*/ 2147483647 h 91"/>
              <a:gd name="T26" fmla="*/ 2147483647 w 96"/>
              <a:gd name="T27" fmla="*/ 2147483647 h 91"/>
              <a:gd name="T28" fmla="*/ 2147483647 w 96"/>
              <a:gd name="T29" fmla="*/ 2147483647 h 91"/>
              <a:gd name="T30" fmla="*/ 2147483647 w 96"/>
              <a:gd name="T31" fmla="*/ 0 h 91"/>
              <a:gd name="T32" fmla="*/ 2147483647 w 96"/>
              <a:gd name="T33" fmla="*/ 2147483647 h 91"/>
              <a:gd name="T34" fmla="*/ 2147483647 w 96"/>
              <a:gd name="T35" fmla="*/ 2147483647 h 91"/>
              <a:gd name="T36" fmla="*/ 2147483647 w 96"/>
              <a:gd name="T37" fmla="*/ 2147483647 h 91"/>
              <a:gd name="T38" fmla="*/ 2147483647 w 96"/>
              <a:gd name="T39" fmla="*/ 2147483647 h 91"/>
              <a:gd name="T40" fmla="*/ 2147483647 w 96"/>
              <a:gd name="T41" fmla="*/ 2147483647 h 91"/>
              <a:gd name="T42" fmla="*/ 2147483647 w 96"/>
              <a:gd name="T43" fmla="*/ 2147483647 h 91"/>
              <a:gd name="T44" fmla="*/ 2147483647 w 96"/>
              <a:gd name="T45" fmla="*/ 2147483647 h 91"/>
              <a:gd name="T46" fmla="*/ 2147483647 w 96"/>
              <a:gd name="T47" fmla="*/ 2147483647 h 91"/>
              <a:gd name="T48" fmla="*/ 2147483647 w 96"/>
              <a:gd name="T49" fmla="*/ 2147483647 h 91"/>
              <a:gd name="T50" fmla="*/ 2147483647 w 96"/>
              <a:gd name="T51" fmla="*/ 2147483647 h 91"/>
              <a:gd name="T52" fmla="*/ 2147483647 w 96"/>
              <a:gd name="T53" fmla="*/ 2147483647 h 91"/>
              <a:gd name="T54" fmla="*/ 2147483647 w 96"/>
              <a:gd name="T55" fmla="*/ 2147483647 h 91"/>
              <a:gd name="T56" fmla="*/ 2147483647 w 96"/>
              <a:gd name="T57" fmla="*/ 2147483647 h 91"/>
              <a:gd name="T58" fmla="*/ 2147483647 w 96"/>
              <a:gd name="T59" fmla="*/ 2147483647 h 91"/>
              <a:gd name="T60" fmla="*/ 2147483647 w 96"/>
              <a:gd name="T61" fmla="*/ 2147483647 h 91"/>
              <a:gd name="T62" fmla="*/ 2147483647 w 96"/>
              <a:gd name="T63" fmla="*/ 2147483647 h 91"/>
              <a:gd name="T64" fmla="*/ 2147483647 w 96"/>
              <a:gd name="T65" fmla="*/ 2147483647 h 91"/>
              <a:gd name="T66" fmla="*/ 2147483647 w 96"/>
              <a:gd name="T67" fmla="*/ 2147483647 h 91"/>
              <a:gd name="T68" fmla="*/ 2147483647 w 96"/>
              <a:gd name="T69" fmla="*/ 2147483647 h 91"/>
              <a:gd name="T70" fmla="*/ 2147483647 w 96"/>
              <a:gd name="T71" fmla="*/ 2147483647 h 91"/>
              <a:gd name="T72" fmla="*/ 2147483647 w 96"/>
              <a:gd name="T73" fmla="*/ 2147483647 h 91"/>
              <a:gd name="T74" fmla="*/ 2147483647 w 96"/>
              <a:gd name="T75" fmla="*/ 2147483647 h 91"/>
              <a:gd name="T76" fmla="*/ 0 w 96"/>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1"/>
              <a:gd name="T119" fmla="*/ 96 w 96"/>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1">
                <a:moveTo>
                  <a:pt x="0" y="91"/>
                </a:moveTo>
                <a:lnTo>
                  <a:pt x="4" y="86"/>
                </a:lnTo>
                <a:lnTo>
                  <a:pt x="9" y="83"/>
                </a:lnTo>
                <a:lnTo>
                  <a:pt x="15" y="76"/>
                </a:lnTo>
                <a:lnTo>
                  <a:pt x="18" y="69"/>
                </a:lnTo>
                <a:lnTo>
                  <a:pt x="18" y="54"/>
                </a:lnTo>
                <a:lnTo>
                  <a:pt x="21" y="46"/>
                </a:lnTo>
                <a:lnTo>
                  <a:pt x="22" y="40"/>
                </a:lnTo>
                <a:lnTo>
                  <a:pt x="23" y="36"/>
                </a:lnTo>
                <a:lnTo>
                  <a:pt x="33" y="28"/>
                </a:lnTo>
                <a:lnTo>
                  <a:pt x="39" y="26"/>
                </a:lnTo>
                <a:lnTo>
                  <a:pt x="45" y="22"/>
                </a:lnTo>
                <a:lnTo>
                  <a:pt x="46" y="17"/>
                </a:lnTo>
                <a:lnTo>
                  <a:pt x="53" y="8"/>
                </a:lnTo>
                <a:lnTo>
                  <a:pt x="53" y="3"/>
                </a:lnTo>
                <a:lnTo>
                  <a:pt x="57" y="0"/>
                </a:lnTo>
                <a:lnTo>
                  <a:pt x="60" y="1"/>
                </a:lnTo>
                <a:lnTo>
                  <a:pt x="60" y="4"/>
                </a:lnTo>
                <a:lnTo>
                  <a:pt x="64" y="5"/>
                </a:lnTo>
                <a:lnTo>
                  <a:pt x="66" y="7"/>
                </a:lnTo>
                <a:lnTo>
                  <a:pt x="73" y="8"/>
                </a:lnTo>
                <a:lnTo>
                  <a:pt x="82" y="8"/>
                </a:lnTo>
                <a:lnTo>
                  <a:pt x="85" y="9"/>
                </a:lnTo>
                <a:lnTo>
                  <a:pt x="91" y="10"/>
                </a:lnTo>
                <a:lnTo>
                  <a:pt x="95" y="30"/>
                </a:lnTo>
                <a:lnTo>
                  <a:pt x="96" y="34"/>
                </a:lnTo>
                <a:lnTo>
                  <a:pt x="93" y="47"/>
                </a:lnTo>
                <a:lnTo>
                  <a:pt x="86" y="48"/>
                </a:lnTo>
                <a:lnTo>
                  <a:pt x="78" y="48"/>
                </a:lnTo>
                <a:lnTo>
                  <a:pt x="76" y="58"/>
                </a:lnTo>
                <a:lnTo>
                  <a:pt x="72" y="59"/>
                </a:lnTo>
                <a:lnTo>
                  <a:pt x="67" y="62"/>
                </a:lnTo>
                <a:lnTo>
                  <a:pt x="64" y="62"/>
                </a:lnTo>
                <a:lnTo>
                  <a:pt x="60" y="66"/>
                </a:lnTo>
                <a:lnTo>
                  <a:pt x="59" y="69"/>
                </a:lnTo>
                <a:lnTo>
                  <a:pt x="36" y="76"/>
                </a:lnTo>
                <a:lnTo>
                  <a:pt x="28" y="83"/>
                </a:lnTo>
                <a:lnTo>
                  <a:pt x="28" y="91"/>
                </a:lnTo>
                <a:lnTo>
                  <a:pt x="0" y="9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18" name="Freeform 391"/>
          <p:cNvSpPr>
            <a:spLocks/>
          </p:cNvSpPr>
          <p:nvPr/>
        </p:nvSpPr>
        <p:spPr bwMode="gray">
          <a:xfrm>
            <a:off x="4732764" y="2963575"/>
            <a:ext cx="212686" cy="244838"/>
          </a:xfrm>
          <a:custGeom>
            <a:avLst/>
            <a:gdLst>
              <a:gd name="T0" fmla="*/ 2147483647 w 116"/>
              <a:gd name="T1" fmla="*/ 0 h 134"/>
              <a:gd name="T2" fmla="*/ 2147483647 w 116"/>
              <a:gd name="T3" fmla="*/ 2147483647 h 134"/>
              <a:gd name="T4" fmla="*/ 2147483647 w 116"/>
              <a:gd name="T5" fmla="*/ 2147483647 h 134"/>
              <a:gd name="T6" fmla="*/ 2147483647 w 116"/>
              <a:gd name="T7" fmla="*/ 2147483647 h 134"/>
              <a:gd name="T8" fmla="*/ 2147483647 w 116"/>
              <a:gd name="T9" fmla="*/ 2147483647 h 134"/>
              <a:gd name="T10" fmla="*/ 2147483647 w 116"/>
              <a:gd name="T11" fmla="*/ 2147483647 h 134"/>
              <a:gd name="T12" fmla="*/ 2147483647 w 116"/>
              <a:gd name="T13" fmla="*/ 2147483647 h 134"/>
              <a:gd name="T14" fmla="*/ 2147483647 w 116"/>
              <a:gd name="T15" fmla="*/ 2147483647 h 134"/>
              <a:gd name="T16" fmla="*/ 2147483647 w 116"/>
              <a:gd name="T17" fmla="*/ 2147483647 h 134"/>
              <a:gd name="T18" fmla="*/ 2147483647 w 116"/>
              <a:gd name="T19" fmla="*/ 2147483647 h 134"/>
              <a:gd name="T20" fmla="*/ 2147483647 w 116"/>
              <a:gd name="T21" fmla="*/ 2147483647 h 134"/>
              <a:gd name="T22" fmla="*/ 2147483647 w 116"/>
              <a:gd name="T23" fmla="*/ 2147483647 h 134"/>
              <a:gd name="T24" fmla="*/ 2147483647 w 116"/>
              <a:gd name="T25" fmla="*/ 2147483647 h 134"/>
              <a:gd name="T26" fmla="*/ 2147483647 w 116"/>
              <a:gd name="T27" fmla="*/ 2147483647 h 134"/>
              <a:gd name="T28" fmla="*/ 2147483647 w 116"/>
              <a:gd name="T29" fmla="*/ 2147483647 h 134"/>
              <a:gd name="T30" fmla="*/ 2147483647 w 116"/>
              <a:gd name="T31" fmla="*/ 2147483647 h 134"/>
              <a:gd name="T32" fmla="*/ 2147483647 w 116"/>
              <a:gd name="T33" fmla="*/ 2147483647 h 134"/>
              <a:gd name="T34" fmla="*/ 2147483647 w 116"/>
              <a:gd name="T35" fmla="*/ 2147483647 h 134"/>
              <a:gd name="T36" fmla="*/ 2147483647 w 116"/>
              <a:gd name="T37" fmla="*/ 2147483647 h 134"/>
              <a:gd name="T38" fmla="*/ 2147483647 w 116"/>
              <a:gd name="T39" fmla="*/ 2147483647 h 134"/>
              <a:gd name="T40" fmla="*/ 2147483647 w 116"/>
              <a:gd name="T41" fmla="*/ 2147483647 h 134"/>
              <a:gd name="T42" fmla="*/ 2147483647 w 116"/>
              <a:gd name="T43" fmla="*/ 2147483647 h 134"/>
              <a:gd name="T44" fmla="*/ 2147483647 w 116"/>
              <a:gd name="T45" fmla="*/ 2147483647 h 134"/>
              <a:gd name="T46" fmla="*/ 2147483647 w 116"/>
              <a:gd name="T47" fmla="*/ 2147483647 h 134"/>
              <a:gd name="T48" fmla="*/ 2147483647 w 116"/>
              <a:gd name="T49" fmla="*/ 2147483647 h 134"/>
              <a:gd name="T50" fmla="*/ 0 w 116"/>
              <a:gd name="T51" fmla="*/ 2147483647 h 134"/>
              <a:gd name="T52" fmla="*/ 2147483647 w 116"/>
              <a:gd name="T53" fmla="*/ 2147483647 h 134"/>
              <a:gd name="T54" fmla="*/ 2147483647 w 116"/>
              <a:gd name="T55" fmla="*/ 2147483647 h 134"/>
              <a:gd name="T56" fmla="*/ 2147483647 w 116"/>
              <a:gd name="T57" fmla="*/ 2147483647 h 134"/>
              <a:gd name="T58" fmla="*/ 2147483647 w 116"/>
              <a:gd name="T59" fmla="*/ 2147483647 h 134"/>
              <a:gd name="T60" fmla="*/ 2147483647 w 116"/>
              <a:gd name="T61" fmla="*/ 2147483647 h 134"/>
              <a:gd name="T62" fmla="*/ 2147483647 w 116"/>
              <a:gd name="T63" fmla="*/ 2147483647 h 134"/>
              <a:gd name="T64" fmla="*/ 2147483647 w 116"/>
              <a:gd name="T65" fmla="*/ 0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34"/>
              <a:gd name="T101" fmla="*/ 116 w 116"/>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34">
                <a:moveTo>
                  <a:pt x="80" y="0"/>
                </a:moveTo>
                <a:lnTo>
                  <a:pt x="116" y="29"/>
                </a:lnTo>
                <a:lnTo>
                  <a:pt x="95" y="29"/>
                </a:lnTo>
                <a:lnTo>
                  <a:pt x="106" y="126"/>
                </a:lnTo>
                <a:lnTo>
                  <a:pt x="74" y="127"/>
                </a:lnTo>
                <a:lnTo>
                  <a:pt x="71" y="125"/>
                </a:lnTo>
                <a:lnTo>
                  <a:pt x="67" y="128"/>
                </a:lnTo>
                <a:lnTo>
                  <a:pt x="60" y="127"/>
                </a:lnTo>
                <a:lnTo>
                  <a:pt x="55" y="131"/>
                </a:lnTo>
                <a:lnTo>
                  <a:pt x="51" y="126"/>
                </a:lnTo>
                <a:lnTo>
                  <a:pt x="47" y="127"/>
                </a:lnTo>
                <a:lnTo>
                  <a:pt x="45" y="134"/>
                </a:lnTo>
                <a:lnTo>
                  <a:pt x="36" y="125"/>
                </a:lnTo>
                <a:lnTo>
                  <a:pt x="32" y="119"/>
                </a:lnTo>
                <a:lnTo>
                  <a:pt x="29" y="117"/>
                </a:lnTo>
                <a:lnTo>
                  <a:pt x="24" y="114"/>
                </a:lnTo>
                <a:lnTo>
                  <a:pt x="18" y="113"/>
                </a:lnTo>
                <a:lnTo>
                  <a:pt x="14" y="112"/>
                </a:lnTo>
                <a:lnTo>
                  <a:pt x="7" y="115"/>
                </a:lnTo>
                <a:lnTo>
                  <a:pt x="10" y="105"/>
                </a:lnTo>
                <a:lnTo>
                  <a:pt x="10" y="102"/>
                </a:lnTo>
                <a:lnTo>
                  <a:pt x="6" y="88"/>
                </a:lnTo>
                <a:lnTo>
                  <a:pt x="7" y="81"/>
                </a:lnTo>
                <a:lnTo>
                  <a:pt x="3" y="73"/>
                </a:lnTo>
                <a:lnTo>
                  <a:pt x="1" y="71"/>
                </a:lnTo>
                <a:lnTo>
                  <a:pt x="0" y="67"/>
                </a:lnTo>
                <a:lnTo>
                  <a:pt x="38" y="67"/>
                </a:lnTo>
                <a:lnTo>
                  <a:pt x="37" y="53"/>
                </a:lnTo>
                <a:lnTo>
                  <a:pt x="41" y="43"/>
                </a:lnTo>
                <a:lnTo>
                  <a:pt x="48" y="43"/>
                </a:lnTo>
                <a:lnTo>
                  <a:pt x="47" y="14"/>
                </a:lnTo>
                <a:lnTo>
                  <a:pt x="78" y="14"/>
                </a:lnTo>
                <a:lnTo>
                  <a:pt x="80"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19" name="Freeform 392"/>
          <p:cNvSpPr>
            <a:spLocks/>
          </p:cNvSpPr>
          <p:nvPr/>
        </p:nvSpPr>
        <p:spPr bwMode="gray">
          <a:xfrm>
            <a:off x="4732763" y="2950984"/>
            <a:ext cx="144123" cy="134311"/>
          </a:xfrm>
          <a:custGeom>
            <a:avLst/>
            <a:gdLst>
              <a:gd name="T0" fmla="*/ 0 w 79"/>
              <a:gd name="T1" fmla="*/ 2147483647 h 74"/>
              <a:gd name="T2" fmla="*/ 2147483647 w 79"/>
              <a:gd name="T3" fmla="*/ 2147483647 h 74"/>
              <a:gd name="T4" fmla="*/ 2147483647 w 79"/>
              <a:gd name="T5" fmla="*/ 2147483647 h 74"/>
              <a:gd name="T6" fmla="*/ 2147483647 w 79"/>
              <a:gd name="T7" fmla="*/ 2147483647 h 74"/>
              <a:gd name="T8" fmla="*/ 2147483647 w 79"/>
              <a:gd name="T9" fmla="*/ 2147483647 h 74"/>
              <a:gd name="T10" fmla="*/ 2147483647 w 79"/>
              <a:gd name="T11" fmla="*/ 2147483647 h 74"/>
              <a:gd name="T12" fmla="*/ 2147483647 w 79"/>
              <a:gd name="T13" fmla="*/ 2147483647 h 74"/>
              <a:gd name="T14" fmla="*/ 2147483647 w 79"/>
              <a:gd name="T15" fmla="*/ 2147483647 h 74"/>
              <a:gd name="T16" fmla="*/ 2147483647 w 79"/>
              <a:gd name="T17" fmla="*/ 2147483647 h 74"/>
              <a:gd name="T18" fmla="*/ 2147483647 w 79"/>
              <a:gd name="T19" fmla="*/ 2147483647 h 74"/>
              <a:gd name="T20" fmla="*/ 2147483647 w 79"/>
              <a:gd name="T21" fmla="*/ 2147483647 h 74"/>
              <a:gd name="T22" fmla="*/ 2147483647 w 79"/>
              <a:gd name="T23" fmla="*/ 0 h 74"/>
              <a:gd name="T24" fmla="*/ 2147483647 w 79"/>
              <a:gd name="T25" fmla="*/ 0 h 74"/>
              <a:gd name="T26" fmla="*/ 2147483647 w 79"/>
              <a:gd name="T27" fmla="*/ 2147483647 h 74"/>
              <a:gd name="T28" fmla="*/ 2147483647 w 79"/>
              <a:gd name="T29" fmla="*/ 2147483647 h 74"/>
              <a:gd name="T30" fmla="*/ 2147483647 w 79"/>
              <a:gd name="T31" fmla="*/ 2147483647 h 74"/>
              <a:gd name="T32" fmla="*/ 2147483647 w 79"/>
              <a:gd name="T33" fmla="*/ 2147483647 h 74"/>
              <a:gd name="T34" fmla="*/ 2147483647 w 79"/>
              <a:gd name="T35" fmla="*/ 2147483647 h 74"/>
              <a:gd name="T36" fmla="*/ 2147483647 w 79"/>
              <a:gd name="T37" fmla="*/ 2147483647 h 74"/>
              <a:gd name="T38" fmla="*/ 2147483647 w 79"/>
              <a:gd name="T39" fmla="*/ 2147483647 h 74"/>
              <a:gd name="T40" fmla="*/ 0 w 79"/>
              <a:gd name="T41" fmla="*/ 2147483647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74"/>
              <a:gd name="T65" fmla="*/ 79 w 79"/>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74">
                <a:moveTo>
                  <a:pt x="0" y="74"/>
                </a:moveTo>
                <a:lnTo>
                  <a:pt x="5" y="58"/>
                </a:lnTo>
                <a:lnTo>
                  <a:pt x="13" y="45"/>
                </a:lnTo>
                <a:lnTo>
                  <a:pt x="19" y="35"/>
                </a:lnTo>
                <a:lnTo>
                  <a:pt x="22" y="26"/>
                </a:lnTo>
                <a:lnTo>
                  <a:pt x="26" y="20"/>
                </a:lnTo>
                <a:lnTo>
                  <a:pt x="29" y="19"/>
                </a:lnTo>
                <a:lnTo>
                  <a:pt x="31" y="16"/>
                </a:lnTo>
                <a:lnTo>
                  <a:pt x="37" y="4"/>
                </a:lnTo>
                <a:lnTo>
                  <a:pt x="43" y="2"/>
                </a:lnTo>
                <a:lnTo>
                  <a:pt x="47" y="1"/>
                </a:lnTo>
                <a:lnTo>
                  <a:pt x="50" y="0"/>
                </a:lnTo>
                <a:lnTo>
                  <a:pt x="78" y="0"/>
                </a:lnTo>
                <a:lnTo>
                  <a:pt x="79" y="7"/>
                </a:lnTo>
                <a:lnTo>
                  <a:pt x="78" y="21"/>
                </a:lnTo>
                <a:lnTo>
                  <a:pt x="47" y="21"/>
                </a:lnTo>
                <a:lnTo>
                  <a:pt x="48" y="50"/>
                </a:lnTo>
                <a:lnTo>
                  <a:pt x="40" y="50"/>
                </a:lnTo>
                <a:lnTo>
                  <a:pt x="37" y="60"/>
                </a:lnTo>
                <a:lnTo>
                  <a:pt x="37" y="74"/>
                </a:lnTo>
                <a:lnTo>
                  <a:pt x="0" y="7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0" name="Freeform 393"/>
          <p:cNvSpPr>
            <a:spLocks/>
          </p:cNvSpPr>
          <p:nvPr/>
        </p:nvSpPr>
        <p:spPr bwMode="gray">
          <a:xfrm>
            <a:off x="5145541" y="2750916"/>
            <a:ext cx="69962" cy="145504"/>
          </a:xfrm>
          <a:custGeom>
            <a:avLst/>
            <a:gdLst>
              <a:gd name="T0" fmla="*/ 2147483647 w 38"/>
              <a:gd name="T1" fmla="*/ 2147483647 h 80"/>
              <a:gd name="T2" fmla="*/ 2147483647 w 38"/>
              <a:gd name="T3" fmla="*/ 2147483647 h 80"/>
              <a:gd name="T4" fmla="*/ 2147483647 w 38"/>
              <a:gd name="T5" fmla="*/ 2147483647 h 80"/>
              <a:gd name="T6" fmla="*/ 2147483647 w 38"/>
              <a:gd name="T7" fmla="*/ 0 h 80"/>
              <a:gd name="T8" fmla="*/ 2147483647 w 38"/>
              <a:gd name="T9" fmla="*/ 2147483647 h 80"/>
              <a:gd name="T10" fmla="*/ 2147483647 w 38"/>
              <a:gd name="T11" fmla="*/ 2147483647 h 80"/>
              <a:gd name="T12" fmla="*/ 2147483647 w 38"/>
              <a:gd name="T13" fmla="*/ 2147483647 h 80"/>
              <a:gd name="T14" fmla="*/ 2147483647 w 38"/>
              <a:gd name="T15" fmla="*/ 2147483647 h 80"/>
              <a:gd name="T16" fmla="*/ 2147483647 w 38"/>
              <a:gd name="T17" fmla="*/ 2147483647 h 80"/>
              <a:gd name="T18" fmla="*/ 2147483647 w 38"/>
              <a:gd name="T19" fmla="*/ 2147483647 h 80"/>
              <a:gd name="T20" fmla="*/ 2147483647 w 38"/>
              <a:gd name="T21" fmla="*/ 2147483647 h 80"/>
              <a:gd name="T22" fmla="*/ 2147483647 w 38"/>
              <a:gd name="T23" fmla="*/ 2147483647 h 80"/>
              <a:gd name="T24" fmla="*/ 2147483647 w 38"/>
              <a:gd name="T25" fmla="*/ 2147483647 h 80"/>
              <a:gd name="T26" fmla="*/ 2147483647 w 38"/>
              <a:gd name="T27" fmla="*/ 2147483647 h 80"/>
              <a:gd name="T28" fmla="*/ 2147483647 w 38"/>
              <a:gd name="T29" fmla="*/ 2147483647 h 80"/>
              <a:gd name="T30" fmla="*/ 2147483647 w 38"/>
              <a:gd name="T31" fmla="*/ 2147483647 h 80"/>
              <a:gd name="T32" fmla="*/ 2147483647 w 38"/>
              <a:gd name="T33" fmla="*/ 2147483647 h 80"/>
              <a:gd name="T34" fmla="*/ 2147483647 w 38"/>
              <a:gd name="T35" fmla="*/ 2147483647 h 80"/>
              <a:gd name="T36" fmla="*/ 2147483647 w 38"/>
              <a:gd name="T37" fmla="*/ 2147483647 h 80"/>
              <a:gd name="T38" fmla="*/ 2147483647 w 38"/>
              <a:gd name="T39" fmla="*/ 2147483647 h 80"/>
              <a:gd name="T40" fmla="*/ 2147483647 w 38"/>
              <a:gd name="T41" fmla="*/ 2147483647 h 80"/>
              <a:gd name="T42" fmla="*/ 2147483647 w 38"/>
              <a:gd name="T43" fmla="*/ 2147483647 h 80"/>
              <a:gd name="T44" fmla="*/ 2147483647 w 38"/>
              <a:gd name="T45" fmla="*/ 2147483647 h 80"/>
              <a:gd name="T46" fmla="*/ 0 w 38"/>
              <a:gd name="T47" fmla="*/ 2147483647 h 80"/>
              <a:gd name="T48" fmla="*/ 0 w 38"/>
              <a:gd name="T49" fmla="*/ 2147483647 h 80"/>
              <a:gd name="T50" fmla="*/ 2147483647 w 38"/>
              <a:gd name="T51" fmla="*/ 2147483647 h 80"/>
              <a:gd name="T52" fmla="*/ 2147483647 w 38"/>
              <a:gd name="T53" fmla="*/ 2147483647 h 80"/>
              <a:gd name="T54" fmla="*/ 2147483647 w 38"/>
              <a:gd name="T55" fmla="*/ 2147483647 h 80"/>
              <a:gd name="T56" fmla="*/ 2147483647 w 38"/>
              <a:gd name="T57" fmla="*/ 2147483647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
              <a:gd name="T88" fmla="*/ 0 h 80"/>
              <a:gd name="T89" fmla="*/ 38 w 38"/>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 h="80">
                <a:moveTo>
                  <a:pt x="6" y="6"/>
                </a:moveTo>
                <a:lnTo>
                  <a:pt x="13" y="5"/>
                </a:lnTo>
                <a:lnTo>
                  <a:pt x="17" y="1"/>
                </a:lnTo>
                <a:lnTo>
                  <a:pt x="23" y="0"/>
                </a:lnTo>
                <a:lnTo>
                  <a:pt x="26" y="3"/>
                </a:lnTo>
                <a:lnTo>
                  <a:pt x="31" y="3"/>
                </a:lnTo>
                <a:lnTo>
                  <a:pt x="32" y="6"/>
                </a:lnTo>
                <a:lnTo>
                  <a:pt x="29" y="10"/>
                </a:lnTo>
                <a:lnTo>
                  <a:pt x="29" y="15"/>
                </a:lnTo>
                <a:lnTo>
                  <a:pt x="33" y="22"/>
                </a:lnTo>
                <a:lnTo>
                  <a:pt x="33" y="29"/>
                </a:lnTo>
                <a:lnTo>
                  <a:pt x="25" y="36"/>
                </a:lnTo>
                <a:lnTo>
                  <a:pt x="26" y="42"/>
                </a:lnTo>
                <a:lnTo>
                  <a:pt x="30" y="46"/>
                </a:lnTo>
                <a:lnTo>
                  <a:pt x="37" y="49"/>
                </a:lnTo>
                <a:lnTo>
                  <a:pt x="38" y="59"/>
                </a:lnTo>
                <a:lnTo>
                  <a:pt x="34" y="63"/>
                </a:lnTo>
                <a:lnTo>
                  <a:pt x="27" y="64"/>
                </a:lnTo>
                <a:lnTo>
                  <a:pt x="27" y="75"/>
                </a:lnTo>
                <a:lnTo>
                  <a:pt x="22" y="80"/>
                </a:lnTo>
                <a:lnTo>
                  <a:pt x="19" y="80"/>
                </a:lnTo>
                <a:lnTo>
                  <a:pt x="12" y="62"/>
                </a:lnTo>
                <a:lnTo>
                  <a:pt x="7" y="54"/>
                </a:lnTo>
                <a:lnTo>
                  <a:pt x="0" y="46"/>
                </a:lnTo>
                <a:lnTo>
                  <a:pt x="0" y="39"/>
                </a:lnTo>
                <a:lnTo>
                  <a:pt x="7" y="28"/>
                </a:lnTo>
                <a:lnTo>
                  <a:pt x="8" y="19"/>
                </a:lnTo>
                <a:lnTo>
                  <a:pt x="7" y="16"/>
                </a:lnTo>
                <a:lnTo>
                  <a:pt x="6" y="6"/>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1" name="Freeform 394"/>
          <p:cNvSpPr>
            <a:spLocks/>
          </p:cNvSpPr>
          <p:nvPr/>
        </p:nvSpPr>
        <p:spPr bwMode="gray">
          <a:xfrm>
            <a:off x="4875487" y="2756512"/>
            <a:ext cx="348413" cy="370754"/>
          </a:xfrm>
          <a:custGeom>
            <a:avLst/>
            <a:gdLst>
              <a:gd name="T0" fmla="*/ 2147483647 w 191"/>
              <a:gd name="T1" fmla="*/ 2147483647 h 204"/>
              <a:gd name="T2" fmla="*/ 2147483647 w 191"/>
              <a:gd name="T3" fmla="*/ 2147483647 h 204"/>
              <a:gd name="T4" fmla="*/ 2147483647 w 191"/>
              <a:gd name="T5" fmla="*/ 2147483647 h 204"/>
              <a:gd name="T6" fmla="*/ 2147483647 w 191"/>
              <a:gd name="T7" fmla="*/ 2147483647 h 204"/>
              <a:gd name="T8" fmla="*/ 2147483647 w 191"/>
              <a:gd name="T9" fmla="*/ 2147483647 h 204"/>
              <a:gd name="T10" fmla="*/ 2147483647 w 191"/>
              <a:gd name="T11" fmla="*/ 2147483647 h 204"/>
              <a:gd name="T12" fmla="*/ 2147483647 w 191"/>
              <a:gd name="T13" fmla="*/ 2147483647 h 204"/>
              <a:gd name="T14" fmla="*/ 2147483647 w 191"/>
              <a:gd name="T15" fmla="*/ 2147483647 h 204"/>
              <a:gd name="T16" fmla="*/ 2147483647 w 191"/>
              <a:gd name="T17" fmla="*/ 2147483647 h 204"/>
              <a:gd name="T18" fmla="*/ 2147483647 w 191"/>
              <a:gd name="T19" fmla="*/ 2147483647 h 204"/>
              <a:gd name="T20" fmla="*/ 2147483647 w 191"/>
              <a:gd name="T21" fmla="*/ 2147483647 h 204"/>
              <a:gd name="T22" fmla="*/ 2147483647 w 191"/>
              <a:gd name="T23" fmla="*/ 2147483647 h 204"/>
              <a:gd name="T24" fmla="*/ 2147483647 w 191"/>
              <a:gd name="T25" fmla="*/ 2147483647 h 204"/>
              <a:gd name="T26" fmla="*/ 2147483647 w 191"/>
              <a:gd name="T27" fmla="*/ 2147483647 h 204"/>
              <a:gd name="T28" fmla="*/ 2147483647 w 191"/>
              <a:gd name="T29" fmla="*/ 2147483647 h 204"/>
              <a:gd name="T30" fmla="*/ 2147483647 w 191"/>
              <a:gd name="T31" fmla="*/ 2147483647 h 204"/>
              <a:gd name="T32" fmla="*/ 2147483647 w 191"/>
              <a:gd name="T33" fmla="*/ 2147483647 h 204"/>
              <a:gd name="T34" fmla="*/ 2147483647 w 191"/>
              <a:gd name="T35" fmla="*/ 2147483647 h 204"/>
              <a:gd name="T36" fmla="*/ 2147483647 w 191"/>
              <a:gd name="T37" fmla="*/ 2147483647 h 204"/>
              <a:gd name="T38" fmla="*/ 2147483647 w 191"/>
              <a:gd name="T39" fmla="*/ 2147483647 h 204"/>
              <a:gd name="T40" fmla="*/ 0 w 191"/>
              <a:gd name="T41" fmla="*/ 2147483647 h 204"/>
              <a:gd name="T42" fmla="*/ 0 w 191"/>
              <a:gd name="T43" fmla="*/ 2147483647 h 204"/>
              <a:gd name="T44" fmla="*/ 2147483647 w 191"/>
              <a:gd name="T45" fmla="*/ 2147483647 h 204"/>
              <a:gd name="T46" fmla="*/ 2147483647 w 191"/>
              <a:gd name="T47" fmla="*/ 2147483647 h 204"/>
              <a:gd name="T48" fmla="*/ 2147483647 w 191"/>
              <a:gd name="T49" fmla="*/ 2147483647 h 204"/>
              <a:gd name="T50" fmla="*/ 2147483647 w 191"/>
              <a:gd name="T51" fmla="*/ 2147483647 h 204"/>
              <a:gd name="T52" fmla="*/ 2147483647 w 191"/>
              <a:gd name="T53" fmla="*/ 2147483647 h 204"/>
              <a:gd name="T54" fmla="*/ 2147483647 w 191"/>
              <a:gd name="T55" fmla="*/ 2147483647 h 204"/>
              <a:gd name="T56" fmla="*/ 2147483647 w 191"/>
              <a:gd name="T57" fmla="*/ 2147483647 h 204"/>
              <a:gd name="T58" fmla="*/ 2147483647 w 191"/>
              <a:gd name="T59" fmla="*/ 2147483647 h 204"/>
              <a:gd name="T60" fmla="*/ 2147483647 w 191"/>
              <a:gd name="T61" fmla="*/ 2147483647 h 204"/>
              <a:gd name="T62" fmla="*/ 2147483647 w 191"/>
              <a:gd name="T63" fmla="*/ 2147483647 h 204"/>
              <a:gd name="T64" fmla="*/ 2147483647 w 191"/>
              <a:gd name="T65" fmla="*/ 2147483647 h 204"/>
              <a:gd name="T66" fmla="*/ 2147483647 w 191"/>
              <a:gd name="T67" fmla="*/ 2147483647 h 204"/>
              <a:gd name="T68" fmla="*/ 2147483647 w 191"/>
              <a:gd name="T69" fmla="*/ 2147483647 h 204"/>
              <a:gd name="T70" fmla="*/ 2147483647 w 191"/>
              <a:gd name="T71" fmla="*/ 2147483647 h 204"/>
              <a:gd name="T72" fmla="*/ 2147483647 w 191"/>
              <a:gd name="T73" fmla="*/ 2147483647 h 204"/>
              <a:gd name="T74" fmla="*/ 2147483647 w 191"/>
              <a:gd name="T75" fmla="*/ 2147483647 h 204"/>
              <a:gd name="T76" fmla="*/ 2147483647 w 191"/>
              <a:gd name="T77" fmla="*/ 2147483647 h 204"/>
              <a:gd name="T78" fmla="*/ 2147483647 w 191"/>
              <a:gd name="T79" fmla="*/ 2147483647 h 204"/>
              <a:gd name="T80" fmla="*/ 2147483647 w 191"/>
              <a:gd name="T81" fmla="*/ 2147483647 h 204"/>
              <a:gd name="T82" fmla="*/ 2147483647 w 191"/>
              <a:gd name="T83" fmla="*/ 2147483647 h 204"/>
              <a:gd name="T84" fmla="*/ 2147483647 w 191"/>
              <a:gd name="T85" fmla="*/ 2147483647 h 204"/>
              <a:gd name="T86" fmla="*/ 2147483647 w 191"/>
              <a:gd name="T87" fmla="*/ 2147483647 h 204"/>
              <a:gd name="T88" fmla="*/ 2147483647 w 191"/>
              <a:gd name="T89" fmla="*/ 2147483647 h 204"/>
              <a:gd name="T90" fmla="*/ 2147483647 w 191"/>
              <a:gd name="T91" fmla="*/ 2147483647 h 204"/>
              <a:gd name="T92" fmla="*/ 2147483647 w 191"/>
              <a:gd name="T93" fmla="*/ 2147483647 h 204"/>
              <a:gd name="T94" fmla="*/ 2147483647 w 191"/>
              <a:gd name="T95" fmla="*/ 0 h 204"/>
              <a:gd name="T96" fmla="*/ 2147483647 w 191"/>
              <a:gd name="T97" fmla="*/ 2147483647 h 204"/>
              <a:gd name="T98" fmla="*/ 2147483647 w 191"/>
              <a:gd name="T99" fmla="*/ 2147483647 h 204"/>
              <a:gd name="T100" fmla="*/ 2147483647 w 191"/>
              <a:gd name="T101" fmla="*/ 2147483647 h 204"/>
              <a:gd name="T102" fmla="*/ 2147483647 w 191"/>
              <a:gd name="T103" fmla="*/ 2147483647 h 204"/>
              <a:gd name="T104" fmla="*/ 2147483647 w 191"/>
              <a:gd name="T105" fmla="*/ 2147483647 h 204"/>
              <a:gd name="T106" fmla="*/ 2147483647 w 191"/>
              <a:gd name="T107" fmla="*/ 2147483647 h 204"/>
              <a:gd name="T108" fmla="*/ 2147483647 w 191"/>
              <a:gd name="T109" fmla="*/ 2147483647 h 204"/>
              <a:gd name="T110" fmla="*/ 2147483647 w 191"/>
              <a:gd name="T111" fmla="*/ 2147483647 h 204"/>
              <a:gd name="T112" fmla="*/ 2147483647 w 191"/>
              <a:gd name="T113" fmla="*/ 2147483647 h 2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1"/>
              <a:gd name="T172" fmla="*/ 0 h 204"/>
              <a:gd name="T173" fmla="*/ 191 w 191"/>
              <a:gd name="T174" fmla="*/ 204 h 2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1" h="204">
                <a:moveTo>
                  <a:pt x="167" y="77"/>
                </a:moveTo>
                <a:lnTo>
                  <a:pt x="170" y="94"/>
                </a:lnTo>
                <a:lnTo>
                  <a:pt x="170" y="99"/>
                </a:lnTo>
                <a:lnTo>
                  <a:pt x="172" y="105"/>
                </a:lnTo>
                <a:lnTo>
                  <a:pt x="172" y="115"/>
                </a:lnTo>
                <a:lnTo>
                  <a:pt x="166" y="122"/>
                </a:lnTo>
                <a:lnTo>
                  <a:pt x="168" y="133"/>
                </a:lnTo>
                <a:lnTo>
                  <a:pt x="176" y="145"/>
                </a:lnTo>
                <a:lnTo>
                  <a:pt x="185" y="143"/>
                </a:lnTo>
                <a:lnTo>
                  <a:pt x="191" y="156"/>
                </a:lnTo>
                <a:lnTo>
                  <a:pt x="133" y="202"/>
                </a:lnTo>
                <a:lnTo>
                  <a:pt x="123" y="203"/>
                </a:lnTo>
                <a:lnTo>
                  <a:pt x="107" y="204"/>
                </a:lnTo>
                <a:lnTo>
                  <a:pt x="107" y="199"/>
                </a:lnTo>
                <a:lnTo>
                  <a:pt x="106" y="194"/>
                </a:lnTo>
                <a:lnTo>
                  <a:pt x="102" y="192"/>
                </a:lnTo>
                <a:lnTo>
                  <a:pt x="95" y="193"/>
                </a:lnTo>
                <a:lnTo>
                  <a:pt x="91" y="185"/>
                </a:lnTo>
                <a:lnTo>
                  <a:pt x="37" y="142"/>
                </a:lnTo>
                <a:lnTo>
                  <a:pt x="1" y="114"/>
                </a:lnTo>
                <a:lnTo>
                  <a:pt x="0" y="107"/>
                </a:lnTo>
                <a:lnTo>
                  <a:pt x="0" y="99"/>
                </a:lnTo>
                <a:lnTo>
                  <a:pt x="8" y="92"/>
                </a:lnTo>
                <a:lnTo>
                  <a:pt x="31" y="85"/>
                </a:lnTo>
                <a:lnTo>
                  <a:pt x="32" y="82"/>
                </a:lnTo>
                <a:lnTo>
                  <a:pt x="36" y="78"/>
                </a:lnTo>
                <a:lnTo>
                  <a:pt x="39" y="78"/>
                </a:lnTo>
                <a:lnTo>
                  <a:pt x="44" y="75"/>
                </a:lnTo>
                <a:lnTo>
                  <a:pt x="48" y="74"/>
                </a:lnTo>
                <a:lnTo>
                  <a:pt x="50" y="64"/>
                </a:lnTo>
                <a:lnTo>
                  <a:pt x="58" y="64"/>
                </a:lnTo>
                <a:lnTo>
                  <a:pt x="65" y="63"/>
                </a:lnTo>
                <a:lnTo>
                  <a:pt x="68" y="50"/>
                </a:lnTo>
                <a:lnTo>
                  <a:pt x="67" y="46"/>
                </a:lnTo>
                <a:lnTo>
                  <a:pt x="63" y="26"/>
                </a:lnTo>
                <a:lnTo>
                  <a:pt x="67" y="22"/>
                </a:lnTo>
                <a:lnTo>
                  <a:pt x="73" y="19"/>
                </a:lnTo>
                <a:lnTo>
                  <a:pt x="77" y="17"/>
                </a:lnTo>
                <a:lnTo>
                  <a:pt x="84" y="11"/>
                </a:lnTo>
                <a:lnTo>
                  <a:pt x="89" y="8"/>
                </a:lnTo>
                <a:lnTo>
                  <a:pt x="96" y="6"/>
                </a:lnTo>
                <a:lnTo>
                  <a:pt x="105" y="6"/>
                </a:lnTo>
                <a:lnTo>
                  <a:pt x="109" y="3"/>
                </a:lnTo>
                <a:lnTo>
                  <a:pt x="120" y="2"/>
                </a:lnTo>
                <a:lnTo>
                  <a:pt x="124" y="3"/>
                </a:lnTo>
                <a:lnTo>
                  <a:pt x="130" y="3"/>
                </a:lnTo>
                <a:lnTo>
                  <a:pt x="137" y="2"/>
                </a:lnTo>
                <a:lnTo>
                  <a:pt x="147" y="0"/>
                </a:lnTo>
                <a:lnTo>
                  <a:pt x="154" y="3"/>
                </a:lnTo>
                <a:lnTo>
                  <a:pt x="155" y="13"/>
                </a:lnTo>
                <a:lnTo>
                  <a:pt x="156" y="16"/>
                </a:lnTo>
                <a:lnTo>
                  <a:pt x="155" y="25"/>
                </a:lnTo>
                <a:lnTo>
                  <a:pt x="148" y="36"/>
                </a:lnTo>
                <a:lnTo>
                  <a:pt x="148" y="43"/>
                </a:lnTo>
                <a:lnTo>
                  <a:pt x="155" y="51"/>
                </a:lnTo>
                <a:lnTo>
                  <a:pt x="160" y="59"/>
                </a:lnTo>
                <a:lnTo>
                  <a:pt x="167" y="77"/>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2" name="Freeform 395"/>
          <p:cNvSpPr>
            <a:spLocks/>
          </p:cNvSpPr>
          <p:nvPr/>
        </p:nvSpPr>
        <p:spPr bwMode="gray">
          <a:xfrm>
            <a:off x="5437983" y="2876831"/>
            <a:ext cx="174906" cy="195870"/>
          </a:xfrm>
          <a:custGeom>
            <a:avLst/>
            <a:gdLst>
              <a:gd name="T0" fmla="*/ 2147483647 w 96"/>
              <a:gd name="T1" fmla="*/ 2147483647 h 108"/>
              <a:gd name="T2" fmla="*/ 2147483647 w 96"/>
              <a:gd name="T3" fmla="*/ 2147483647 h 108"/>
              <a:gd name="T4" fmla="*/ 2147483647 w 96"/>
              <a:gd name="T5" fmla="*/ 2147483647 h 108"/>
              <a:gd name="T6" fmla="*/ 2147483647 w 96"/>
              <a:gd name="T7" fmla="*/ 2147483647 h 108"/>
              <a:gd name="T8" fmla="*/ 2147483647 w 96"/>
              <a:gd name="T9" fmla="*/ 2147483647 h 108"/>
              <a:gd name="T10" fmla="*/ 2147483647 w 96"/>
              <a:gd name="T11" fmla="*/ 2147483647 h 108"/>
              <a:gd name="T12" fmla="*/ 2147483647 w 96"/>
              <a:gd name="T13" fmla="*/ 2147483647 h 108"/>
              <a:gd name="T14" fmla="*/ 2147483647 w 96"/>
              <a:gd name="T15" fmla="*/ 2147483647 h 108"/>
              <a:gd name="T16" fmla="*/ 2147483647 w 96"/>
              <a:gd name="T17" fmla="*/ 0 h 108"/>
              <a:gd name="T18" fmla="*/ 2147483647 w 96"/>
              <a:gd name="T19" fmla="*/ 2147483647 h 108"/>
              <a:gd name="T20" fmla="*/ 2147483647 w 96"/>
              <a:gd name="T21" fmla="*/ 2147483647 h 108"/>
              <a:gd name="T22" fmla="*/ 2147483647 w 96"/>
              <a:gd name="T23" fmla="*/ 2147483647 h 108"/>
              <a:gd name="T24" fmla="*/ 2147483647 w 96"/>
              <a:gd name="T25" fmla="*/ 2147483647 h 108"/>
              <a:gd name="T26" fmla="*/ 2147483647 w 96"/>
              <a:gd name="T27" fmla="*/ 2147483647 h 108"/>
              <a:gd name="T28" fmla="*/ 2147483647 w 96"/>
              <a:gd name="T29" fmla="*/ 2147483647 h 108"/>
              <a:gd name="T30" fmla="*/ 2147483647 w 96"/>
              <a:gd name="T31" fmla="*/ 2147483647 h 108"/>
              <a:gd name="T32" fmla="*/ 2147483647 w 96"/>
              <a:gd name="T33" fmla="*/ 2147483647 h 108"/>
              <a:gd name="T34" fmla="*/ 2147483647 w 96"/>
              <a:gd name="T35" fmla="*/ 2147483647 h 108"/>
              <a:gd name="T36" fmla="*/ 2147483647 w 96"/>
              <a:gd name="T37" fmla="*/ 2147483647 h 108"/>
              <a:gd name="T38" fmla="*/ 2147483647 w 96"/>
              <a:gd name="T39" fmla="*/ 2147483647 h 108"/>
              <a:gd name="T40" fmla="*/ 2147483647 w 96"/>
              <a:gd name="T41" fmla="*/ 2147483647 h 108"/>
              <a:gd name="T42" fmla="*/ 2147483647 w 96"/>
              <a:gd name="T43" fmla="*/ 2147483647 h 108"/>
              <a:gd name="T44" fmla="*/ 2147483647 w 96"/>
              <a:gd name="T45" fmla="*/ 2147483647 h 108"/>
              <a:gd name="T46" fmla="*/ 2147483647 w 96"/>
              <a:gd name="T47" fmla="*/ 2147483647 h 108"/>
              <a:gd name="T48" fmla="*/ 2147483647 w 96"/>
              <a:gd name="T49" fmla="*/ 2147483647 h 108"/>
              <a:gd name="T50" fmla="*/ 2147483647 w 96"/>
              <a:gd name="T51" fmla="*/ 2147483647 h 108"/>
              <a:gd name="T52" fmla="*/ 2147483647 w 96"/>
              <a:gd name="T53" fmla="*/ 2147483647 h 108"/>
              <a:gd name="T54" fmla="*/ 2147483647 w 96"/>
              <a:gd name="T55" fmla="*/ 2147483647 h 108"/>
              <a:gd name="T56" fmla="*/ 2147483647 w 96"/>
              <a:gd name="T57" fmla="*/ 2147483647 h 108"/>
              <a:gd name="T58" fmla="*/ 2147483647 w 96"/>
              <a:gd name="T59" fmla="*/ 2147483647 h 108"/>
              <a:gd name="T60" fmla="*/ 2147483647 w 96"/>
              <a:gd name="T61" fmla="*/ 2147483647 h 108"/>
              <a:gd name="T62" fmla="*/ 2147483647 w 96"/>
              <a:gd name="T63" fmla="*/ 2147483647 h 108"/>
              <a:gd name="T64" fmla="*/ 2147483647 w 96"/>
              <a:gd name="T65" fmla="*/ 2147483647 h 108"/>
              <a:gd name="T66" fmla="*/ 2147483647 w 96"/>
              <a:gd name="T67" fmla="*/ 2147483647 h 108"/>
              <a:gd name="T68" fmla="*/ 2147483647 w 96"/>
              <a:gd name="T69" fmla="*/ 2147483647 h 108"/>
              <a:gd name="T70" fmla="*/ 2147483647 w 96"/>
              <a:gd name="T71" fmla="*/ 2147483647 h 108"/>
              <a:gd name="T72" fmla="*/ 2147483647 w 96"/>
              <a:gd name="T73" fmla="*/ 2147483647 h 108"/>
              <a:gd name="T74" fmla="*/ 2147483647 w 96"/>
              <a:gd name="T75" fmla="*/ 2147483647 h 108"/>
              <a:gd name="T76" fmla="*/ 2147483647 w 96"/>
              <a:gd name="T77" fmla="*/ 2147483647 h 108"/>
              <a:gd name="T78" fmla="*/ 2147483647 w 96"/>
              <a:gd name="T79" fmla="*/ 2147483647 h 108"/>
              <a:gd name="T80" fmla="*/ 2147483647 w 96"/>
              <a:gd name="T81" fmla="*/ 2147483647 h 108"/>
              <a:gd name="T82" fmla="*/ 2147483647 w 96"/>
              <a:gd name="T83" fmla="*/ 2147483647 h 108"/>
              <a:gd name="T84" fmla="*/ 2147483647 w 96"/>
              <a:gd name="T85" fmla="*/ 2147483647 h 108"/>
              <a:gd name="T86" fmla="*/ 0 w 96"/>
              <a:gd name="T87" fmla="*/ 2147483647 h 108"/>
              <a:gd name="T88" fmla="*/ 2147483647 w 96"/>
              <a:gd name="T89" fmla="*/ 2147483647 h 108"/>
              <a:gd name="T90" fmla="*/ 2147483647 w 96"/>
              <a:gd name="T91" fmla="*/ 2147483647 h 1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6"/>
              <a:gd name="T139" fmla="*/ 0 h 108"/>
              <a:gd name="T140" fmla="*/ 96 w 96"/>
              <a:gd name="T141" fmla="*/ 108 h 10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6" h="108">
                <a:moveTo>
                  <a:pt x="5" y="3"/>
                </a:moveTo>
                <a:lnTo>
                  <a:pt x="9" y="1"/>
                </a:lnTo>
                <a:lnTo>
                  <a:pt x="16" y="2"/>
                </a:lnTo>
                <a:lnTo>
                  <a:pt x="26" y="4"/>
                </a:lnTo>
                <a:lnTo>
                  <a:pt x="36" y="7"/>
                </a:lnTo>
                <a:lnTo>
                  <a:pt x="42" y="7"/>
                </a:lnTo>
                <a:lnTo>
                  <a:pt x="46" y="3"/>
                </a:lnTo>
                <a:lnTo>
                  <a:pt x="49" y="3"/>
                </a:lnTo>
                <a:lnTo>
                  <a:pt x="52" y="0"/>
                </a:lnTo>
                <a:lnTo>
                  <a:pt x="58" y="1"/>
                </a:lnTo>
                <a:lnTo>
                  <a:pt x="64" y="5"/>
                </a:lnTo>
                <a:lnTo>
                  <a:pt x="66" y="5"/>
                </a:lnTo>
                <a:lnTo>
                  <a:pt x="67" y="5"/>
                </a:lnTo>
                <a:lnTo>
                  <a:pt x="69" y="4"/>
                </a:lnTo>
                <a:lnTo>
                  <a:pt x="74" y="5"/>
                </a:lnTo>
                <a:lnTo>
                  <a:pt x="84" y="3"/>
                </a:lnTo>
                <a:lnTo>
                  <a:pt x="85" y="6"/>
                </a:lnTo>
                <a:lnTo>
                  <a:pt x="87" y="12"/>
                </a:lnTo>
                <a:lnTo>
                  <a:pt x="89" y="21"/>
                </a:lnTo>
                <a:lnTo>
                  <a:pt x="86" y="34"/>
                </a:lnTo>
                <a:lnTo>
                  <a:pt x="86" y="39"/>
                </a:lnTo>
                <a:lnTo>
                  <a:pt x="82" y="41"/>
                </a:lnTo>
                <a:lnTo>
                  <a:pt x="77" y="34"/>
                </a:lnTo>
                <a:lnTo>
                  <a:pt x="72" y="27"/>
                </a:lnTo>
                <a:lnTo>
                  <a:pt x="71" y="17"/>
                </a:lnTo>
                <a:lnTo>
                  <a:pt x="69" y="15"/>
                </a:lnTo>
                <a:lnTo>
                  <a:pt x="67" y="19"/>
                </a:lnTo>
                <a:lnTo>
                  <a:pt x="69" y="31"/>
                </a:lnTo>
                <a:lnTo>
                  <a:pt x="77" y="39"/>
                </a:lnTo>
                <a:lnTo>
                  <a:pt x="78" y="45"/>
                </a:lnTo>
                <a:lnTo>
                  <a:pt x="83" y="54"/>
                </a:lnTo>
                <a:lnTo>
                  <a:pt x="88" y="66"/>
                </a:lnTo>
                <a:lnTo>
                  <a:pt x="94" y="80"/>
                </a:lnTo>
                <a:lnTo>
                  <a:pt x="96" y="93"/>
                </a:lnTo>
                <a:lnTo>
                  <a:pt x="90" y="99"/>
                </a:lnTo>
                <a:lnTo>
                  <a:pt x="82" y="101"/>
                </a:lnTo>
                <a:lnTo>
                  <a:pt x="82" y="108"/>
                </a:lnTo>
                <a:lnTo>
                  <a:pt x="77" y="107"/>
                </a:lnTo>
                <a:lnTo>
                  <a:pt x="74" y="103"/>
                </a:lnTo>
                <a:lnTo>
                  <a:pt x="30" y="106"/>
                </a:lnTo>
                <a:lnTo>
                  <a:pt x="4" y="103"/>
                </a:lnTo>
                <a:lnTo>
                  <a:pt x="4" y="78"/>
                </a:lnTo>
                <a:lnTo>
                  <a:pt x="5" y="34"/>
                </a:lnTo>
                <a:lnTo>
                  <a:pt x="0" y="13"/>
                </a:lnTo>
                <a:lnTo>
                  <a:pt x="4" y="10"/>
                </a:lnTo>
                <a:lnTo>
                  <a:pt x="5" y="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3" name="Freeform 396"/>
          <p:cNvSpPr>
            <a:spLocks/>
          </p:cNvSpPr>
          <p:nvPr/>
        </p:nvSpPr>
        <p:spPr bwMode="gray">
          <a:xfrm>
            <a:off x="5391809" y="3046121"/>
            <a:ext cx="272853" cy="369355"/>
          </a:xfrm>
          <a:custGeom>
            <a:avLst/>
            <a:gdLst>
              <a:gd name="T0" fmla="*/ 2147483647 w 149"/>
              <a:gd name="T1" fmla="*/ 2147483647 h 203"/>
              <a:gd name="T2" fmla="*/ 2147483647 w 149"/>
              <a:gd name="T3" fmla="*/ 2147483647 h 203"/>
              <a:gd name="T4" fmla="*/ 2147483647 w 149"/>
              <a:gd name="T5" fmla="*/ 2147483647 h 203"/>
              <a:gd name="T6" fmla="*/ 2147483647 w 149"/>
              <a:gd name="T7" fmla="*/ 2147483647 h 203"/>
              <a:gd name="T8" fmla="*/ 2147483647 w 149"/>
              <a:gd name="T9" fmla="*/ 2147483647 h 203"/>
              <a:gd name="T10" fmla="*/ 2147483647 w 149"/>
              <a:gd name="T11" fmla="*/ 2147483647 h 203"/>
              <a:gd name="T12" fmla="*/ 2147483647 w 149"/>
              <a:gd name="T13" fmla="*/ 2147483647 h 203"/>
              <a:gd name="T14" fmla="*/ 2147483647 w 149"/>
              <a:gd name="T15" fmla="*/ 2147483647 h 203"/>
              <a:gd name="T16" fmla="*/ 2147483647 w 149"/>
              <a:gd name="T17" fmla="*/ 2147483647 h 203"/>
              <a:gd name="T18" fmla="*/ 2147483647 w 149"/>
              <a:gd name="T19" fmla="*/ 0 h 203"/>
              <a:gd name="T20" fmla="*/ 2147483647 w 149"/>
              <a:gd name="T21" fmla="*/ 2147483647 h 203"/>
              <a:gd name="T22" fmla="*/ 2147483647 w 149"/>
              <a:gd name="T23" fmla="*/ 2147483647 h 203"/>
              <a:gd name="T24" fmla="*/ 2147483647 w 149"/>
              <a:gd name="T25" fmla="*/ 2147483647 h 203"/>
              <a:gd name="T26" fmla="*/ 2147483647 w 149"/>
              <a:gd name="T27" fmla="*/ 2147483647 h 203"/>
              <a:gd name="T28" fmla="*/ 2147483647 w 149"/>
              <a:gd name="T29" fmla="*/ 2147483647 h 203"/>
              <a:gd name="T30" fmla="*/ 2147483647 w 149"/>
              <a:gd name="T31" fmla="*/ 2147483647 h 203"/>
              <a:gd name="T32" fmla="*/ 2147483647 w 149"/>
              <a:gd name="T33" fmla="*/ 2147483647 h 203"/>
              <a:gd name="T34" fmla="*/ 2147483647 w 149"/>
              <a:gd name="T35" fmla="*/ 2147483647 h 203"/>
              <a:gd name="T36" fmla="*/ 2147483647 w 149"/>
              <a:gd name="T37" fmla="*/ 2147483647 h 203"/>
              <a:gd name="T38" fmla="*/ 2147483647 w 149"/>
              <a:gd name="T39" fmla="*/ 2147483647 h 203"/>
              <a:gd name="T40" fmla="*/ 2147483647 w 149"/>
              <a:gd name="T41" fmla="*/ 2147483647 h 203"/>
              <a:gd name="T42" fmla="*/ 2147483647 w 149"/>
              <a:gd name="T43" fmla="*/ 2147483647 h 203"/>
              <a:gd name="T44" fmla="*/ 2147483647 w 149"/>
              <a:gd name="T45" fmla="*/ 2147483647 h 203"/>
              <a:gd name="T46" fmla="*/ 2147483647 w 149"/>
              <a:gd name="T47" fmla="*/ 2147483647 h 203"/>
              <a:gd name="T48" fmla="*/ 2147483647 w 149"/>
              <a:gd name="T49" fmla="*/ 2147483647 h 203"/>
              <a:gd name="T50" fmla="*/ 2147483647 w 149"/>
              <a:gd name="T51" fmla="*/ 2147483647 h 203"/>
              <a:gd name="T52" fmla="*/ 2147483647 w 149"/>
              <a:gd name="T53" fmla="*/ 2147483647 h 203"/>
              <a:gd name="T54" fmla="*/ 2147483647 w 149"/>
              <a:gd name="T55" fmla="*/ 2147483647 h 203"/>
              <a:gd name="T56" fmla="*/ 2147483647 w 149"/>
              <a:gd name="T57" fmla="*/ 2147483647 h 203"/>
              <a:gd name="T58" fmla="*/ 2147483647 w 149"/>
              <a:gd name="T59" fmla="*/ 2147483647 h 203"/>
              <a:gd name="T60" fmla="*/ 2147483647 w 149"/>
              <a:gd name="T61" fmla="*/ 2147483647 h 203"/>
              <a:gd name="T62" fmla="*/ 2147483647 w 149"/>
              <a:gd name="T63" fmla="*/ 2147483647 h 203"/>
              <a:gd name="T64" fmla="*/ 2147483647 w 149"/>
              <a:gd name="T65" fmla="*/ 2147483647 h 203"/>
              <a:gd name="T66" fmla="*/ 2147483647 w 149"/>
              <a:gd name="T67" fmla="*/ 2147483647 h 203"/>
              <a:gd name="T68" fmla="*/ 2147483647 w 149"/>
              <a:gd name="T69" fmla="*/ 2147483647 h 203"/>
              <a:gd name="T70" fmla="*/ 2147483647 w 149"/>
              <a:gd name="T71" fmla="*/ 2147483647 h 203"/>
              <a:gd name="T72" fmla="*/ 2147483647 w 149"/>
              <a:gd name="T73" fmla="*/ 2147483647 h 203"/>
              <a:gd name="T74" fmla="*/ 2147483647 w 149"/>
              <a:gd name="T75" fmla="*/ 2147483647 h 203"/>
              <a:gd name="T76" fmla="*/ 2147483647 w 149"/>
              <a:gd name="T77" fmla="*/ 2147483647 h 203"/>
              <a:gd name="T78" fmla="*/ 2147483647 w 149"/>
              <a:gd name="T79" fmla="*/ 2147483647 h 203"/>
              <a:gd name="T80" fmla="*/ 2147483647 w 149"/>
              <a:gd name="T81" fmla="*/ 2147483647 h 203"/>
              <a:gd name="T82" fmla="*/ 2147483647 w 149"/>
              <a:gd name="T83" fmla="*/ 2147483647 h 203"/>
              <a:gd name="T84" fmla="*/ 2147483647 w 149"/>
              <a:gd name="T85" fmla="*/ 2147483647 h 203"/>
              <a:gd name="T86" fmla="*/ 2147483647 w 149"/>
              <a:gd name="T87" fmla="*/ 2147483647 h 203"/>
              <a:gd name="T88" fmla="*/ 2147483647 w 149"/>
              <a:gd name="T89" fmla="*/ 2147483647 h 203"/>
              <a:gd name="T90" fmla="*/ 2147483647 w 149"/>
              <a:gd name="T91" fmla="*/ 2147483647 h 203"/>
              <a:gd name="T92" fmla="*/ 2147483647 w 149"/>
              <a:gd name="T93" fmla="*/ 2147483647 h 203"/>
              <a:gd name="T94" fmla="*/ 2147483647 w 149"/>
              <a:gd name="T95" fmla="*/ 2147483647 h 203"/>
              <a:gd name="T96" fmla="*/ 2147483647 w 149"/>
              <a:gd name="T97" fmla="*/ 2147483647 h 203"/>
              <a:gd name="T98" fmla="*/ 2147483647 w 149"/>
              <a:gd name="T99" fmla="*/ 2147483647 h 203"/>
              <a:gd name="T100" fmla="*/ 2147483647 w 149"/>
              <a:gd name="T101" fmla="*/ 2147483647 h 203"/>
              <a:gd name="T102" fmla="*/ 0 w 149"/>
              <a:gd name="T103" fmla="*/ 2147483647 h 203"/>
              <a:gd name="T104" fmla="*/ 2147483647 w 149"/>
              <a:gd name="T105" fmla="*/ 2147483647 h 203"/>
              <a:gd name="T106" fmla="*/ 2147483647 w 149"/>
              <a:gd name="T107" fmla="*/ 2147483647 h 203"/>
              <a:gd name="T108" fmla="*/ 2147483647 w 149"/>
              <a:gd name="T109" fmla="*/ 2147483647 h 203"/>
              <a:gd name="T110" fmla="*/ 2147483647 w 149"/>
              <a:gd name="T111" fmla="*/ 2147483647 h 203"/>
              <a:gd name="T112" fmla="*/ 2147483647 w 149"/>
              <a:gd name="T113" fmla="*/ 2147483647 h 203"/>
              <a:gd name="T114" fmla="*/ 2147483647 w 149"/>
              <a:gd name="T115" fmla="*/ 2147483647 h 2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9"/>
              <a:gd name="T175" fmla="*/ 0 h 203"/>
              <a:gd name="T176" fmla="*/ 149 w 149"/>
              <a:gd name="T177" fmla="*/ 203 h 2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9" h="203">
                <a:moveTo>
                  <a:pt x="19" y="35"/>
                </a:moveTo>
                <a:lnTo>
                  <a:pt x="27" y="33"/>
                </a:lnTo>
                <a:lnTo>
                  <a:pt x="29" y="10"/>
                </a:lnTo>
                <a:lnTo>
                  <a:pt x="55" y="13"/>
                </a:lnTo>
                <a:lnTo>
                  <a:pt x="99" y="10"/>
                </a:lnTo>
                <a:lnTo>
                  <a:pt x="102" y="14"/>
                </a:lnTo>
                <a:lnTo>
                  <a:pt x="107" y="15"/>
                </a:lnTo>
                <a:lnTo>
                  <a:pt x="107" y="8"/>
                </a:lnTo>
                <a:lnTo>
                  <a:pt x="115" y="6"/>
                </a:lnTo>
                <a:lnTo>
                  <a:pt x="121" y="0"/>
                </a:lnTo>
                <a:lnTo>
                  <a:pt x="131" y="9"/>
                </a:lnTo>
                <a:lnTo>
                  <a:pt x="135" y="17"/>
                </a:lnTo>
                <a:lnTo>
                  <a:pt x="136" y="35"/>
                </a:lnTo>
                <a:lnTo>
                  <a:pt x="136" y="42"/>
                </a:lnTo>
                <a:lnTo>
                  <a:pt x="149" y="56"/>
                </a:lnTo>
                <a:lnTo>
                  <a:pt x="135" y="66"/>
                </a:lnTo>
                <a:lnTo>
                  <a:pt x="130" y="76"/>
                </a:lnTo>
                <a:lnTo>
                  <a:pt x="128" y="93"/>
                </a:lnTo>
                <a:lnTo>
                  <a:pt x="127" y="114"/>
                </a:lnTo>
                <a:lnTo>
                  <a:pt x="118" y="116"/>
                </a:lnTo>
                <a:lnTo>
                  <a:pt x="117" y="126"/>
                </a:lnTo>
                <a:lnTo>
                  <a:pt x="109" y="131"/>
                </a:lnTo>
                <a:lnTo>
                  <a:pt x="108" y="145"/>
                </a:lnTo>
                <a:lnTo>
                  <a:pt x="102" y="155"/>
                </a:lnTo>
                <a:lnTo>
                  <a:pt x="113" y="172"/>
                </a:lnTo>
                <a:lnTo>
                  <a:pt x="117" y="183"/>
                </a:lnTo>
                <a:lnTo>
                  <a:pt x="124" y="192"/>
                </a:lnTo>
                <a:lnTo>
                  <a:pt x="107" y="194"/>
                </a:lnTo>
                <a:lnTo>
                  <a:pt x="101" y="202"/>
                </a:lnTo>
                <a:lnTo>
                  <a:pt x="88" y="203"/>
                </a:lnTo>
                <a:lnTo>
                  <a:pt x="81" y="200"/>
                </a:lnTo>
                <a:lnTo>
                  <a:pt x="77" y="203"/>
                </a:lnTo>
                <a:lnTo>
                  <a:pt x="70" y="193"/>
                </a:lnTo>
                <a:lnTo>
                  <a:pt x="65" y="194"/>
                </a:lnTo>
                <a:lnTo>
                  <a:pt x="60" y="192"/>
                </a:lnTo>
                <a:lnTo>
                  <a:pt x="58" y="194"/>
                </a:lnTo>
                <a:lnTo>
                  <a:pt x="53" y="194"/>
                </a:lnTo>
                <a:lnTo>
                  <a:pt x="50" y="188"/>
                </a:lnTo>
                <a:lnTo>
                  <a:pt x="47" y="183"/>
                </a:lnTo>
                <a:lnTo>
                  <a:pt x="37" y="176"/>
                </a:lnTo>
                <a:lnTo>
                  <a:pt x="37" y="169"/>
                </a:lnTo>
                <a:lnTo>
                  <a:pt x="29" y="161"/>
                </a:lnTo>
                <a:lnTo>
                  <a:pt x="25" y="160"/>
                </a:lnTo>
                <a:lnTo>
                  <a:pt x="21" y="154"/>
                </a:lnTo>
                <a:lnTo>
                  <a:pt x="15" y="152"/>
                </a:lnTo>
                <a:lnTo>
                  <a:pt x="17" y="139"/>
                </a:lnTo>
                <a:lnTo>
                  <a:pt x="11" y="131"/>
                </a:lnTo>
                <a:lnTo>
                  <a:pt x="12" y="128"/>
                </a:lnTo>
                <a:lnTo>
                  <a:pt x="11" y="124"/>
                </a:lnTo>
                <a:lnTo>
                  <a:pt x="5" y="119"/>
                </a:lnTo>
                <a:lnTo>
                  <a:pt x="5" y="114"/>
                </a:lnTo>
                <a:lnTo>
                  <a:pt x="0" y="109"/>
                </a:lnTo>
                <a:lnTo>
                  <a:pt x="2" y="105"/>
                </a:lnTo>
                <a:lnTo>
                  <a:pt x="5" y="91"/>
                </a:lnTo>
                <a:lnTo>
                  <a:pt x="7" y="87"/>
                </a:lnTo>
                <a:lnTo>
                  <a:pt x="6" y="80"/>
                </a:lnTo>
                <a:lnTo>
                  <a:pt x="19" y="78"/>
                </a:lnTo>
                <a:lnTo>
                  <a:pt x="19" y="3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4" name="Freeform 397"/>
          <p:cNvSpPr>
            <a:spLocks/>
          </p:cNvSpPr>
          <p:nvPr/>
        </p:nvSpPr>
        <p:spPr bwMode="gray">
          <a:xfrm>
            <a:off x="5179122" y="2840455"/>
            <a:ext cx="267256" cy="268622"/>
          </a:xfrm>
          <a:custGeom>
            <a:avLst/>
            <a:gdLst>
              <a:gd name="T0" fmla="*/ 2147483647 w 147"/>
              <a:gd name="T1" fmla="*/ 2147483647 h 148"/>
              <a:gd name="T2" fmla="*/ 2147483647 w 147"/>
              <a:gd name="T3" fmla="*/ 2147483647 h 148"/>
              <a:gd name="T4" fmla="*/ 2147483647 w 147"/>
              <a:gd name="T5" fmla="*/ 2147483647 h 148"/>
              <a:gd name="T6" fmla="*/ 2147483647 w 147"/>
              <a:gd name="T7" fmla="*/ 2147483647 h 148"/>
              <a:gd name="T8" fmla="*/ 2147483647 w 147"/>
              <a:gd name="T9" fmla="*/ 2147483647 h 148"/>
              <a:gd name="T10" fmla="*/ 2147483647 w 147"/>
              <a:gd name="T11" fmla="*/ 2147483647 h 148"/>
              <a:gd name="T12" fmla="*/ 2147483647 w 147"/>
              <a:gd name="T13" fmla="*/ 2147483647 h 148"/>
              <a:gd name="T14" fmla="*/ 2147483647 w 147"/>
              <a:gd name="T15" fmla="*/ 2147483647 h 148"/>
              <a:gd name="T16" fmla="*/ 2147483647 w 147"/>
              <a:gd name="T17" fmla="*/ 2147483647 h 148"/>
              <a:gd name="T18" fmla="*/ 0 w 147"/>
              <a:gd name="T19" fmla="*/ 2147483647 h 148"/>
              <a:gd name="T20" fmla="*/ 2147483647 w 147"/>
              <a:gd name="T21" fmla="*/ 2147483647 h 148"/>
              <a:gd name="T22" fmla="*/ 2147483647 w 147"/>
              <a:gd name="T23" fmla="*/ 2147483647 h 148"/>
              <a:gd name="T24" fmla="*/ 2147483647 w 147"/>
              <a:gd name="T25" fmla="*/ 2147483647 h 148"/>
              <a:gd name="T26" fmla="*/ 2147483647 w 147"/>
              <a:gd name="T27" fmla="*/ 2147483647 h 148"/>
              <a:gd name="T28" fmla="*/ 2147483647 w 147"/>
              <a:gd name="T29" fmla="*/ 2147483647 h 148"/>
              <a:gd name="T30" fmla="*/ 2147483647 w 147"/>
              <a:gd name="T31" fmla="*/ 2147483647 h 148"/>
              <a:gd name="T32" fmla="*/ 2147483647 w 147"/>
              <a:gd name="T33" fmla="*/ 2147483647 h 148"/>
              <a:gd name="T34" fmla="*/ 2147483647 w 147"/>
              <a:gd name="T35" fmla="*/ 2147483647 h 148"/>
              <a:gd name="T36" fmla="*/ 2147483647 w 147"/>
              <a:gd name="T37" fmla="*/ 2147483647 h 148"/>
              <a:gd name="T38" fmla="*/ 2147483647 w 147"/>
              <a:gd name="T39" fmla="*/ 2147483647 h 148"/>
              <a:gd name="T40" fmla="*/ 2147483647 w 147"/>
              <a:gd name="T41" fmla="*/ 0 h 148"/>
              <a:gd name="T42" fmla="*/ 2147483647 w 147"/>
              <a:gd name="T43" fmla="*/ 2147483647 h 148"/>
              <a:gd name="T44" fmla="*/ 2147483647 w 147"/>
              <a:gd name="T45" fmla="*/ 2147483647 h 148"/>
              <a:gd name="T46" fmla="*/ 2147483647 w 147"/>
              <a:gd name="T47" fmla="*/ 2147483647 h 148"/>
              <a:gd name="T48" fmla="*/ 2147483647 w 147"/>
              <a:gd name="T49" fmla="*/ 2147483647 h 148"/>
              <a:gd name="T50" fmla="*/ 2147483647 w 147"/>
              <a:gd name="T51" fmla="*/ 2147483647 h 148"/>
              <a:gd name="T52" fmla="*/ 2147483647 w 147"/>
              <a:gd name="T53" fmla="*/ 2147483647 h 148"/>
              <a:gd name="T54" fmla="*/ 2147483647 w 147"/>
              <a:gd name="T55" fmla="*/ 2147483647 h 148"/>
              <a:gd name="T56" fmla="*/ 2147483647 w 147"/>
              <a:gd name="T57" fmla="*/ 2147483647 h 148"/>
              <a:gd name="T58" fmla="*/ 2147483647 w 147"/>
              <a:gd name="T59" fmla="*/ 2147483647 h 148"/>
              <a:gd name="T60" fmla="*/ 2147483647 w 147"/>
              <a:gd name="T61" fmla="*/ 2147483647 h 148"/>
              <a:gd name="T62" fmla="*/ 2147483647 w 147"/>
              <a:gd name="T63" fmla="*/ 2147483647 h 148"/>
              <a:gd name="T64" fmla="*/ 2147483647 w 147"/>
              <a:gd name="T65" fmla="*/ 2147483647 h 148"/>
              <a:gd name="T66" fmla="*/ 2147483647 w 147"/>
              <a:gd name="T67" fmla="*/ 2147483647 h 148"/>
              <a:gd name="T68" fmla="*/ 2147483647 w 147"/>
              <a:gd name="T69" fmla="*/ 2147483647 h 148"/>
              <a:gd name="T70" fmla="*/ 2147483647 w 147"/>
              <a:gd name="T71" fmla="*/ 2147483647 h 148"/>
              <a:gd name="T72" fmla="*/ 2147483647 w 147"/>
              <a:gd name="T73" fmla="*/ 2147483647 h 148"/>
              <a:gd name="T74" fmla="*/ 2147483647 w 147"/>
              <a:gd name="T75" fmla="*/ 2147483647 h 148"/>
              <a:gd name="T76" fmla="*/ 2147483647 w 147"/>
              <a:gd name="T77" fmla="*/ 2147483647 h 148"/>
              <a:gd name="T78" fmla="*/ 2147483647 w 147"/>
              <a:gd name="T79" fmla="*/ 2147483647 h 148"/>
              <a:gd name="T80" fmla="*/ 2147483647 w 147"/>
              <a:gd name="T81" fmla="*/ 2147483647 h 148"/>
              <a:gd name="T82" fmla="*/ 2147483647 w 147"/>
              <a:gd name="T83" fmla="*/ 2147483647 h 148"/>
              <a:gd name="T84" fmla="*/ 2147483647 w 147"/>
              <a:gd name="T85" fmla="*/ 2147483647 h 148"/>
              <a:gd name="T86" fmla="*/ 2147483647 w 147"/>
              <a:gd name="T87" fmla="*/ 2147483647 h 1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7"/>
              <a:gd name="T133" fmla="*/ 0 h 148"/>
              <a:gd name="T134" fmla="*/ 147 w 147"/>
              <a:gd name="T135" fmla="*/ 148 h 1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7" h="148">
                <a:moveTo>
                  <a:pt x="146" y="123"/>
                </a:moveTo>
                <a:lnTo>
                  <a:pt x="144" y="146"/>
                </a:lnTo>
                <a:lnTo>
                  <a:pt x="136" y="148"/>
                </a:lnTo>
                <a:lnTo>
                  <a:pt x="65" y="108"/>
                </a:lnTo>
                <a:lnTo>
                  <a:pt x="51" y="117"/>
                </a:lnTo>
                <a:lnTo>
                  <a:pt x="25" y="110"/>
                </a:lnTo>
                <a:lnTo>
                  <a:pt x="19" y="97"/>
                </a:lnTo>
                <a:lnTo>
                  <a:pt x="10" y="99"/>
                </a:lnTo>
                <a:lnTo>
                  <a:pt x="2" y="87"/>
                </a:lnTo>
                <a:lnTo>
                  <a:pt x="0" y="76"/>
                </a:lnTo>
                <a:lnTo>
                  <a:pt x="6" y="69"/>
                </a:lnTo>
                <a:lnTo>
                  <a:pt x="6" y="59"/>
                </a:lnTo>
                <a:lnTo>
                  <a:pt x="4" y="53"/>
                </a:lnTo>
                <a:lnTo>
                  <a:pt x="4" y="48"/>
                </a:lnTo>
                <a:lnTo>
                  <a:pt x="1" y="31"/>
                </a:lnTo>
                <a:lnTo>
                  <a:pt x="4" y="31"/>
                </a:lnTo>
                <a:lnTo>
                  <a:pt x="9" y="26"/>
                </a:lnTo>
                <a:lnTo>
                  <a:pt x="9" y="15"/>
                </a:lnTo>
                <a:lnTo>
                  <a:pt x="16" y="14"/>
                </a:lnTo>
                <a:lnTo>
                  <a:pt x="20" y="10"/>
                </a:lnTo>
                <a:lnTo>
                  <a:pt x="19" y="0"/>
                </a:lnTo>
                <a:lnTo>
                  <a:pt x="29" y="6"/>
                </a:lnTo>
                <a:lnTo>
                  <a:pt x="42" y="6"/>
                </a:lnTo>
                <a:lnTo>
                  <a:pt x="48" y="9"/>
                </a:lnTo>
                <a:lnTo>
                  <a:pt x="53" y="9"/>
                </a:lnTo>
                <a:lnTo>
                  <a:pt x="59" y="23"/>
                </a:lnTo>
                <a:lnTo>
                  <a:pt x="74" y="26"/>
                </a:lnTo>
                <a:lnTo>
                  <a:pt x="90" y="36"/>
                </a:lnTo>
                <a:lnTo>
                  <a:pt x="97" y="32"/>
                </a:lnTo>
                <a:lnTo>
                  <a:pt x="101" y="27"/>
                </a:lnTo>
                <a:lnTo>
                  <a:pt x="97" y="21"/>
                </a:lnTo>
                <a:lnTo>
                  <a:pt x="98" y="13"/>
                </a:lnTo>
                <a:lnTo>
                  <a:pt x="110" y="5"/>
                </a:lnTo>
                <a:lnTo>
                  <a:pt x="118" y="3"/>
                </a:lnTo>
                <a:lnTo>
                  <a:pt x="127" y="5"/>
                </a:lnTo>
                <a:lnTo>
                  <a:pt x="128" y="12"/>
                </a:lnTo>
                <a:lnTo>
                  <a:pt x="136" y="15"/>
                </a:lnTo>
                <a:lnTo>
                  <a:pt x="143" y="17"/>
                </a:lnTo>
                <a:lnTo>
                  <a:pt x="147" y="23"/>
                </a:lnTo>
                <a:lnTo>
                  <a:pt x="146" y="30"/>
                </a:lnTo>
                <a:lnTo>
                  <a:pt x="142" y="33"/>
                </a:lnTo>
                <a:lnTo>
                  <a:pt x="147" y="54"/>
                </a:lnTo>
                <a:lnTo>
                  <a:pt x="146" y="98"/>
                </a:lnTo>
                <a:lnTo>
                  <a:pt x="146" y="12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5" name="Freeform 398"/>
          <p:cNvSpPr>
            <a:spLocks/>
          </p:cNvSpPr>
          <p:nvPr/>
        </p:nvSpPr>
        <p:spPr bwMode="gray">
          <a:xfrm>
            <a:off x="5250485" y="3036327"/>
            <a:ext cx="176305" cy="310594"/>
          </a:xfrm>
          <a:custGeom>
            <a:avLst/>
            <a:gdLst>
              <a:gd name="T0" fmla="*/ 2147483647 w 97"/>
              <a:gd name="T1" fmla="*/ 2147483647 h 170"/>
              <a:gd name="T2" fmla="*/ 2147483647 w 97"/>
              <a:gd name="T3" fmla="*/ 2147483647 h 170"/>
              <a:gd name="T4" fmla="*/ 2147483647 w 97"/>
              <a:gd name="T5" fmla="*/ 2147483647 h 170"/>
              <a:gd name="T6" fmla="*/ 2147483647 w 97"/>
              <a:gd name="T7" fmla="*/ 2147483647 h 170"/>
              <a:gd name="T8" fmla="*/ 2147483647 w 97"/>
              <a:gd name="T9" fmla="*/ 2147483647 h 170"/>
              <a:gd name="T10" fmla="*/ 2147483647 w 97"/>
              <a:gd name="T11" fmla="*/ 2147483647 h 170"/>
              <a:gd name="T12" fmla="*/ 2147483647 w 97"/>
              <a:gd name="T13" fmla="*/ 2147483647 h 170"/>
              <a:gd name="T14" fmla="*/ 2147483647 w 97"/>
              <a:gd name="T15" fmla="*/ 2147483647 h 170"/>
              <a:gd name="T16" fmla="*/ 0 w 97"/>
              <a:gd name="T17" fmla="*/ 2147483647 h 170"/>
              <a:gd name="T18" fmla="*/ 2147483647 w 97"/>
              <a:gd name="T19" fmla="*/ 2147483647 h 170"/>
              <a:gd name="T20" fmla="*/ 2147483647 w 97"/>
              <a:gd name="T21" fmla="*/ 2147483647 h 170"/>
              <a:gd name="T22" fmla="*/ 2147483647 w 97"/>
              <a:gd name="T23" fmla="*/ 2147483647 h 170"/>
              <a:gd name="T24" fmla="*/ 2147483647 w 97"/>
              <a:gd name="T25" fmla="*/ 2147483647 h 170"/>
              <a:gd name="T26" fmla="*/ 2147483647 w 97"/>
              <a:gd name="T27" fmla="*/ 2147483647 h 170"/>
              <a:gd name="T28" fmla="*/ 2147483647 w 97"/>
              <a:gd name="T29" fmla="*/ 2147483647 h 170"/>
              <a:gd name="T30" fmla="*/ 2147483647 w 97"/>
              <a:gd name="T31" fmla="*/ 0 h 170"/>
              <a:gd name="T32" fmla="*/ 2147483647 w 97"/>
              <a:gd name="T33" fmla="*/ 2147483647 h 170"/>
              <a:gd name="T34" fmla="*/ 2147483647 w 97"/>
              <a:gd name="T35" fmla="*/ 2147483647 h 170"/>
              <a:gd name="T36" fmla="*/ 2147483647 w 97"/>
              <a:gd name="T37" fmla="*/ 2147483647 h 170"/>
              <a:gd name="T38" fmla="*/ 2147483647 w 97"/>
              <a:gd name="T39" fmla="*/ 2147483647 h 170"/>
              <a:gd name="T40" fmla="*/ 2147483647 w 97"/>
              <a:gd name="T41" fmla="*/ 2147483647 h 170"/>
              <a:gd name="T42" fmla="*/ 2147483647 w 97"/>
              <a:gd name="T43" fmla="*/ 2147483647 h 170"/>
              <a:gd name="T44" fmla="*/ 2147483647 w 97"/>
              <a:gd name="T45" fmla="*/ 2147483647 h 170"/>
              <a:gd name="T46" fmla="*/ 2147483647 w 97"/>
              <a:gd name="T47" fmla="*/ 2147483647 h 170"/>
              <a:gd name="T48" fmla="*/ 2147483647 w 97"/>
              <a:gd name="T49" fmla="*/ 2147483647 h 170"/>
              <a:gd name="T50" fmla="*/ 2147483647 w 97"/>
              <a:gd name="T51" fmla="*/ 2147483647 h 170"/>
              <a:gd name="T52" fmla="*/ 2147483647 w 97"/>
              <a:gd name="T53" fmla="*/ 2147483647 h 170"/>
              <a:gd name="T54" fmla="*/ 2147483647 w 97"/>
              <a:gd name="T55" fmla="*/ 2147483647 h 170"/>
              <a:gd name="T56" fmla="*/ 2147483647 w 97"/>
              <a:gd name="T57" fmla="*/ 2147483647 h 170"/>
              <a:gd name="T58" fmla="*/ 2147483647 w 97"/>
              <a:gd name="T59" fmla="*/ 2147483647 h 170"/>
              <a:gd name="T60" fmla="*/ 2147483647 w 97"/>
              <a:gd name="T61" fmla="*/ 2147483647 h 1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170"/>
              <a:gd name="T95" fmla="*/ 97 w 97"/>
              <a:gd name="T96" fmla="*/ 170 h 1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170">
                <a:moveTo>
                  <a:pt x="18" y="170"/>
                </a:moveTo>
                <a:lnTo>
                  <a:pt x="13" y="158"/>
                </a:lnTo>
                <a:lnTo>
                  <a:pt x="4" y="152"/>
                </a:lnTo>
                <a:lnTo>
                  <a:pt x="5" y="144"/>
                </a:lnTo>
                <a:lnTo>
                  <a:pt x="15" y="141"/>
                </a:lnTo>
                <a:lnTo>
                  <a:pt x="16" y="123"/>
                </a:lnTo>
                <a:lnTo>
                  <a:pt x="7" y="111"/>
                </a:lnTo>
                <a:lnTo>
                  <a:pt x="4" y="110"/>
                </a:lnTo>
                <a:lnTo>
                  <a:pt x="0" y="106"/>
                </a:lnTo>
                <a:lnTo>
                  <a:pt x="2" y="93"/>
                </a:lnTo>
                <a:lnTo>
                  <a:pt x="18" y="73"/>
                </a:lnTo>
                <a:lnTo>
                  <a:pt x="19" y="44"/>
                </a:lnTo>
                <a:lnTo>
                  <a:pt x="24" y="36"/>
                </a:lnTo>
                <a:lnTo>
                  <a:pt x="16" y="25"/>
                </a:lnTo>
                <a:lnTo>
                  <a:pt x="12" y="9"/>
                </a:lnTo>
                <a:lnTo>
                  <a:pt x="26" y="0"/>
                </a:lnTo>
                <a:lnTo>
                  <a:pt x="97" y="40"/>
                </a:lnTo>
                <a:lnTo>
                  <a:pt x="97" y="83"/>
                </a:lnTo>
                <a:lnTo>
                  <a:pt x="84" y="85"/>
                </a:lnTo>
                <a:lnTo>
                  <a:pt x="85" y="92"/>
                </a:lnTo>
                <a:lnTo>
                  <a:pt x="83" y="96"/>
                </a:lnTo>
                <a:lnTo>
                  <a:pt x="80" y="110"/>
                </a:lnTo>
                <a:lnTo>
                  <a:pt x="78" y="114"/>
                </a:lnTo>
                <a:lnTo>
                  <a:pt x="83" y="119"/>
                </a:lnTo>
                <a:lnTo>
                  <a:pt x="83" y="124"/>
                </a:lnTo>
                <a:lnTo>
                  <a:pt x="78" y="128"/>
                </a:lnTo>
                <a:lnTo>
                  <a:pt x="75" y="139"/>
                </a:lnTo>
                <a:lnTo>
                  <a:pt x="62" y="154"/>
                </a:lnTo>
                <a:lnTo>
                  <a:pt x="51" y="154"/>
                </a:lnTo>
                <a:lnTo>
                  <a:pt x="46" y="165"/>
                </a:lnTo>
                <a:lnTo>
                  <a:pt x="18" y="17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6" name="Freeform 399"/>
          <p:cNvSpPr>
            <a:spLocks/>
          </p:cNvSpPr>
          <p:nvPr/>
        </p:nvSpPr>
        <p:spPr bwMode="gray">
          <a:xfrm>
            <a:off x="5625482" y="3148251"/>
            <a:ext cx="107742" cy="109128"/>
          </a:xfrm>
          <a:custGeom>
            <a:avLst/>
            <a:gdLst>
              <a:gd name="T0" fmla="*/ 2147483647 w 59"/>
              <a:gd name="T1" fmla="*/ 2147483647 h 60"/>
              <a:gd name="T2" fmla="*/ 2147483647 w 59"/>
              <a:gd name="T3" fmla="*/ 2147483647 h 60"/>
              <a:gd name="T4" fmla="*/ 2147483647 w 59"/>
              <a:gd name="T5" fmla="*/ 2147483647 h 60"/>
              <a:gd name="T6" fmla="*/ 2147483647 w 59"/>
              <a:gd name="T7" fmla="*/ 2147483647 h 60"/>
              <a:gd name="T8" fmla="*/ 2147483647 w 59"/>
              <a:gd name="T9" fmla="*/ 2147483647 h 60"/>
              <a:gd name="T10" fmla="*/ 2147483647 w 59"/>
              <a:gd name="T11" fmla="*/ 2147483647 h 60"/>
              <a:gd name="T12" fmla="*/ 0 w 59"/>
              <a:gd name="T13" fmla="*/ 2147483647 h 60"/>
              <a:gd name="T14" fmla="*/ 2147483647 w 59"/>
              <a:gd name="T15" fmla="*/ 2147483647 h 60"/>
              <a:gd name="T16" fmla="*/ 2147483647 w 59"/>
              <a:gd name="T17" fmla="*/ 2147483647 h 60"/>
              <a:gd name="T18" fmla="*/ 2147483647 w 59"/>
              <a:gd name="T19" fmla="*/ 0 h 60"/>
              <a:gd name="T20" fmla="*/ 2147483647 w 59"/>
              <a:gd name="T21" fmla="*/ 2147483647 h 60"/>
              <a:gd name="T22" fmla="*/ 2147483647 w 59"/>
              <a:gd name="T23" fmla="*/ 2147483647 h 60"/>
              <a:gd name="T24" fmla="*/ 2147483647 w 59"/>
              <a:gd name="T25" fmla="*/ 2147483647 h 60"/>
              <a:gd name="T26" fmla="*/ 2147483647 w 59"/>
              <a:gd name="T27" fmla="*/ 2147483647 h 60"/>
              <a:gd name="T28" fmla="*/ 2147483647 w 59"/>
              <a:gd name="T29" fmla="*/ 2147483647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9"/>
              <a:gd name="T46" fmla="*/ 0 h 60"/>
              <a:gd name="T47" fmla="*/ 59 w 59"/>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9" h="60">
                <a:moveTo>
                  <a:pt x="59" y="53"/>
                </a:moveTo>
                <a:lnTo>
                  <a:pt x="56" y="58"/>
                </a:lnTo>
                <a:lnTo>
                  <a:pt x="52" y="60"/>
                </a:lnTo>
                <a:lnTo>
                  <a:pt x="43" y="45"/>
                </a:lnTo>
                <a:lnTo>
                  <a:pt x="33" y="39"/>
                </a:lnTo>
                <a:lnTo>
                  <a:pt x="25" y="35"/>
                </a:lnTo>
                <a:lnTo>
                  <a:pt x="0" y="37"/>
                </a:lnTo>
                <a:lnTo>
                  <a:pt x="2" y="20"/>
                </a:lnTo>
                <a:lnTo>
                  <a:pt x="7" y="10"/>
                </a:lnTo>
                <a:lnTo>
                  <a:pt x="21" y="0"/>
                </a:lnTo>
                <a:lnTo>
                  <a:pt x="25" y="13"/>
                </a:lnTo>
                <a:lnTo>
                  <a:pt x="31" y="27"/>
                </a:lnTo>
                <a:lnTo>
                  <a:pt x="35" y="29"/>
                </a:lnTo>
                <a:lnTo>
                  <a:pt x="47" y="37"/>
                </a:lnTo>
                <a:lnTo>
                  <a:pt x="59" y="5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7" name="Freeform 400"/>
          <p:cNvSpPr>
            <a:spLocks/>
          </p:cNvSpPr>
          <p:nvPr/>
        </p:nvSpPr>
        <p:spPr bwMode="gray">
          <a:xfrm>
            <a:off x="5577908" y="3211211"/>
            <a:ext cx="251865" cy="204265"/>
          </a:xfrm>
          <a:custGeom>
            <a:avLst/>
            <a:gdLst>
              <a:gd name="T0" fmla="*/ 2147483647 w 138"/>
              <a:gd name="T1" fmla="*/ 2147483647 h 112"/>
              <a:gd name="T2" fmla="*/ 2147483647 w 138"/>
              <a:gd name="T3" fmla="*/ 2147483647 h 112"/>
              <a:gd name="T4" fmla="*/ 2147483647 w 138"/>
              <a:gd name="T5" fmla="*/ 2147483647 h 112"/>
              <a:gd name="T6" fmla="*/ 0 w 138"/>
              <a:gd name="T7" fmla="*/ 2147483647 h 112"/>
              <a:gd name="T8" fmla="*/ 2147483647 w 138"/>
              <a:gd name="T9" fmla="*/ 2147483647 h 112"/>
              <a:gd name="T10" fmla="*/ 2147483647 w 138"/>
              <a:gd name="T11" fmla="*/ 2147483647 h 112"/>
              <a:gd name="T12" fmla="*/ 2147483647 w 138"/>
              <a:gd name="T13" fmla="*/ 2147483647 h 112"/>
              <a:gd name="T14" fmla="*/ 2147483647 w 138"/>
              <a:gd name="T15" fmla="*/ 2147483647 h 112"/>
              <a:gd name="T16" fmla="*/ 2147483647 w 138"/>
              <a:gd name="T17" fmla="*/ 2147483647 h 112"/>
              <a:gd name="T18" fmla="*/ 2147483647 w 138"/>
              <a:gd name="T19" fmla="*/ 2147483647 h 112"/>
              <a:gd name="T20" fmla="*/ 2147483647 w 138"/>
              <a:gd name="T21" fmla="*/ 0 h 112"/>
              <a:gd name="T22" fmla="*/ 2147483647 w 138"/>
              <a:gd name="T23" fmla="*/ 2147483647 h 112"/>
              <a:gd name="T24" fmla="*/ 2147483647 w 138"/>
              <a:gd name="T25" fmla="*/ 2147483647 h 112"/>
              <a:gd name="T26" fmla="*/ 2147483647 w 138"/>
              <a:gd name="T27" fmla="*/ 2147483647 h 112"/>
              <a:gd name="T28" fmla="*/ 2147483647 w 138"/>
              <a:gd name="T29" fmla="*/ 2147483647 h 112"/>
              <a:gd name="T30" fmla="*/ 2147483647 w 138"/>
              <a:gd name="T31" fmla="*/ 2147483647 h 112"/>
              <a:gd name="T32" fmla="*/ 2147483647 w 138"/>
              <a:gd name="T33" fmla="*/ 2147483647 h 112"/>
              <a:gd name="T34" fmla="*/ 2147483647 w 138"/>
              <a:gd name="T35" fmla="*/ 2147483647 h 112"/>
              <a:gd name="T36" fmla="*/ 2147483647 w 138"/>
              <a:gd name="T37" fmla="*/ 2147483647 h 112"/>
              <a:gd name="T38" fmla="*/ 2147483647 w 138"/>
              <a:gd name="T39" fmla="*/ 2147483647 h 112"/>
              <a:gd name="T40" fmla="*/ 2147483647 w 138"/>
              <a:gd name="T41" fmla="*/ 2147483647 h 112"/>
              <a:gd name="T42" fmla="*/ 2147483647 w 138"/>
              <a:gd name="T43" fmla="*/ 2147483647 h 112"/>
              <a:gd name="T44" fmla="*/ 2147483647 w 138"/>
              <a:gd name="T45" fmla="*/ 2147483647 h 112"/>
              <a:gd name="T46" fmla="*/ 2147483647 w 138"/>
              <a:gd name="T47" fmla="*/ 2147483647 h 112"/>
              <a:gd name="T48" fmla="*/ 2147483647 w 138"/>
              <a:gd name="T49" fmla="*/ 2147483647 h 112"/>
              <a:gd name="T50" fmla="*/ 2147483647 w 138"/>
              <a:gd name="T51" fmla="*/ 2147483647 h 112"/>
              <a:gd name="T52" fmla="*/ 2147483647 w 138"/>
              <a:gd name="T53" fmla="*/ 2147483647 h 112"/>
              <a:gd name="T54" fmla="*/ 2147483647 w 138"/>
              <a:gd name="T55" fmla="*/ 2147483647 h 112"/>
              <a:gd name="T56" fmla="*/ 2147483647 w 138"/>
              <a:gd name="T57" fmla="*/ 2147483647 h 112"/>
              <a:gd name="T58" fmla="*/ 2147483647 w 138"/>
              <a:gd name="T59" fmla="*/ 2147483647 h 112"/>
              <a:gd name="T60" fmla="*/ 2147483647 w 138"/>
              <a:gd name="T61" fmla="*/ 2147483647 h 112"/>
              <a:gd name="T62" fmla="*/ 2147483647 w 138"/>
              <a:gd name="T63" fmla="*/ 2147483647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8"/>
              <a:gd name="T97" fmla="*/ 0 h 112"/>
              <a:gd name="T98" fmla="*/ 138 w 138"/>
              <a:gd name="T99" fmla="*/ 112 h 1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8" h="112">
                <a:moveTo>
                  <a:pt x="22" y="101"/>
                </a:moveTo>
                <a:lnTo>
                  <a:pt x="15" y="92"/>
                </a:lnTo>
                <a:lnTo>
                  <a:pt x="11" y="81"/>
                </a:lnTo>
                <a:lnTo>
                  <a:pt x="0" y="64"/>
                </a:lnTo>
                <a:lnTo>
                  <a:pt x="6" y="54"/>
                </a:lnTo>
                <a:lnTo>
                  <a:pt x="7" y="40"/>
                </a:lnTo>
                <a:lnTo>
                  <a:pt x="15" y="35"/>
                </a:lnTo>
                <a:lnTo>
                  <a:pt x="16" y="25"/>
                </a:lnTo>
                <a:lnTo>
                  <a:pt x="25" y="23"/>
                </a:lnTo>
                <a:lnTo>
                  <a:pt x="26" y="2"/>
                </a:lnTo>
                <a:lnTo>
                  <a:pt x="51" y="0"/>
                </a:lnTo>
                <a:lnTo>
                  <a:pt x="59" y="4"/>
                </a:lnTo>
                <a:lnTo>
                  <a:pt x="69" y="10"/>
                </a:lnTo>
                <a:lnTo>
                  <a:pt x="78" y="25"/>
                </a:lnTo>
                <a:lnTo>
                  <a:pt x="76" y="33"/>
                </a:lnTo>
                <a:lnTo>
                  <a:pt x="80" y="37"/>
                </a:lnTo>
                <a:lnTo>
                  <a:pt x="85" y="38"/>
                </a:lnTo>
                <a:lnTo>
                  <a:pt x="86" y="47"/>
                </a:lnTo>
                <a:lnTo>
                  <a:pt x="92" y="55"/>
                </a:lnTo>
                <a:lnTo>
                  <a:pt x="97" y="56"/>
                </a:lnTo>
                <a:lnTo>
                  <a:pt x="107" y="61"/>
                </a:lnTo>
                <a:lnTo>
                  <a:pt x="129" y="65"/>
                </a:lnTo>
                <a:lnTo>
                  <a:pt x="138" y="64"/>
                </a:lnTo>
                <a:lnTo>
                  <a:pt x="135" y="72"/>
                </a:lnTo>
                <a:lnTo>
                  <a:pt x="104" y="97"/>
                </a:lnTo>
                <a:lnTo>
                  <a:pt x="85" y="102"/>
                </a:lnTo>
                <a:lnTo>
                  <a:pt x="78" y="107"/>
                </a:lnTo>
                <a:lnTo>
                  <a:pt x="62" y="106"/>
                </a:lnTo>
                <a:lnTo>
                  <a:pt x="53" y="112"/>
                </a:lnTo>
                <a:lnTo>
                  <a:pt x="43" y="110"/>
                </a:lnTo>
                <a:lnTo>
                  <a:pt x="28" y="102"/>
                </a:lnTo>
                <a:lnTo>
                  <a:pt x="22" y="10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8" name="Freeform 401"/>
          <p:cNvSpPr>
            <a:spLocks noEditPoints="1"/>
          </p:cNvSpPr>
          <p:nvPr/>
        </p:nvSpPr>
        <p:spPr bwMode="gray">
          <a:xfrm>
            <a:off x="5295259" y="3895358"/>
            <a:ext cx="271454" cy="272819"/>
          </a:xfrm>
          <a:custGeom>
            <a:avLst/>
            <a:gdLst>
              <a:gd name="T0" fmla="*/ 2147483647 w 149"/>
              <a:gd name="T1" fmla="*/ 2147483647 h 150"/>
              <a:gd name="T2" fmla="*/ 2147483647 w 149"/>
              <a:gd name="T3" fmla="*/ 2147483647 h 150"/>
              <a:gd name="T4" fmla="*/ 2147483647 w 149"/>
              <a:gd name="T5" fmla="*/ 2147483647 h 150"/>
              <a:gd name="T6" fmla="*/ 2147483647 w 149"/>
              <a:gd name="T7" fmla="*/ 2147483647 h 150"/>
              <a:gd name="T8" fmla="*/ 0 w 149"/>
              <a:gd name="T9" fmla="*/ 2147483647 h 150"/>
              <a:gd name="T10" fmla="*/ 2147483647 w 149"/>
              <a:gd name="T11" fmla="*/ 2147483647 h 150"/>
              <a:gd name="T12" fmla="*/ 2147483647 w 149"/>
              <a:gd name="T13" fmla="*/ 2147483647 h 150"/>
              <a:gd name="T14" fmla="*/ 2147483647 w 149"/>
              <a:gd name="T15" fmla="*/ 2147483647 h 150"/>
              <a:gd name="T16" fmla="*/ 2147483647 w 149"/>
              <a:gd name="T17" fmla="*/ 2147483647 h 150"/>
              <a:gd name="T18" fmla="*/ 2147483647 w 149"/>
              <a:gd name="T19" fmla="*/ 2147483647 h 150"/>
              <a:gd name="T20" fmla="*/ 2147483647 w 149"/>
              <a:gd name="T21" fmla="*/ 2147483647 h 150"/>
              <a:gd name="T22" fmla="*/ 2147483647 w 149"/>
              <a:gd name="T23" fmla="*/ 2147483647 h 150"/>
              <a:gd name="T24" fmla="*/ 2147483647 w 149"/>
              <a:gd name="T25" fmla="*/ 2147483647 h 150"/>
              <a:gd name="T26" fmla="*/ 2147483647 w 149"/>
              <a:gd name="T27" fmla="*/ 2147483647 h 150"/>
              <a:gd name="T28" fmla="*/ 2147483647 w 149"/>
              <a:gd name="T29" fmla="*/ 2147483647 h 150"/>
              <a:gd name="T30" fmla="*/ 2147483647 w 149"/>
              <a:gd name="T31" fmla="*/ 2147483647 h 150"/>
              <a:gd name="T32" fmla="*/ 2147483647 w 149"/>
              <a:gd name="T33" fmla="*/ 2147483647 h 150"/>
              <a:gd name="T34" fmla="*/ 2147483647 w 149"/>
              <a:gd name="T35" fmla="*/ 2147483647 h 150"/>
              <a:gd name="T36" fmla="*/ 2147483647 w 149"/>
              <a:gd name="T37" fmla="*/ 2147483647 h 150"/>
              <a:gd name="T38" fmla="*/ 2147483647 w 149"/>
              <a:gd name="T39" fmla="*/ 2147483647 h 150"/>
              <a:gd name="T40" fmla="*/ 2147483647 w 149"/>
              <a:gd name="T41" fmla="*/ 2147483647 h 150"/>
              <a:gd name="T42" fmla="*/ 2147483647 w 149"/>
              <a:gd name="T43" fmla="*/ 2147483647 h 150"/>
              <a:gd name="T44" fmla="*/ 2147483647 w 149"/>
              <a:gd name="T45" fmla="*/ 2147483647 h 150"/>
              <a:gd name="T46" fmla="*/ 2147483647 w 149"/>
              <a:gd name="T47" fmla="*/ 2147483647 h 150"/>
              <a:gd name="T48" fmla="*/ 2147483647 w 149"/>
              <a:gd name="T49" fmla="*/ 2147483647 h 150"/>
              <a:gd name="T50" fmla="*/ 2147483647 w 149"/>
              <a:gd name="T51" fmla="*/ 2147483647 h 150"/>
              <a:gd name="T52" fmla="*/ 2147483647 w 149"/>
              <a:gd name="T53" fmla="*/ 2147483647 h 150"/>
              <a:gd name="T54" fmla="*/ 2147483647 w 149"/>
              <a:gd name="T55" fmla="*/ 2147483647 h 150"/>
              <a:gd name="T56" fmla="*/ 2147483647 w 149"/>
              <a:gd name="T57" fmla="*/ 2147483647 h 150"/>
              <a:gd name="T58" fmla="*/ 2147483647 w 149"/>
              <a:gd name="T59" fmla="*/ 2147483647 h 150"/>
              <a:gd name="T60" fmla="*/ 2147483647 w 149"/>
              <a:gd name="T61" fmla="*/ 2147483647 h 150"/>
              <a:gd name="T62" fmla="*/ 2147483647 w 149"/>
              <a:gd name="T63" fmla="*/ 2147483647 h 150"/>
              <a:gd name="T64" fmla="*/ 0 w 149"/>
              <a:gd name="T65" fmla="*/ 2147483647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50"/>
              <a:gd name="T101" fmla="*/ 149 w 149"/>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50">
                <a:moveTo>
                  <a:pt x="120" y="76"/>
                </a:moveTo>
                <a:lnTo>
                  <a:pt x="107" y="75"/>
                </a:lnTo>
                <a:lnTo>
                  <a:pt x="97" y="85"/>
                </a:lnTo>
                <a:lnTo>
                  <a:pt x="97" y="90"/>
                </a:lnTo>
                <a:lnTo>
                  <a:pt x="104" y="99"/>
                </a:lnTo>
                <a:lnTo>
                  <a:pt x="112" y="95"/>
                </a:lnTo>
                <a:lnTo>
                  <a:pt x="114" y="92"/>
                </a:lnTo>
                <a:lnTo>
                  <a:pt x="121" y="85"/>
                </a:lnTo>
                <a:lnTo>
                  <a:pt x="120" y="76"/>
                </a:lnTo>
                <a:close/>
                <a:moveTo>
                  <a:pt x="0" y="75"/>
                </a:moveTo>
                <a:lnTo>
                  <a:pt x="5" y="70"/>
                </a:lnTo>
                <a:lnTo>
                  <a:pt x="9" y="70"/>
                </a:lnTo>
                <a:lnTo>
                  <a:pt x="11" y="73"/>
                </a:lnTo>
                <a:lnTo>
                  <a:pt x="16" y="76"/>
                </a:lnTo>
                <a:lnTo>
                  <a:pt x="22" y="78"/>
                </a:lnTo>
                <a:lnTo>
                  <a:pt x="33" y="75"/>
                </a:lnTo>
                <a:lnTo>
                  <a:pt x="34" y="28"/>
                </a:lnTo>
                <a:lnTo>
                  <a:pt x="40" y="35"/>
                </a:lnTo>
                <a:lnTo>
                  <a:pt x="43" y="54"/>
                </a:lnTo>
                <a:lnTo>
                  <a:pt x="52" y="54"/>
                </a:lnTo>
                <a:lnTo>
                  <a:pt x="63" y="38"/>
                </a:lnTo>
                <a:lnTo>
                  <a:pt x="68" y="38"/>
                </a:lnTo>
                <a:lnTo>
                  <a:pt x="74" y="41"/>
                </a:lnTo>
                <a:lnTo>
                  <a:pt x="82" y="41"/>
                </a:lnTo>
                <a:lnTo>
                  <a:pt x="88" y="33"/>
                </a:lnTo>
                <a:lnTo>
                  <a:pt x="90" y="20"/>
                </a:lnTo>
                <a:lnTo>
                  <a:pt x="99" y="17"/>
                </a:lnTo>
                <a:lnTo>
                  <a:pt x="101" y="13"/>
                </a:lnTo>
                <a:lnTo>
                  <a:pt x="112" y="3"/>
                </a:lnTo>
                <a:lnTo>
                  <a:pt x="118" y="3"/>
                </a:lnTo>
                <a:lnTo>
                  <a:pt x="124" y="0"/>
                </a:lnTo>
                <a:lnTo>
                  <a:pt x="137" y="3"/>
                </a:lnTo>
                <a:lnTo>
                  <a:pt x="141" y="29"/>
                </a:lnTo>
                <a:lnTo>
                  <a:pt x="140" y="40"/>
                </a:lnTo>
                <a:lnTo>
                  <a:pt x="135" y="39"/>
                </a:lnTo>
                <a:lnTo>
                  <a:pt x="131" y="40"/>
                </a:lnTo>
                <a:lnTo>
                  <a:pt x="129" y="57"/>
                </a:lnTo>
                <a:lnTo>
                  <a:pt x="132" y="62"/>
                </a:lnTo>
                <a:lnTo>
                  <a:pt x="139" y="62"/>
                </a:lnTo>
                <a:lnTo>
                  <a:pt x="142" y="54"/>
                </a:lnTo>
                <a:lnTo>
                  <a:pt x="149" y="54"/>
                </a:lnTo>
                <a:lnTo>
                  <a:pt x="149" y="59"/>
                </a:lnTo>
                <a:lnTo>
                  <a:pt x="147" y="64"/>
                </a:lnTo>
                <a:lnTo>
                  <a:pt x="147" y="71"/>
                </a:lnTo>
                <a:lnTo>
                  <a:pt x="140" y="79"/>
                </a:lnTo>
                <a:lnTo>
                  <a:pt x="130" y="93"/>
                </a:lnTo>
                <a:lnTo>
                  <a:pt x="128" y="102"/>
                </a:lnTo>
                <a:lnTo>
                  <a:pt x="119" y="113"/>
                </a:lnTo>
                <a:lnTo>
                  <a:pt x="115" y="120"/>
                </a:lnTo>
                <a:lnTo>
                  <a:pt x="102" y="130"/>
                </a:lnTo>
                <a:lnTo>
                  <a:pt x="92" y="137"/>
                </a:lnTo>
                <a:lnTo>
                  <a:pt x="85" y="139"/>
                </a:lnTo>
                <a:lnTo>
                  <a:pt x="82" y="141"/>
                </a:lnTo>
                <a:lnTo>
                  <a:pt x="63" y="140"/>
                </a:lnTo>
                <a:lnTo>
                  <a:pt x="54" y="142"/>
                </a:lnTo>
                <a:lnTo>
                  <a:pt x="43" y="144"/>
                </a:lnTo>
                <a:lnTo>
                  <a:pt x="38" y="148"/>
                </a:lnTo>
                <a:lnTo>
                  <a:pt x="32" y="150"/>
                </a:lnTo>
                <a:lnTo>
                  <a:pt x="17" y="135"/>
                </a:lnTo>
                <a:lnTo>
                  <a:pt x="16" y="130"/>
                </a:lnTo>
                <a:lnTo>
                  <a:pt x="18" y="126"/>
                </a:lnTo>
                <a:lnTo>
                  <a:pt x="19" y="118"/>
                </a:lnTo>
                <a:lnTo>
                  <a:pt x="14" y="104"/>
                </a:lnTo>
                <a:lnTo>
                  <a:pt x="7" y="92"/>
                </a:lnTo>
                <a:lnTo>
                  <a:pt x="2" y="81"/>
                </a:lnTo>
                <a:lnTo>
                  <a:pt x="0" y="7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29" name="Freeform 402"/>
          <p:cNvSpPr>
            <a:spLocks/>
          </p:cNvSpPr>
          <p:nvPr/>
        </p:nvSpPr>
        <p:spPr bwMode="gray">
          <a:xfrm>
            <a:off x="4741157" y="3226601"/>
            <a:ext cx="50373" cy="16789"/>
          </a:xfrm>
          <a:custGeom>
            <a:avLst/>
            <a:gdLst>
              <a:gd name="T0" fmla="*/ 0 w 28"/>
              <a:gd name="T1" fmla="*/ 2147483647 h 9"/>
              <a:gd name="T2" fmla="*/ 2147483647 w 28"/>
              <a:gd name="T3" fmla="*/ 2147483647 h 9"/>
              <a:gd name="T4" fmla="*/ 0 w 28"/>
              <a:gd name="T5" fmla="*/ 2147483647 h 9"/>
              <a:gd name="T6" fmla="*/ 2147483647 w 28"/>
              <a:gd name="T7" fmla="*/ 0 h 9"/>
              <a:gd name="T8" fmla="*/ 2147483647 w 28"/>
              <a:gd name="T9" fmla="*/ 2147483647 h 9"/>
              <a:gd name="T10" fmla="*/ 2147483647 w 28"/>
              <a:gd name="T11" fmla="*/ 2147483647 h 9"/>
              <a:gd name="T12" fmla="*/ 2147483647 w 28"/>
              <a:gd name="T13" fmla="*/ 2147483647 h 9"/>
              <a:gd name="T14" fmla="*/ 2147483647 w 28"/>
              <a:gd name="T15" fmla="*/ 2147483647 h 9"/>
              <a:gd name="T16" fmla="*/ 0 w 28"/>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9"/>
              <a:gd name="T29" fmla="*/ 28 w 2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9">
                <a:moveTo>
                  <a:pt x="0" y="9"/>
                </a:moveTo>
                <a:lnTo>
                  <a:pt x="1" y="4"/>
                </a:lnTo>
                <a:lnTo>
                  <a:pt x="0" y="2"/>
                </a:lnTo>
                <a:lnTo>
                  <a:pt x="17" y="0"/>
                </a:lnTo>
                <a:lnTo>
                  <a:pt x="25" y="2"/>
                </a:lnTo>
                <a:lnTo>
                  <a:pt x="28" y="7"/>
                </a:lnTo>
                <a:lnTo>
                  <a:pt x="24" y="9"/>
                </a:lnTo>
                <a:lnTo>
                  <a:pt x="15" y="7"/>
                </a:lnTo>
                <a:lnTo>
                  <a:pt x="0" y="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0" name="Freeform 403"/>
          <p:cNvSpPr>
            <a:spLocks/>
          </p:cNvSpPr>
          <p:nvPr/>
        </p:nvSpPr>
        <p:spPr bwMode="gray">
          <a:xfrm>
            <a:off x="4743958" y="3251784"/>
            <a:ext cx="46175" cy="25183"/>
          </a:xfrm>
          <a:custGeom>
            <a:avLst/>
            <a:gdLst>
              <a:gd name="T0" fmla="*/ 2147483647 w 25"/>
              <a:gd name="T1" fmla="*/ 2147483647 h 14"/>
              <a:gd name="T2" fmla="*/ 2147483647 w 25"/>
              <a:gd name="T3" fmla="*/ 2147483647 h 14"/>
              <a:gd name="T4" fmla="*/ 2147483647 w 25"/>
              <a:gd name="T5" fmla="*/ 2147483647 h 14"/>
              <a:gd name="T6" fmla="*/ 0 w 25"/>
              <a:gd name="T7" fmla="*/ 2147483647 h 14"/>
              <a:gd name="T8" fmla="*/ 2147483647 w 25"/>
              <a:gd name="T9" fmla="*/ 0 h 14"/>
              <a:gd name="T10" fmla="*/ 2147483647 w 25"/>
              <a:gd name="T11" fmla="*/ 2147483647 h 14"/>
              <a:gd name="T12" fmla="*/ 2147483647 w 25"/>
              <a:gd name="T13" fmla="*/ 2147483647 h 14"/>
              <a:gd name="T14" fmla="*/ 2147483647 w 25"/>
              <a:gd name="T15" fmla="*/ 2147483647 h 14"/>
              <a:gd name="T16" fmla="*/ 2147483647 w 25"/>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4"/>
              <a:gd name="T29" fmla="*/ 25 w 2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4">
                <a:moveTo>
                  <a:pt x="12" y="14"/>
                </a:moveTo>
                <a:lnTo>
                  <a:pt x="9" y="9"/>
                </a:lnTo>
                <a:lnTo>
                  <a:pt x="3" y="6"/>
                </a:lnTo>
                <a:lnTo>
                  <a:pt x="0" y="4"/>
                </a:lnTo>
                <a:lnTo>
                  <a:pt x="11" y="0"/>
                </a:lnTo>
                <a:lnTo>
                  <a:pt x="25" y="1"/>
                </a:lnTo>
                <a:lnTo>
                  <a:pt x="24" y="11"/>
                </a:lnTo>
                <a:lnTo>
                  <a:pt x="18" y="12"/>
                </a:lnTo>
                <a:lnTo>
                  <a:pt x="12" y="1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1" name="Freeform 404"/>
          <p:cNvSpPr>
            <a:spLocks/>
          </p:cNvSpPr>
          <p:nvPr/>
        </p:nvSpPr>
        <p:spPr bwMode="gray">
          <a:xfrm>
            <a:off x="4606829" y="3172036"/>
            <a:ext cx="9795" cy="2798"/>
          </a:xfrm>
          <a:custGeom>
            <a:avLst/>
            <a:gdLst>
              <a:gd name="T0" fmla="*/ 0 w 5"/>
              <a:gd name="T1" fmla="*/ 2147483646 h 2"/>
              <a:gd name="T2" fmla="*/ 2147483647 w 5"/>
              <a:gd name="T3" fmla="*/ 0 h 2"/>
              <a:gd name="T4" fmla="*/ 2147483647 w 5"/>
              <a:gd name="T5" fmla="*/ 0 h 2"/>
              <a:gd name="T6" fmla="*/ 2147483647 w 5"/>
              <a:gd name="T7" fmla="*/ 2147483646 h 2"/>
              <a:gd name="T8" fmla="*/ 0 w 5"/>
              <a:gd name="T9" fmla="*/ 2147483646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2"/>
                </a:moveTo>
                <a:lnTo>
                  <a:pt x="1" y="0"/>
                </a:lnTo>
                <a:lnTo>
                  <a:pt x="4" y="0"/>
                </a:lnTo>
                <a:lnTo>
                  <a:pt x="5"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2" name="Freeform 405"/>
          <p:cNvSpPr>
            <a:spLocks/>
          </p:cNvSpPr>
          <p:nvPr/>
        </p:nvSpPr>
        <p:spPr bwMode="gray">
          <a:xfrm>
            <a:off x="4623620" y="3201416"/>
            <a:ext cx="6996" cy="4197"/>
          </a:xfrm>
          <a:custGeom>
            <a:avLst/>
            <a:gdLst>
              <a:gd name="T0" fmla="*/ 0 w 4"/>
              <a:gd name="T1" fmla="*/ 2147483646 h 3"/>
              <a:gd name="T2" fmla="*/ 2147483647 w 4"/>
              <a:gd name="T3" fmla="*/ 0 h 3"/>
              <a:gd name="T4" fmla="*/ 2147483647 w 4"/>
              <a:gd name="T5" fmla="*/ 2147483646 h 3"/>
              <a:gd name="T6" fmla="*/ 2147483647 w 4"/>
              <a:gd name="T7" fmla="*/ 2147483646 h 3"/>
              <a:gd name="T8" fmla="*/ 0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3" name="Freeform 406"/>
          <p:cNvSpPr>
            <a:spLocks/>
          </p:cNvSpPr>
          <p:nvPr/>
        </p:nvSpPr>
        <p:spPr bwMode="gray">
          <a:xfrm>
            <a:off x="4605430" y="3204216"/>
            <a:ext cx="6996" cy="6995"/>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1"/>
                </a:moveTo>
                <a:lnTo>
                  <a:pt x="2" y="0"/>
                </a:lnTo>
                <a:lnTo>
                  <a:pt x="4" y="2"/>
                </a:lnTo>
                <a:lnTo>
                  <a:pt x="2" y="4"/>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4" name="Freeform 407"/>
          <p:cNvSpPr>
            <a:spLocks/>
          </p:cNvSpPr>
          <p:nvPr/>
        </p:nvSpPr>
        <p:spPr bwMode="gray">
          <a:xfrm>
            <a:off x="5034999" y="3261576"/>
            <a:ext cx="47574" cy="109128"/>
          </a:xfrm>
          <a:custGeom>
            <a:avLst/>
            <a:gdLst>
              <a:gd name="T0" fmla="*/ 0 w 26"/>
              <a:gd name="T1" fmla="*/ 2147483647 h 60"/>
              <a:gd name="T2" fmla="*/ 2147483647 w 26"/>
              <a:gd name="T3" fmla="*/ 2147483647 h 60"/>
              <a:gd name="T4" fmla="*/ 2147483647 w 26"/>
              <a:gd name="T5" fmla="*/ 2147483647 h 60"/>
              <a:gd name="T6" fmla="*/ 2147483647 w 26"/>
              <a:gd name="T7" fmla="*/ 0 h 60"/>
              <a:gd name="T8" fmla="*/ 2147483647 w 26"/>
              <a:gd name="T9" fmla="*/ 2147483647 h 60"/>
              <a:gd name="T10" fmla="*/ 2147483647 w 26"/>
              <a:gd name="T11" fmla="*/ 2147483647 h 60"/>
              <a:gd name="T12" fmla="*/ 2147483647 w 26"/>
              <a:gd name="T13" fmla="*/ 2147483647 h 60"/>
              <a:gd name="T14" fmla="*/ 2147483647 w 26"/>
              <a:gd name="T15" fmla="*/ 2147483647 h 60"/>
              <a:gd name="T16" fmla="*/ 2147483647 w 26"/>
              <a:gd name="T17" fmla="*/ 2147483647 h 60"/>
              <a:gd name="T18" fmla="*/ 2147483647 w 26"/>
              <a:gd name="T19" fmla="*/ 2147483647 h 60"/>
              <a:gd name="T20" fmla="*/ 2147483647 w 26"/>
              <a:gd name="T21" fmla="*/ 2147483647 h 60"/>
              <a:gd name="T22" fmla="*/ 2147483647 w 26"/>
              <a:gd name="T23" fmla="*/ 2147483647 h 60"/>
              <a:gd name="T24" fmla="*/ 0 w 26"/>
              <a:gd name="T25" fmla="*/ 2147483647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60"/>
              <a:gd name="T41" fmla="*/ 26 w 26"/>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60">
                <a:moveTo>
                  <a:pt x="0" y="13"/>
                </a:moveTo>
                <a:lnTo>
                  <a:pt x="16" y="3"/>
                </a:lnTo>
                <a:lnTo>
                  <a:pt x="15" y="1"/>
                </a:lnTo>
                <a:lnTo>
                  <a:pt x="22" y="0"/>
                </a:lnTo>
                <a:lnTo>
                  <a:pt x="26" y="9"/>
                </a:lnTo>
                <a:lnTo>
                  <a:pt x="26" y="23"/>
                </a:lnTo>
                <a:lnTo>
                  <a:pt x="19" y="33"/>
                </a:lnTo>
                <a:lnTo>
                  <a:pt x="20" y="59"/>
                </a:lnTo>
                <a:lnTo>
                  <a:pt x="9" y="60"/>
                </a:lnTo>
                <a:lnTo>
                  <a:pt x="9" y="33"/>
                </a:lnTo>
                <a:lnTo>
                  <a:pt x="5" y="23"/>
                </a:lnTo>
                <a:lnTo>
                  <a:pt x="1" y="18"/>
                </a:lnTo>
                <a:lnTo>
                  <a:pt x="0" y="1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5" name="Freeform 408"/>
          <p:cNvSpPr>
            <a:spLocks/>
          </p:cNvSpPr>
          <p:nvPr/>
        </p:nvSpPr>
        <p:spPr bwMode="gray">
          <a:xfrm>
            <a:off x="5021008" y="3281164"/>
            <a:ext cx="29384" cy="96536"/>
          </a:xfrm>
          <a:custGeom>
            <a:avLst/>
            <a:gdLst>
              <a:gd name="T0" fmla="*/ 2147483647 w 16"/>
              <a:gd name="T1" fmla="*/ 2147483647 h 53"/>
              <a:gd name="T2" fmla="*/ 2147483647 w 16"/>
              <a:gd name="T3" fmla="*/ 2147483647 h 53"/>
              <a:gd name="T4" fmla="*/ 2147483647 w 16"/>
              <a:gd name="T5" fmla="*/ 2147483647 h 53"/>
              <a:gd name="T6" fmla="*/ 2147483647 w 16"/>
              <a:gd name="T7" fmla="*/ 2147483647 h 53"/>
              <a:gd name="T8" fmla="*/ 2147483647 w 16"/>
              <a:gd name="T9" fmla="*/ 2147483647 h 53"/>
              <a:gd name="T10" fmla="*/ 2147483647 w 16"/>
              <a:gd name="T11" fmla="*/ 2147483647 h 53"/>
              <a:gd name="T12" fmla="*/ 2147483647 w 16"/>
              <a:gd name="T13" fmla="*/ 2147483647 h 53"/>
              <a:gd name="T14" fmla="*/ 2147483647 w 16"/>
              <a:gd name="T15" fmla="*/ 2147483647 h 53"/>
              <a:gd name="T16" fmla="*/ 2147483647 w 16"/>
              <a:gd name="T17" fmla="*/ 2147483647 h 53"/>
              <a:gd name="T18" fmla="*/ 2147483647 w 16"/>
              <a:gd name="T19" fmla="*/ 2147483647 h 53"/>
              <a:gd name="T20" fmla="*/ 0 w 16"/>
              <a:gd name="T21" fmla="*/ 0 h 53"/>
              <a:gd name="T22" fmla="*/ 2147483647 w 16"/>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53"/>
              <a:gd name="T38" fmla="*/ 16 w 16"/>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53">
                <a:moveTo>
                  <a:pt x="7" y="2"/>
                </a:moveTo>
                <a:lnTo>
                  <a:pt x="8" y="7"/>
                </a:lnTo>
                <a:lnTo>
                  <a:pt x="12" y="12"/>
                </a:lnTo>
                <a:lnTo>
                  <a:pt x="16" y="22"/>
                </a:lnTo>
                <a:lnTo>
                  <a:pt x="16" y="49"/>
                </a:lnTo>
                <a:lnTo>
                  <a:pt x="6" y="53"/>
                </a:lnTo>
                <a:lnTo>
                  <a:pt x="5" y="46"/>
                </a:lnTo>
                <a:lnTo>
                  <a:pt x="5" y="35"/>
                </a:lnTo>
                <a:lnTo>
                  <a:pt x="1" y="31"/>
                </a:lnTo>
                <a:lnTo>
                  <a:pt x="1" y="11"/>
                </a:lnTo>
                <a:lnTo>
                  <a:pt x="0" y="0"/>
                </a:lnTo>
                <a:lnTo>
                  <a:pt x="7" y="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6" name="Freeform 409"/>
          <p:cNvSpPr>
            <a:spLocks/>
          </p:cNvSpPr>
          <p:nvPr/>
        </p:nvSpPr>
        <p:spPr bwMode="gray">
          <a:xfrm>
            <a:off x="4966438" y="3271371"/>
            <a:ext cx="65765" cy="124517"/>
          </a:xfrm>
          <a:custGeom>
            <a:avLst/>
            <a:gdLst>
              <a:gd name="T0" fmla="*/ 2147483647 w 36"/>
              <a:gd name="T1" fmla="*/ 2147483647 h 68"/>
              <a:gd name="T2" fmla="*/ 2147483647 w 36"/>
              <a:gd name="T3" fmla="*/ 2147483647 h 68"/>
              <a:gd name="T4" fmla="*/ 2147483647 w 36"/>
              <a:gd name="T5" fmla="*/ 2147483647 h 68"/>
              <a:gd name="T6" fmla="*/ 2147483647 w 36"/>
              <a:gd name="T7" fmla="*/ 2147483647 h 68"/>
              <a:gd name="T8" fmla="*/ 2147483647 w 36"/>
              <a:gd name="T9" fmla="*/ 2147483647 h 68"/>
              <a:gd name="T10" fmla="*/ 2147483647 w 36"/>
              <a:gd name="T11" fmla="*/ 2147483647 h 68"/>
              <a:gd name="T12" fmla="*/ 2147483647 w 36"/>
              <a:gd name="T13" fmla="*/ 2147483647 h 68"/>
              <a:gd name="T14" fmla="*/ 2147483647 w 36"/>
              <a:gd name="T15" fmla="*/ 2147483647 h 68"/>
              <a:gd name="T16" fmla="*/ 2147483647 w 36"/>
              <a:gd name="T17" fmla="*/ 2147483647 h 68"/>
              <a:gd name="T18" fmla="*/ 2147483647 w 36"/>
              <a:gd name="T19" fmla="*/ 2147483647 h 68"/>
              <a:gd name="T20" fmla="*/ 0 w 36"/>
              <a:gd name="T21" fmla="*/ 2147483647 h 68"/>
              <a:gd name="T22" fmla="*/ 2147483647 w 36"/>
              <a:gd name="T23" fmla="*/ 2147483647 h 68"/>
              <a:gd name="T24" fmla="*/ 2147483647 w 36"/>
              <a:gd name="T25" fmla="*/ 2147483647 h 68"/>
              <a:gd name="T26" fmla="*/ 2147483647 w 36"/>
              <a:gd name="T27" fmla="*/ 2147483647 h 68"/>
              <a:gd name="T28" fmla="*/ 2147483647 w 36"/>
              <a:gd name="T29" fmla="*/ 2147483647 h 68"/>
              <a:gd name="T30" fmla="*/ 2147483647 w 36"/>
              <a:gd name="T31" fmla="*/ 0 h 68"/>
              <a:gd name="T32" fmla="*/ 2147483647 w 36"/>
              <a:gd name="T33" fmla="*/ 2147483647 h 68"/>
              <a:gd name="T34" fmla="*/ 2147483647 w 36"/>
              <a:gd name="T35" fmla="*/ 2147483647 h 68"/>
              <a:gd name="T36" fmla="*/ 2147483647 w 36"/>
              <a:gd name="T37" fmla="*/ 2147483647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68"/>
              <a:gd name="T59" fmla="*/ 36 w 36"/>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68">
                <a:moveTo>
                  <a:pt x="30" y="5"/>
                </a:moveTo>
                <a:lnTo>
                  <a:pt x="31" y="16"/>
                </a:lnTo>
                <a:lnTo>
                  <a:pt x="31" y="36"/>
                </a:lnTo>
                <a:lnTo>
                  <a:pt x="35" y="40"/>
                </a:lnTo>
                <a:lnTo>
                  <a:pt x="35" y="51"/>
                </a:lnTo>
                <a:lnTo>
                  <a:pt x="36" y="58"/>
                </a:lnTo>
                <a:lnTo>
                  <a:pt x="29" y="60"/>
                </a:lnTo>
                <a:lnTo>
                  <a:pt x="10" y="68"/>
                </a:lnTo>
                <a:lnTo>
                  <a:pt x="5" y="66"/>
                </a:lnTo>
                <a:lnTo>
                  <a:pt x="2" y="58"/>
                </a:lnTo>
                <a:lnTo>
                  <a:pt x="0" y="51"/>
                </a:lnTo>
                <a:lnTo>
                  <a:pt x="8" y="36"/>
                </a:lnTo>
                <a:lnTo>
                  <a:pt x="8" y="31"/>
                </a:lnTo>
                <a:lnTo>
                  <a:pt x="3" y="15"/>
                </a:lnTo>
                <a:lnTo>
                  <a:pt x="7" y="2"/>
                </a:lnTo>
                <a:lnTo>
                  <a:pt x="13" y="0"/>
                </a:lnTo>
                <a:lnTo>
                  <a:pt x="20" y="3"/>
                </a:lnTo>
                <a:lnTo>
                  <a:pt x="24" y="2"/>
                </a:lnTo>
                <a:lnTo>
                  <a:pt x="3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7" name="Freeform 410"/>
          <p:cNvSpPr>
            <a:spLocks/>
          </p:cNvSpPr>
          <p:nvPr/>
        </p:nvSpPr>
        <p:spPr bwMode="gray">
          <a:xfrm>
            <a:off x="4766346" y="3253183"/>
            <a:ext cx="121735" cy="96536"/>
          </a:xfrm>
          <a:custGeom>
            <a:avLst/>
            <a:gdLst>
              <a:gd name="T0" fmla="*/ 2147483647 w 67"/>
              <a:gd name="T1" fmla="*/ 2147483647 h 53"/>
              <a:gd name="T2" fmla="*/ 2147483647 w 67"/>
              <a:gd name="T3" fmla="*/ 2147483647 h 53"/>
              <a:gd name="T4" fmla="*/ 0 w 67"/>
              <a:gd name="T5" fmla="*/ 2147483647 h 53"/>
              <a:gd name="T6" fmla="*/ 2147483647 w 67"/>
              <a:gd name="T7" fmla="*/ 2147483647 h 53"/>
              <a:gd name="T8" fmla="*/ 2147483647 w 67"/>
              <a:gd name="T9" fmla="*/ 2147483647 h 53"/>
              <a:gd name="T10" fmla="*/ 2147483647 w 67"/>
              <a:gd name="T11" fmla="*/ 0 h 53"/>
              <a:gd name="T12" fmla="*/ 2147483647 w 67"/>
              <a:gd name="T13" fmla="*/ 0 h 53"/>
              <a:gd name="T14" fmla="*/ 2147483647 w 67"/>
              <a:gd name="T15" fmla="*/ 2147483647 h 53"/>
              <a:gd name="T16" fmla="*/ 2147483647 w 67"/>
              <a:gd name="T17" fmla="*/ 2147483647 h 53"/>
              <a:gd name="T18" fmla="*/ 2147483647 w 67"/>
              <a:gd name="T19" fmla="*/ 2147483647 h 53"/>
              <a:gd name="T20" fmla="*/ 2147483647 w 67"/>
              <a:gd name="T21" fmla="*/ 2147483647 h 53"/>
              <a:gd name="T22" fmla="*/ 2147483647 w 67"/>
              <a:gd name="T23" fmla="*/ 2147483647 h 53"/>
              <a:gd name="T24" fmla="*/ 2147483647 w 67"/>
              <a:gd name="T25" fmla="*/ 2147483647 h 53"/>
              <a:gd name="T26" fmla="*/ 2147483647 w 67"/>
              <a:gd name="T27" fmla="*/ 2147483647 h 53"/>
              <a:gd name="T28" fmla="*/ 2147483647 w 67"/>
              <a:gd name="T29" fmla="*/ 2147483647 h 53"/>
              <a:gd name="T30" fmla="*/ 2147483647 w 67"/>
              <a:gd name="T31" fmla="*/ 2147483647 h 53"/>
              <a:gd name="T32" fmla="*/ 2147483647 w 67"/>
              <a:gd name="T33" fmla="*/ 2147483647 h 53"/>
              <a:gd name="T34" fmla="*/ 2147483647 w 67"/>
              <a:gd name="T35" fmla="*/ 2147483647 h 53"/>
              <a:gd name="T36" fmla="*/ 2147483647 w 67"/>
              <a:gd name="T37" fmla="*/ 2147483647 h 53"/>
              <a:gd name="T38" fmla="*/ 2147483647 w 67"/>
              <a:gd name="T39" fmla="*/ 2147483647 h 53"/>
              <a:gd name="T40" fmla="*/ 2147483647 w 67"/>
              <a:gd name="T41" fmla="*/ 2147483647 h 53"/>
              <a:gd name="T42" fmla="*/ 2147483647 w 67"/>
              <a:gd name="T43" fmla="*/ 2147483647 h 53"/>
              <a:gd name="T44" fmla="*/ 2147483647 w 67"/>
              <a:gd name="T45" fmla="*/ 2147483647 h 53"/>
              <a:gd name="T46" fmla="*/ 2147483647 w 67"/>
              <a:gd name="T47" fmla="*/ 2147483647 h 53"/>
              <a:gd name="T48" fmla="*/ 2147483647 w 67"/>
              <a:gd name="T49" fmla="*/ 2147483647 h 53"/>
              <a:gd name="T50" fmla="*/ 2147483647 w 67"/>
              <a:gd name="T51" fmla="*/ 2147483647 h 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53"/>
              <a:gd name="T80" fmla="*/ 67 w 67"/>
              <a:gd name="T81" fmla="*/ 53 h 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53">
                <a:moveTo>
                  <a:pt x="15" y="33"/>
                </a:moveTo>
                <a:lnTo>
                  <a:pt x="2" y="16"/>
                </a:lnTo>
                <a:lnTo>
                  <a:pt x="0" y="13"/>
                </a:lnTo>
                <a:lnTo>
                  <a:pt x="6" y="11"/>
                </a:lnTo>
                <a:lnTo>
                  <a:pt x="12" y="10"/>
                </a:lnTo>
                <a:lnTo>
                  <a:pt x="13" y="0"/>
                </a:lnTo>
                <a:lnTo>
                  <a:pt x="21" y="0"/>
                </a:lnTo>
                <a:lnTo>
                  <a:pt x="35" y="3"/>
                </a:lnTo>
                <a:lnTo>
                  <a:pt x="45" y="8"/>
                </a:lnTo>
                <a:lnTo>
                  <a:pt x="52" y="7"/>
                </a:lnTo>
                <a:lnTo>
                  <a:pt x="54" y="4"/>
                </a:lnTo>
                <a:lnTo>
                  <a:pt x="59" y="9"/>
                </a:lnTo>
                <a:lnTo>
                  <a:pt x="65" y="24"/>
                </a:lnTo>
                <a:lnTo>
                  <a:pt x="67" y="38"/>
                </a:lnTo>
                <a:lnTo>
                  <a:pt x="65" y="48"/>
                </a:lnTo>
                <a:lnTo>
                  <a:pt x="62" y="53"/>
                </a:lnTo>
                <a:lnTo>
                  <a:pt x="54" y="51"/>
                </a:lnTo>
                <a:lnTo>
                  <a:pt x="51" y="48"/>
                </a:lnTo>
                <a:lnTo>
                  <a:pt x="44" y="44"/>
                </a:lnTo>
                <a:lnTo>
                  <a:pt x="43" y="41"/>
                </a:lnTo>
                <a:lnTo>
                  <a:pt x="38" y="42"/>
                </a:lnTo>
                <a:lnTo>
                  <a:pt x="36" y="38"/>
                </a:lnTo>
                <a:lnTo>
                  <a:pt x="38" y="31"/>
                </a:lnTo>
                <a:lnTo>
                  <a:pt x="33" y="27"/>
                </a:lnTo>
                <a:lnTo>
                  <a:pt x="24" y="28"/>
                </a:lnTo>
                <a:lnTo>
                  <a:pt x="15" y="3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8" name="Freeform 411"/>
          <p:cNvSpPr>
            <a:spLocks/>
          </p:cNvSpPr>
          <p:nvPr/>
        </p:nvSpPr>
        <p:spPr bwMode="gray">
          <a:xfrm>
            <a:off x="4792931" y="3303550"/>
            <a:ext cx="53171" cy="55963"/>
          </a:xfrm>
          <a:custGeom>
            <a:avLst/>
            <a:gdLst>
              <a:gd name="T0" fmla="*/ 2147483647 w 29"/>
              <a:gd name="T1" fmla="*/ 2147483647 h 31"/>
              <a:gd name="T2" fmla="*/ 2147483647 w 29"/>
              <a:gd name="T3" fmla="*/ 2147483647 h 31"/>
              <a:gd name="T4" fmla="*/ 2147483647 w 29"/>
              <a:gd name="T5" fmla="*/ 2147483647 h 31"/>
              <a:gd name="T6" fmla="*/ 0 w 29"/>
              <a:gd name="T7" fmla="*/ 2147483647 h 31"/>
              <a:gd name="T8" fmla="*/ 2147483647 w 29"/>
              <a:gd name="T9" fmla="*/ 2147483647 h 31"/>
              <a:gd name="T10" fmla="*/ 2147483647 w 29"/>
              <a:gd name="T11" fmla="*/ 0 h 31"/>
              <a:gd name="T12" fmla="*/ 2147483647 w 29"/>
              <a:gd name="T13" fmla="*/ 2147483647 h 31"/>
              <a:gd name="T14" fmla="*/ 2147483647 w 29"/>
              <a:gd name="T15" fmla="*/ 2147483647 h 31"/>
              <a:gd name="T16" fmla="*/ 2147483647 w 29"/>
              <a:gd name="T17" fmla="*/ 2147483647 h 31"/>
              <a:gd name="T18" fmla="*/ 2147483647 w 29"/>
              <a:gd name="T19" fmla="*/ 2147483647 h 31"/>
              <a:gd name="T20" fmla="*/ 2147483647 w 29"/>
              <a:gd name="T21" fmla="*/ 2147483647 h 31"/>
              <a:gd name="T22" fmla="*/ 2147483647 w 29"/>
              <a:gd name="T23" fmla="*/ 2147483647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31"/>
              <a:gd name="T38" fmla="*/ 29 w 29"/>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31">
                <a:moveTo>
                  <a:pt x="21" y="31"/>
                </a:moveTo>
                <a:lnTo>
                  <a:pt x="7" y="25"/>
                </a:lnTo>
                <a:lnTo>
                  <a:pt x="4" y="15"/>
                </a:lnTo>
                <a:lnTo>
                  <a:pt x="0" y="6"/>
                </a:lnTo>
                <a:lnTo>
                  <a:pt x="9" y="1"/>
                </a:lnTo>
                <a:lnTo>
                  <a:pt x="18" y="0"/>
                </a:lnTo>
                <a:lnTo>
                  <a:pt x="23" y="4"/>
                </a:lnTo>
                <a:lnTo>
                  <a:pt x="21" y="11"/>
                </a:lnTo>
                <a:lnTo>
                  <a:pt x="23" y="15"/>
                </a:lnTo>
                <a:lnTo>
                  <a:pt x="28" y="14"/>
                </a:lnTo>
                <a:lnTo>
                  <a:pt x="29" y="17"/>
                </a:lnTo>
                <a:lnTo>
                  <a:pt x="21" y="3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39" name="Freeform 412"/>
          <p:cNvSpPr>
            <a:spLocks/>
          </p:cNvSpPr>
          <p:nvPr/>
        </p:nvSpPr>
        <p:spPr bwMode="gray">
          <a:xfrm>
            <a:off x="4879685" y="3285362"/>
            <a:ext cx="102145" cy="118921"/>
          </a:xfrm>
          <a:custGeom>
            <a:avLst/>
            <a:gdLst>
              <a:gd name="T0" fmla="*/ 2147483647 w 56"/>
              <a:gd name="T1" fmla="*/ 2147483647 h 66"/>
              <a:gd name="T2" fmla="*/ 2147483647 w 56"/>
              <a:gd name="T3" fmla="*/ 2147483647 h 66"/>
              <a:gd name="T4" fmla="*/ 2147483647 w 56"/>
              <a:gd name="T5" fmla="*/ 2147483647 h 66"/>
              <a:gd name="T6" fmla="*/ 2147483647 w 56"/>
              <a:gd name="T7" fmla="*/ 2147483647 h 66"/>
              <a:gd name="T8" fmla="*/ 2147483647 w 56"/>
              <a:gd name="T9" fmla="*/ 2147483647 h 66"/>
              <a:gd name="T10" fmla="*/ 2147483647 w 56"/>
              <a:gd name="T11" fmla="*/ 2147483647 h 66"/>
              <a:gd name="T12" fmla="*/ 2147483647 w 56"/>
              <a:gd name="T13" fmla="*/ 2147483647 h 66"/>
              <a:gd name="T14" fmla="*/ 0 w 56"/>
              <a:gd name="T15" fmla="*/ 2147483647 h 66"/>
              <a:gd name="T16" fmla="*/ 0 w 56"/>
              <a:gd name="T17" fmla="*/ 2147483647 h 66"/>
              <a:gd name="T18" fmla="*/ 2147483647 w 56"/>
              <a:gd name="T19" fmla="*/ 2147483647 h 66"/>
              <a:gd name="T20" fmla="*/ 2147483647 w 56"/>
              <a:gd name="T21" fmla="*/ 2147483647 h 66"/>
              <a:gd name="T22" fmla="*/ 2147483647 w 56"/>
              <a:gd name="T23" fmla="*/ 2147483647 h 66"/>
              <a:gd name="T24" fmla="*/ 2147483647 w 56"/>
              <a:gd name="T25" fmla="*/ 2147483647 h 66"/>
              <a:gd name="T26" fmla="*/ 2147483647 w 56"/>
              <a:gd name="T27" fmla="*/ 0 h 66"/>
              <a:gd name="T28" fmla="*/ 2147483647 w 56"/>
              <a:gd name="T29" fmla="*/ 2147483647 h 66"/>
              <a:gd name="T30" fmla="*/ 2147483647 w 56"/>
              <a:gd name="T31" fmla="*/ 2147483647 h 66"/>
              <a:gd name="T32" fmla="*/ 2147483647 w 56"/>
              <a:gd name="T33" fmla="*/ 2147483647 h 66"/>
              <a:gd name="T34" fmla="*/ 2147483647 w 56"/>
              <a:gd name="T35" fmla="*/ 2147483647 h 66"/>
              <a:gd name="T36" fmla="*/ 2147483647 w 56"/>
              <a:gd name="T37" fmla="*/ 2147483647 h 66"/>
              <a:gd name="T38" fmla="*/ 2147483647 w 56"/>
              <a:gd name="T39" fmla="*/ 2147483647 h 66"/>
              <a:gd name="T40" fmla="*/ 2147483647 w 56"/>
              <a:gd name="T41" fmla="*/ 2147483647 h 66"/>
              <a:gd name="T42" fmla="*/ 2147483647 w 56"/>
              <a:gd name="T43" fmla="*/ 2147483647 h 66"/>
              <a:gd name="T44" fmla="*/ 2147483647 w 56"/>
              <a:gd name="T45" fmla="*/ 2147483647 h 66"/>
              <a:gd name="T46" fmla="*/ 2147483647 w 56"/>
              <a:gd name="T47" fmla="*/ 2147483647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
              <a:gd name="T73" fmla="*/ 0 h 66"/>
              <a:gd name="T74" fmla="*/ 56 w 5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 h="66">
                <a:moveTo>
                  <a:pt x="53" y="59"/>
                </a:moveTo>
                <a:lnTo>
                  <a:pt x="40" y="59"/>
                </a:lnTo>
                <a:lnTo>
                  <a:pt x="29" y="61"/>
                </a:lnTo>
                <a:lnTo>
                  <a:pt x="16" y="64"/>
                </a:lnTo>
                <a:lnTo>
                  <a:pt x="6" y="66"/>
                </a:lnTo>
                <a:lnTo>
                  <a:pt x="9" y="57"/>
                </a:lnTo>
                <a:lnTo>
                  <a:pt x="8" y="51"/>
                </a:lnTo>
                <a:lnTo>
                  <a:pt x="0" y="47"/>
                </a:lnTo>
                <a:lnTo>
                  <a:pt x="0" y="36"/>
                </a:lnTo>
                <a:lnTo>
                  <a:pt x="3" y="31"/>
                </a:lnTo>
                <a:lnTo>
                  <a:pt x="5" y="21"/>
                </a:lnTo>
                <a:lnTo>
                  <a:pt x="3" y="7"/>
                </a:lnTo>
                <a:lnTo>
                  <a:pt x="12" y="5"/>
                </a:lnTo>
                <a:lnTo>
                  <a:pt x="17" y="0"/>
                </a:lnTo>
                <a:lnTo>
                  <a:pt x="22" y="5"/>
                </a:lnTo>
                <a:lnTo>
                  <a:pt x="28" y="5"/>
                </a:lnTo>
                <a:lnTo>
                  <a:pt x="35" y="14"/>
                </a:lnTo>
                <a:lnTo>
                  <a:pt x="41" y="8"/>
                </a:lnTo>
                <a:lnTo>
                  <a:pt x="51" y="8"/>
                </a:lnTo>
                <a:lnTo>
                  <a:pt x="56" y="24"/>
                </a:lnTo>
                <a:lnTo>
                  <a:pt x="56" y="29"/>
                </a:lnTo>
                <a:lnTo>
                  <a:pt x="48" y="44"/>
                </a:lnTo>
                <a:lnTo>
                  <a:pt x="50" y="51"/>
                </a:lnTo>
                <a:lnTo>
                  <a:pt x="53" y="59"/>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0" name="Freeform 413"/>
          <p:cNvSpPr>
            <a:spLocks/>
          </p:cNvSpPr>
          <p:nvPr/>
        </p:nvSpPr>
        <p:spPr bwMode="gray">
          <a:xfrm>
            <a:off x="4832108" y="3334327"/>
            <a:ext cx="64365" cy="69954"/>
          </a:xfrm>
          <a:custGeom>
            <a:avLst/>
            <a:gdLst>
              <a:gd name="T0" fmla="*/ 2147483647 w 35"/>
              <a:gd name="T1" fmla="*/ 2147483647 h 39"/>
              <a:gd name="T2" fmla="*/ 2147483647 w 35"/>
              <a:gd name="T3" fmla="*/ 2147483647 h 39"/>
              <a:gd name="T4" fmla="*/ 2147483647 w 35"/>
              <a:gd name="T5" fmla="*/ 2147483647 h 39"/>
              <a:gd name="T6" fmla="*/ 2147483647 w 35"/>
              <a:gd name="T7" fmla="*/ 2147483647 h 39"/>
              <a:gd name="T8" fmla="*/ 2147483647 w 35"/>
              <a:gd name="T9" fmla="*/ 2147483647 h 39"/>
              <a:gd name="T10" fmla="*/ 2147483647 w 35"/>
              <a:gd name="T11" fmla="*/ 2147483647 h 39"/>
              <a:gd name="T12" fmla="*/ 2147483647 w 35"/>
              <a:gd name="T13" fmla="*/ 2147483647 h 39"/>
              <a:gd name="T14" fmla="*/ 0 w 35"/>
              <a:gd name="T15" fmla="*/ 2147483647 h 39"/>
              <a:gd name="T16" fmla="*/ 2147483647 w 35"/>
              <a:gd name="T17" fmla="*/ 0 h 39"/>
              <a:gd name="T18" fmla="*/ 2147483647 w 35"/>
              <a:gd name="T19" fmla="*/ 2147483647 h 39"/>
              <a:gd name="T20" fmla="*/ 2147483647 w 35"/>
              <a:gd name="T21" fmla="*/ 2147483647 h 39"/>
              <a:gd name="T22" fmla="*/ 2147483647 w 35"/>
              <a:gd name="T23" fmla="*/ 2147483647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39"/>
              <a:gd name="T38" fmla="*/ 35 w 35"/>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39">
                <a:moveTo>
                  <a:pt x="26" y="9"/>
                </a:moveTo>
                <a:lnTo>
                  <a:pt x="26" y="20"/>
                </a:lnTo>
                <a:lnTo>
                  <a:pt x="34" y="24"/>
                </a:lnTo>
                <a:lnTo>
                  <a:pt x="35" y="30"/>
                </a:lnTo>
                <a:lnTo>
                  <a:pt x="32" y="39"/>
                </a:lnTo>
                <a:lnTo>
                  <a:pt x="19" y="34"/>
                </a:lnTo>
                <a:lnTo>
                  <a:pt x="9" y="23"/>
                </a:lnTo>
                <a:lnTo>
                  <a:pt x="0" y="14"/>
                </a:lnTo>
                <a:lnTo>
                  <a:pt x="8" y="0"/>
                </a:lnTo>
                <a:lnTo>
                  <a:pt x="15" y="4"/>
                </a:lnTo>
                <a:lnTo>
                  <a:pt x="18" y="7"/>
                </a:lnTo>
                <a:lnTo>
                  <a:pt x="26" y="9"/>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1" name="Freeform 414"/>
          <p:cNvSpPr>
            <a:spLocks/>
          </p:cNvSpPr>
          <p:nvPr/>
        </p:nvSpPr>
        <p:spPr bwMode="gray">
          <a:xfrm>
            <a:off x="5166531" y="3415474"/>
            <a:ext cx="4198" cy="8394"/>
          </a:xfrm>
          <a:custGeom>
            <a:avLst/>
            <a:gdLst>
              <a:gd name="T0" fmla="*/ 0 w 3"/>
              <a:gd name="T1" fmla="*/ 2147483647 h 4"/>
              <a:gd name="T2" fmla="*/ 0 w 3"/>
              <a:gd name="T3" fmla="*/ 2147483647 h 4"/>
              <a:gd name="T4" fmla="*/ 2147483646 w 3"/>
              <a:gd name="T5" fmla="*/ 0 h 4"/>
              <a:gd name="T6" fmla="*/ 2147483646 w 3"/>
              <a:gd name="T7" fmla="*/ 2147483647 h 4"/>
              <a:gd name="T8" fmla="*/ 2147483646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1" y="0"/>
                </a:lnTo>
                <a:lnTo>
                  <a:pt x="3" y="1"/>
                </a:lnTo>
                <a:lnTo>
                  <a:pt x="3" y="2"/>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2" name="Freeform 415"/>
          <p:cNvSpPr>
            <a:spLocks/>
          </p:cNvSpPr>
          <p:nvPr/>
        </p:nvSpPr>
        <p:spPr bwMode="gray">
          <a:xfrm>
            <a:off x="5218301" y="3570772"/>
            <a:ext cx="23787" cy="18188"/>
          </a:xfrm>
          <a:custGeom>
            <a:avLst/>
            <a:gdLst>
              <a:gd name="T0" fmla="*/ 0 w 13"/>
              <a:gd name="T1" fmla="*/ 2147483647 h 10"/>
              <a:gd name="T2" fmla="*/ 2147483647 w 13"/>
              <a:gd name="T3" fmla="*/ 0 h 10"/>
              <a:gd name="T4" fmla="*/ 2147483647 w 13"/>
              <a:gd name="T5" fmla="*/ 2147483647 h 10"/>
              <a:gd name="T6" fmla="*/ 2147483647 w 13"/>
              <a:gd name="T7" fmla="*/ 2147483647 h 10"/>
              <a:gd name="T8" fmla="*/ 2147483647 w 13"/>
              <a:gd name="T9" fmla="*/ 2147483647 h 10"/>
              <a:gd name="T10" fmla="*/ 2147483647 w 13"/>
              <a:gd name="T11" fmla="*/ 2147483647 h 10"/>
              <a:gd name="T12" fmla="*/ 0 w 13"/>
              <a:gd name="T13" fmla="*/ 2147483647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0" y="6"/>
                </a:moveTo>
                <a:lnTo>
                  <a:pt x="11" y="0"/>
                </a:lnTo>
                <a:lnTo>
                  <a:pt x="12" y="1"/>
                </a:lnTo>
                <a:lnTo>
                  <a:pt x="13" y="4"/>
                </a:lnTo>
                <a:lnTo>
                  <a:pt x="12" y="8"/>
                </a:lnTo>
                <a:lnTo>
                  <a:pt x="4" y="10"/>
                </a:lnTo>
                <a:lnTo>
                  <a:pt x="0"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3" name="Freeform 416"/>
          <p:cNvSpPr>
            <a:spLocks/>
          </p:cNvSpPr>
          <p:nvPr/>
        </p:nvSpPr>
        <p:spPr bwMode="gray">
          <a:xfrm>
            <a:off x="5068583" y="3225201"/>
            <a:ext cx="191697" cy="177682"/>
          </a:xfrm>
          <a:custGeom>
            <a:avLst/>
            <a:gdLst>
              <a:gd name="T0" fmla="*/ 2147483647 w 105"/>
              <a:gd name="T1" fmla="*/ 2147483647 h 98"/>
              <a:gd name="T2" fmla="*/ 2147483647 w 105"/>
              <a:gd name="T3" fmla="*/ 2147483647 h 98"/>
              <a:gd name="T4" fmla="*/ 2147483647 w 105"/>
              <a:gd name="T5" fmla="*/ 2147483647 h 98"/>
              <a:gd name="T6" fmla="*/ 2147483647 w 105"/>
              <a:gd name="T7" fmla="*/ 2147483647 h 98"/>
              <a:gd name="T8" fmla="*/ 2147483647 w 105"/>
              <a:gd name="T9" fmla="*/ 2147483647 h 98"/>
              <a:gd name="T10" fmla="*/ 2147483647 w 105"/>
              <a:gd name="T11" fmla="*/ 2147483647 h 98"/>
              <a:gd name="T12" fmla="*/ 2147483647 w 105"/>
              <a:gd name="T13" fmla="*/ 2147483647 h 98"/>
              <a:gd name="T14" fmla="*/ 2147483647 w 105"/>
              <a:gd name="T15" fmla="*/ 2147483647 h 98"/>
              <a:gd name="T16" fmla="*/ 2147483647 w 105"/>
              <a:gd name="T17" fmla="*/ 2147483647 h 98"/>
              <a:gd name="T18" fmla="*/ 2147483647 w 105"/>
              <a:gd name="T19" fmla="*/ 2147483647 h 98"/>
              <a:gd name="T20" fmla="*/ 2147483647 w 105"/>
              <a:gd name="T21" fmla="*/ 2147483647 h 98"/>
              <a:gd name="T22" fmla="*/ 2147483647 w 105"/>
              <a:gd name="T23" fmla="*/ 2147483647 h 98"/>
              <a:gd name="T24" fmla="*/ 2147483647 w 105"/>
              <a:gd name="T25" fmla="*/ 2147483647 h 98"/>
              <a:gd name="T26" fmla="*/ 2147483647 w 105"/>
              <a:gd name="T27" fmla="*/ 2147483647 h 98"/>
              <a:gd name="T28" fmla="*/ 2147483647 w 105"/>
              <a:gd name="T29" fmla="*/ 2147483647 h 98"/>
              <a:gd name="T30" fmla="*/ 2147483647 w 105"/>
              <a:gd name="T31" fmla="*/ 2147483647 h 98"/>
              <a:gd name="T32" fmla="*/ 2147483647 w 105"/>
              <a:gd name="T33" fmla="*/ 2147483647 h 98"/>
              <a:gd name="T34" fmla="*/ 2147483647 w 105"/>
              <a:gd name="T35" fmla="*/ 2147483647 h 98"/>
              <a:gd name="T36" fmla="*/ 0 w 105"/>
              <a:gd name="T37" fmla="*/ 2147483647 h 98"/>
              <a:gd name="T38" fmla="*/ 2147483647 w 105"/>
              <a:gd name="T39" fmla="*/ 2147483647 h 98"/>
              <a:gd name="T40" fmla="*/ 2147483647 w 105"/>
              <a:gd name="T41" fmla="*/ 2147483647 h 98"/>
              <a:gd name="T42" fmla="*/ 2147483647 w 105"/>
              <a:gd name="T43" fmla="*/ 2147483647 h 98"/>
              <a:gd name="T44" fmla="*/ 2147483647 w 105"/>
              <a:gd name="T45" fmla="*/ 2147483647 h 98"/>
              <a:gd name="T46" fmla="*/ 2147483647 w 105"/>
              <a:gd name="T47" fmla="*/ 2147483647 h 98"/>
              <a:gd name="T48" fmla="*/ 2147483647 w 105"/>
              <a:gd name="T49" fmla="*/ 0 h 98"/>
              <a:gd name="T50" fmla="*/ 2147483647 w 105"/>
              <a:gd name="T51" fmla="*/ 2147483647 h 98"/>
              <a:gd name="T52" fmla="*/ 2147483647 w 105"/>
              <a:gd name="T53" fmla="*/ 2147483647 h 98"/>
              <a:gd name="T54" fmla="*/ 2147483647 w 105"/>
              <a:gd name="T55" fmla="*/ 2147483647 h 98"/>
              <a:gd name="T56" fmla="*/ 2147483647 w 105"/>
              <a:gd name="T57" fmla="*/ 2147483647 h 98"/>
              <a:gd name="T58" fmla="*/ 2147483647 w 105"/>
              <a:gd name="T59" fmla="*/ 2147483647 h 98"/>
              <a:gd name="T60" fmla="*/ 2147483647 w 105"/>
              <a:gd name="T61" fmla="*/ 2147483647 h 98"/>
              <a:gd name="T62" fmla="*/ 2147483647 w 105"/>
              <a:gd name="T63" fmla="*/ 2147483647 h 98"/>
              <a:gd name="T64" fmla="*/ 2147483647 w 105"/>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98"/>
              <a:gd name="T101" fmla="*/ 105 w 10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98">
                <a:moveTo>
                  <a:pt x="99" y="3"/>
                </a:moveTo>
                <a:lnTo>
                  <a:pt x="103" y="7"/>
                </a:lnTo>
                <a:lnTo>
                  <a:pt x="104" y="12"/>
                </a:lnTo>
                <a:lnTo>
                  <a:pt x="105" y="28"/>
                </a:lnTo>
                <a:lnTo>
                  <a:pt x="100" y="31"/>
                </a:lnTo>
                <a:lnTo>
                  <a:pt x="93" y="45"/>
                </a:lnTo>
                <a:lnTo>
                  <a:pt x="87" y="52"/>
                </a:lnTo>
                <a:lnTo>
                  <a:pt x="83" y="71"/>
                </a:lnTo>
                <a:lnTo>
                  <a:pt x="78" y="77"/>
                </a:lnTo>
                <a:lnTo>
                  <a:pt x="73" y="70"/>
                </a:lnTo>
                <a:lnTo>
                  <a:pt x="66" y="70"/>
                </a:lnTo>
                <a:lnTo>
                  <a:pt x="55" y="85"/>
                </a:lnTo>
                <a:lnTo>
                  <a:pt x="52" y="98"/>
                </a:lnTo>
                <a:lnTo>
                  <a:pt x="32" y="97"/>
                </a:lnTo>
                <a:lnTo>
                  <a:pt x="26" y="96"/>
                </a:lnTo>
                <a:lnTo>
                  <a:pt x="24" y="89"/>
                </a:lnTo>
                <a:lnTo>
                  <a:pt x="12" y="79"/>
                </a:lnTo>
                <a:lnTo>
                  <a:pt x="1" y="79"/>
                </a:lnTo>
                <a:lnTo>
                  <a:pt x="0" y="53"/>
                </a:lnTo>
                <a:lnTo>
                  <a:pt x="7" y="43"/>
                </a:lnTo>
                <a:lnTo>
                  <a:pt x="7" y="29"/>
                </a:lnTo>
                <a:lnTo>
                  <a:pt x="3" y="20"/>
                </a:lnTo>
                <a:lnTo>
                  <a:pt x="7" y="19"/>
                </a:lnTo>
                <a:lnTo>
                  <a:pt x="11" y="6"/>
                </a:lnTo>
                <a:lnTo>
                  <a:pt x="18" y="0"/>
                </a:lnTo>
                <a:lnTo>
                  <a:pt x="32" y="2"/>
                </a:lnTo>
                <a:lnTo>
                  <a:pt x="39" y="10"/>
                </a:lnTo>
                <a:lnTo>
                  <a:pt x="49" y="10"/>
                </a:lnTo>
                <a:lnTo>
                  <a:pt x="56" y="13"/>
                </a:lnTo>
                <a:lnTo>
                  <a:pt x="63" y="11"/>
                </a:lnTo>
                <a:lnTo>
                  <a:pt x="68" y="5"/>
                </a:lnTo>
                <a:lnTo>
                  <a:pt x="85" y="8"/>
                </a:lnTo>
                <a:lnTo>
                  <a:pt x="99"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4" name="Freeform 417"/>
          <p:cNvSpPr>
            <a:spLocks/>
          </p:cNvSpPr>
          <p:nvPr/>
        </p:nvSpPr>
        <p:spPr bwMode="gray">
          <a:xfrm>
            <a:off x="5163732" y="3237793"/>
            <a:ext cx="118936" cy="212659"/>
          </a:xfrm>
          <a:custGeom>
            <a:avLst/>
            <a:gdLst>
              <a:gd name="T0" fmla="*/ 0 w 65"/>
              <a:gd name="T1" fmla="*/ 2147483647 h 117"/>
              <a:gd name="T2" fmla="*/ 2147483647 w 65"/>
              <a:gd name="T3" fmla="*/ 2147483647 h 117"/>
              <a:gd name="T4" fmla="*/ 2147483647 w 65"/>
              <a:gd name="T5" fmla="*/ 2147483647 h 117"/>
              <a:gd name="T6" fmla="*/ 2147483647 w 65"/>
              <a:gd name="T7" fmla="*/ 2147483647 h 117"/>
              <a:gd name="T8" fmla="*/ 2147483647 w 65"/>
              <a:gd name="T9" fmla="*/ 2147483647 h 117"/>
              <a:gd name="T10" fmla="*/ 2147483647 w 65"/>
              <a:gd name="T11" fmla="*/ 2147483647 h 117"/>
              <a:gd name="T12" fmla="*/ 2147483647 w 65"/>
              <a:gd name="T13" fmla="*/ 2147483647 h 117"/>
              <a:gd name="T14" fmla="*/ 2147483647 w 65"/>
              <a:gd name="T15" fmla="*/ 2147483647 h 117"/>
              <a:gd name="T16" fmla="*/ 2147483647 w 65"/>
              <a:gd name="T17" fmla="*/ 2147483647 h 117"/>
              <a:gd name="T18" fmla="*/ 2147483647 w 65"/>
              <a:gd name="T19" fmla="*/ 2147483647 h 117"/>
              <a:gd name="T20" fmla="*/ 2147483647 w 65"/>
              <a:gd name="T21" fmla="*/ 2147483647 h 117"/>
              <a:gd name="T22" fmla="*/ 2147483647 w 65"/>
              <a:gd name="T23" fmla="*/ 0 h 117"/>
              <a:gd name="T24" fmla="*/ 2147483647 w 65"/>
              <a:gd name="T25" fmla="*/ 2147483647 h 117"/>
              <a:gd name="T26" fmla="*/ 2147483647 w 65"/>
              <a:gd name="T27" fmla="*/ 2147483647 h 117"/>
              <a:gd name="T28" fmla="*/ 2147483647 w 65"/>
              <a:gd name="T29" fmla="*/ 2147483647 h 117"/>
              <a:gd name="T30" fmla="*/ 2147483647 w 65"/>
              <a:gd name="T31" fmla="*/ 2147483647 h 117"/>
              <a:gd name="T32" fmla="*/ 2147483647 w 65"/>
              <a:gd name="T33" fmla="*/ 2147483647 h 117"/>
              <a:gd name="T34" fmla="*/ 2147483647 w 65"/>
              <a:gd name="T35" fmla="*/ 2147483647 h 117"/>
              <a:gd name="T36" fmla="*/ 2147483647 w 65"/>
              <a:gd name="T37" fmla="*/ 2147483647 h 117"/>
              <a:gd name="T38" fmla="*/ 2147483647 w 65"/>
              <a:gd name="T39" fmla="*/ 2147483647 h 117"/>
              <a:gd name="T40" fmla="*/ 2147483647 w 65"/>
              <a:gd name="T41" fmla="*/ 2147483647 h 117"/>
              <a:gd name="T42" fmla="*/ 2147483647 w 65"/>
              <a:gd name="T43" fmla="*/ 2147483647 h 117"/>
              <a:gd name="T44" fmla="*/ 2147483647 w 65"/>
              <a:gd name="T45" fmla="*/ 2147483647 h 117"/>
              <a:gd name="T46" fmla="*/ 2147483647 w 65"/>
              <a:gd name="T47" fmla="*/ 2147483647 h 117"/>
              <a:gd name="T48" fmla="*/ 2147483647 w 65"/>
              <a:gd name="T49" fmla="*/ 2147483647 h 117"/>
              <a:gd name="T50" fmla="*/ 2147483647 w 65"/>
              <a:gd name="T51" fmla="*/ 2147483647 h 117"/>
              <a:gd name="T52" fmla="*/ 2147483647 w 65"/>
              <a:gd name="T53" fmla="*/ 2147483647 h 117"/>
              <a:gd name="T54" fmla="*/ 2147483647 w 65"/>
              <a:gd name="T55" fmla="*/ 2147483647 h 117"/>
              <a:gd name="T56" fmla="*/ 2147483647 w 65"/>
              <a:gd name="T57" fmla="*/ 2147483647 h 117"/>
              <a:gd name="T58" fmla="*/ 0 w 65"/>
              <a:gd name="T59" fmla="*/ 2147483647 h 1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5"/>
              <a:gd name="T91" fmla="*/ 0 h 117"/>
              <a:gd name="T92" fmla="*/ 65 w 65"/>
              <a:gd name="T93" fmla="*/ 117 h 1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5" h="117">
                <a:moveTo>
                  <a:pt x="0" y="91"/>
                </a:moveTo>
                <a:lnTo>
                  <a:pt x="3" y="78"/>
                </a:lnTo>
                <a:lnTo>
                  <a:pt x="14" y="63"/>
                </a:lnTo>
                <a:lnTo>
                  <a:pt x="21" y="63"/>
                </a:lnTo>
                <a:lnTo>
                  <a:pt x="26" y="70"/>
                </a:lnTo>
                <a:lnTo>
                  <a:pt x="31" y="64"/>
                </a:lnTo>
                <a:lnTo>
                  <a:pt x="35" y="45"/>
                </a:lnTo>
                <a:lnTo>
                  <a:pt x="41" y="38"/>
                </a:lnTo>
                <a:lnTo>
                  <a:pt x="48" y="24"/>
                </a:lnTo>
                <a:lnTo>
                  <a:pt x="53" y="21"/>
                </a:lnTo>
                <a:lnTo>
                  <a:pt x="52" y="5"/>
                </a:lnTo>
                <a:lnTo>
                  <a:pt x="51" y="0"/>
                </a:lnTo>
                <a:lnTo>
                  <a:pt x="54" y="1"/>
                </a:lnTo>
                <a:lnTo>
                  <a:pt x="63" y="13"/>
                </a:lnTo>
                <a:lnTo>
                  <a:pt x="62" y="31"/>
                </a:lnTo>
                <a:lnTo>
                  <a:pt x="52" y="34"/>
                </a:lnTo>
                <a:lnTo>
                  <a:pt x="51" y="42"/>
                </a:lnTo>
                <a:lnTo>
                  <a:pt x="60" y="48"/>
                </a:lnTo>
                <a:lnTo>
                  <a:pt x="65" y="60"/>
                </a:lnTo>
                <a:lnTo>
                  <a:pt x="55" y="77"/>
                </a:lnTo>
                <a:lnTo>
                  <a:pt x="55" y="84"/>
                </a:lnTo>
                <a:lnTo>
                  <a:pt x="65" y="108"/>
                </a:lnTo>
                <a:lnTo>
                  <a:pt x="59" y="117"/>
                </a:lnTo>
                <a:lnTo>
                  <a:pt x="54" y="113"/>
                </a:lnTo>
                <a:lnTo>
                  <a:pt x="40" y="113"/>
                </a:lnTo>
                <a:lnTo>
                  <a:pt x="27" y="113"/>
                </a:lnTo>
                <a:lnTo>
                  <a:pt x="12" y="113"/>
                </a:lnTo>
                <a:lnTo>
                  <a:pt x="12" y="104"/>
                </a:lnTo>
                <a:lnTo>
                  <a:pt x="7" y="97"/>
                </a:lnTo>
                <a:lnTo>
                  <a:pt x="0" y="9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5" name="Freeform 418"/>
          <p:cNvSpPr>
            <a:spLocks/>
          </p:cNvSpPr>
          <p:nvPr/>
        </p:nvSpPr>
        <p:spPr bwMode="gray">
          <a:xfrm>
            <a:off x="5173527" y="3443457"/>
            <a:ext cx="92350" cy="125917"/>
          </a:xfrm>
          <a:custGeom>
            <a:avLst/>
            <a:gdLst>
              <a:gd name="T0" fmla="*/ 2147483647 w 51"/>
              <a:gd name="T1" fmla="*/ 2147483647 h 69"/>
              <a:gd name="T2" fmla="*/ 2147483647 w 51"/>
              <a:gd name="T3" fmla="*/ 2147483647 h 69"/>
              <a:gd name="T4" fmla="*/ 2147483647 w 51"/>
              <a:gd name="T5" fmla="*/ 2147483647 h 69"/>
              <a:gd name="T6" fmla="*/ 0 w 51"/>
              <a:gd name="T7" fmla="*/ 2147483647 h 69"/>
              <a:gd name="T8" fmla="*/ 2147483647 w 51"/>
              <a:gd name="T9" fmla="*/ 2147483647 h 69"/>
              <a:gd name="T10" fmla="*/ 2147483647 w 51"/>
              <a:gd name="T11" fmla="*/ 2147483647 h 69"/>
              <a:gd name="T12" fmla="*/ 2147483647 w 51"/>
              <a:gd name="T13" fmla="*/ 2147483647 h 69"/>
              <a:gd name="T14" fmla="*/ 2147483647 w 51"/>
              <a:gd name="T15" fmla="*/ 2147483647 h 69"/>
              <a:gd name="T16" fmla="*/ 2147483647 w 51"/>
              <a:gd name="T17" fmla="*/ 0 h 69"/>
              <a:gd name="T18" fmla="*/ 2147483647 w 51"/>
              <a:gd name="T19" fmla="*/ 0 h 69"/>
              <a:gd name="T20" fmla="*/ 2147483647 w 51"/>
              <a:gd name="T21" fmla="*/ 2147483647 h 69"/>
              <a:gd name="T22" fmla="*/ 2147483647 w 51"/>
              <a:gd name="T23" fmla="*/ 2147483647 h 69"/>
              <a:gd name="T24" fmla="*/ 2147483647 w 51"/>
              <a:gd name="T25" fmla="*/ 2147483647 h 69"/>
              <a:gd name="T26" fmla="*/ 2147483647 w 51"/>
              <a:gd name="T27" fmla="*/ 2147483647 h 69"/>
              <a:gd name="T28" fmla="*/ 2147483647 w 51"/>
              <a:gd name="T29" fmla="*/ 2147483647 h 69"/>
              <a:gd name="T30" fmla="*/ 2147483647 w 51"/>
              <a:gd name="T31" fmla="*/ 2147483647 h 69"/>
              <a:gd name="T32" fmla="*/ 2147483647 w 51"/>
              <a:gd name="T33" fmla="*/ 2147483647 h 69"/>
              <a:gd name="T34" fmla="*/ 2147483647 w 51"/>
              <a:gd name="T35" fmla="*/ 2147483647 h 69"/>
              <a:gd name="T36" fmla="*/ 2147483647 w 51"/>
              <a:gd name="T37" fmla="*/ 2147483647 h 69"/>
              <a:gd name="T38" fmla="*/ 2147483647 w 51"/>
              <a:gd name="T39" fmla="*/ 2147483647 h 69"/>
              <a:gd name="T40" fmla="*/ 2147483647 w 51"/>
              <a:gd name="T41" fmla="*/ 2147483647 h 69"/>
              <a:gd name="T42" fmla="*/ 2147483647 w 51"/>
              <a:gd name="T43" fmla="*/ 2147483647 h 69"/>
              <a:gd name="T44" fmla="*/ 2147483647 w 51"/>
              <a:gd name="T45" fmla="*/ 2147483647 h 69"/>
              <a:gd name="T46" fmla="*/ 2147483647 w 51"/>
              <a:gd name="T47" fmla="*/ 2147483647 h 69"/>
              <a:gd name="T48" fmla="*/ 2147483647 w 51"/>
              <a:gd name="T49" fmla="*/ 2147483647 h 69"/>
              <a:gd name="T50" fmla="*/ 2147483647 w 51"/>
              <a:gd name="T51" fmla="*/ 2147483647 h 69"/>
              <a:gd name="T52" fmla="*/ 2147483647 w 51"/>
              <a:gd name="T53" fmla="*/ 2147483647 h 69"/>
              <a:gd name="T54" fmla="*/ 2147483647 w 51"/>
              <a:gd name="T55" fmla="*/ 2147483647 h 69"/>
              <a:gd name="T56" fmla="*/ 2147483647 w 51"/>
              <a:gd name="T57" fmla="*/ 2147483647 h 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69"/>
              <a:gd name="T89" fmla="*/ 51 w 51"/>
              <a:gd name="T90" fmla="*/ 69 h 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69">
                <a:moveTo>
                  <a:pt x="23" y="69"/>
                </a:moveTo>
                <a:lnTo>
                  <a:pt x="13" y="53"/>
                </a:lnTo>
                <a:lnTo>
                  <a:pt x="6" y="44"/>
                </a:lnTo>
                <a:lnTo>
                  <a:pt x="0" y="32"/>
                </a:lnTo>
                <a:lnTo>
                  <a:pt x="5" y="20"/>
                </a:lnTo>
                <a:lnTo>
                  <a:pt x="4" y="15"/>
                </a:lnTo>
                <a:lnTo>
                  <a:pt x="5" y="9"/>
                </a:lnTo>
                <a:lnTo>
                  <a:pt x="22" y="9"/>
                </a:lnTo>
                <a:lnTo>
                  <a:pt x="22" y="0"/>
                </a:lnTo>
                <a:lnTo>
                  <a:pt x="35" y="0"/>
                </a:lnTo>
                <a:lnTo>
                  <a:pt x="33" y="7"/>
                </a:lnTo>
                <a:lnTo>
                  <a:pt x="41" y="14"/>
                </a:lnTo>
                <a:lnTo>
                  <a:pt x="48" y="10"/>
                </a:lnTo>
                <a:lnTo>
                  <a:pt x="50" y="12"/>
                </a:lnTo>
                <a:lnTo>
                  <a:pt x="51" y="19"/>
                </a:lnTo>
                <a:lnTo>
                  <a:pt x="45" y="23"/>
                </a:lnTo>
                <a:lnTo>
                  <a:pt x="43" y="30"/>
                </a:lnTo>
                <a:lnTo>
                  <a:pt x="45" y="32"/>
                </a:lnTo>
                <a:lnTo>
                  <a:pt x="48" y="33"/>
                </a:lnTo>
                <a:lnTo>
                  <a:pt x="45" y="53"/>
                </a:lnTo>
                <a:lnTo>
                  <a:pt x="39" y="47"/>
                </a:lnTo>
                <a:lnTo>
                  <a:pt x="35" y="41"/>
                </a:lnTo>
                <a:lnTo>
                  <a:pt x="28" y="40"/>
                </a:lnTo>
                <a:lnTo>
                  <a:pt x="28" y="44"/>
                </a:lnTo>
                <a:lnTo>
                  <a:pt x="26" y="50"/>
                </a:lnTo>
                <a:lnTo>
                  <a:pt x="22" y="48"/>
                </a:lnTo>
                <a:lnTo>
                  <a:pt x="24" y="54"/>
                </a:lnTo>
                <a:lnTo>
                  <a:pt x="31" y="62"/>
                </a:lnTo>
                <a:lnTo>
                  <a:pt x="23" y="69"/>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6" name="Freeform 419"/>
          <p:cNvSpPr>
            <a:spLocks/>
          </p:cNvSpPr>
          <p:nvPr/>
        </p:nvSpPr>
        <p:spPr bwMode="gray">
          <a:xfrm>
            <a:off x="5212706" y="3415474"/>
            <a:ext cx="117537" cy="166490"/>
          </a:xfrm>
          <a:custGeom>
            <a:avLst/>
            <a:gdLst>
              <a:gd name="T0" fmla="*/ 2147483647 w 64"/>
              <a:gd name="T1" fmla="*/ 2147483647 h 91"/>
              <a:gd name="T2" fmla="*/ 2147483647 w 64"/>
              <a:gd name="T3" fmla="*/ 2147483647 h 91"/>
              <a:gd name="T4" fmla="*/ 2147483647 w 64"/>
              <a:gd name="T5" fmla="*/ 2147483647 h 91"/>
              <a:gd name="T6" fmla="*/ 2147483647 w 64"/>
              <a:gd name="T7" fmla="*/ 2147483647 h 91"/>
              <a:gd name="T8" fmla="*/ 2147483647 w 64"/>
              <a:gd name="T9" fmla="*/ 2147483647 h 91"/>
              <a:gd name="T10" fmla="*/ 2147483647 w 64"/>
              <a:gd name="T11" fmla="*/ 2147483647 h 91"/>
              <a:gd name="T12" fmla="*/ 2147483647 w 64"/>
              <a:gd name="T13" fmla="*/ 2147483647 h 91"/>
              <a:gd name="T14" fmla="*/ 0 w 64"/>
              <a:gd name="T15" fmla="*/ 2147483647 h 91"/>
              <a:gd name="T16" fmla="*/ 2147483647 w 64"/>
              <a:gd name="T17" fmla="*/ 2147483647 h 91"/>
              <a:gd name="T18" fmla="*/ 2147483647 w 64"/>
              <a:gd name="T19" fmla="*/ 2147483647 h 91"/>
              <a:gd name="T20" fmla="*/ 2147483647 w 64"/>
              <a:gd name="T21" fmla="*/ 2147483647 h 91"/>
              <a:gd name="T22" fmla="*/ 2147483647 w 64"/>
              <a:gd name="T23" fmla="*/ 2147483647 h 91"/>
              <a:gd name="T24" fmla="*/ 2147483647 w 64"/>
              <a:gd name="T25" fmla="*/ 2147483647 h 91"/>
              <a:gd name="T26" fmla="*/ 2147483647 w 64"/>
              <a:gd name="T27" fmla="*/ 2147483647 h 91"/>
              <a:gd name="T28" fmla="*/ 2147483647 w 64"/>
              <a:gd name="T29" fmla="*/ 2147483647 h 91"/>
              <a:gd name="T30" fmla="*/ 2147483647 w 64"/>
              <a:gd name="T31" fmla="*/ 2147483647 h 91"/>
              <a:gd name="T32" fmla="*/ 2147483647 w 64"/>
              <a:gd name="T33" fmla="*/ 2147483647 h 91"/>
              <a:gd name="T34" fmla="*/ 2147483647 w 64"/>
              <a:gd name="T35" fmla="*/ 2147483647 h 91"/>
              <a:gd name="T36" fmla="*/ 2147483647 w 64"/>
              <a:gd name="T37" fmla="*/ 2147483647 h 91"/>
              <a:gd name="T38" fmla="*/ 2147483647 w 64"/>
              <a:gd name="T39" fmla="*/ 2147483647 h 91"/>
              <a:gd name="T40" fmla="*/ 2147483647 w 64"/>
              <a:gd name="T41" fmla="*/ 2147483647 h 91"/>
              <a:gd name="T42" fmla="*/ 2147483647 w 64"/>
              <a:gd name="T43" fmla="*/ 2147483647 h 91"/>
              <a:gd name="T44" fmla="*/ 2147483647 w 64"/>
              <a:gd name="T45" fmla="*/ 2147483647 h 91"/>
              <a:gd name="T46" fmla="*/ 2147483647 w 64"/>
              <a:gd name="T47" fmla="*/ 2147483647 h 91"/>
              <a:gd name="T48" fmla="*/ 2147483647 w 64"/>
              <a:gd name="T49" fmla="*/ 2147483647 h 91"/>
              <a:gd name="T50" fmla="*/ 2147483647 w 64"/>
              <a:gd name="T51" fmla="*/ 2147483647 h 91"/>
              <a:gd name="T52" fmla="*/ 2147483647 w 64"/>
              <a:gd name="T53" fmla="*/ 2147483647 h 91"/>
              <a:gd name="T54" fmla="*/ 2147483647 w 64"/>
              <a:gd name="T55" fmla="*/ 2147483647 h 91"/>
              <a:gd name="T56" fmla="*/ 2147483647 w 64"/>
              <a:gd name="T57" fmla="*/ 0 h 91"/>
              <a:gd name="T58" fmla="*/ 2147483647 w 64"/>
              <a:gd name="T59" fmla="*/ 0 h 91"/>
              <a:gd name="T60" fmla="*/ 2147483647 w 64"/>
              <a:gd name="T61" fmla="*/ 0 h 91"/>
              <a:gd name="T62" fmla="*/ 2147483647 w 64"/>
              <a:gd name="T63" fmla="*/ 2147483647 h 91"/>
              <a:gd name="T64" fmla="*/ 2147483647 w 64"/>
              <a:gd name="T65" fmla="*/ 2147483647 h 91"/>
              <a:gd name="T66" fmla="*/ 2147483647 w 64"/>
              <a:gd name="T67" fmla="*/ 2147483647 h 91"/>
              <a:gd name="T68" fmla="*/ 2147483647 w 64"/>
              <a:gd name="T69" fmla="*/ 2147483647 h 91"/>
              <a:gd name="T70" fmla="*/ 2147483647 w 64"/>
              <a:gd name="T71" fmla="*/ 2147483647 h 91"/>
              <a:gd name="T72" fmla="*/ 2147483647 w 64"/>
              <a:gd name="T73" fmla="*/ 2147483647 h 91"/>
              <a:gd name="T74" fmla="*/ 2147483647 w 64"/>
              <a:gd name="T75" fmla="*/ 2147483647 h 91"/>
              <a:gd name="T76" fmla="*/ 2147483647 w 64"/>
              <a:gd name="T77" fmla="*/ 2147483647 h 91"/>
              <a:gd name="T78" fmla="*/ 2147483647 w 64"/>
              <a:gd name="T79" fmla="*/ 2147483647 h 91"/>
              <a:gd name="T80" fmla="*/ 2147483647 w 64"/>
              <a:gd name="T81" fmla="*/ 2147483647 h 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4"/>
              <a:gd name="T124" fmla="*/ 0 h 91"/>
              <a:gd name="T125" fmla="*/ 64 w 64"/>
              <a:gd name="T126" fmla="*/ 91 h 9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4" h="91">
                <a:moveTo>
                  <a:pt x="16" y="89"/>
                </a:moveTo>
                <a:lnTo>
                  <a:pt x="15" y="86"/>
                </a:lnTo>
                <a:lnTo>
                  <a:pt x="14" y="85"/>
                </a:lnTo>
                <a:lnTo>
                  <a:pt x="3" y="91"/>
                </a:lnTo>
                <a:lnTo>
                  <a:pt x="1" y="84"/>
                </a:lnTo>
                <a:lnTo>
                  <a:pt x="9" y="77"/>
                </a:lnTo>
                <a:lnTo>
                  <a:pt x="2" y="69"/>
                </a:lnTo>
                <a:lnTo>
                  <a:pt x="0" y="63"/>
                </a:lnTo>
                <a:lnTo>
                  <a:pt x="4" y="65"/>
                </a:lnTo>
                <a:lnTo>
                  <a:pt x="6" y="59"/>
                </a:lnTo>
                <a:lnTo>
                  <a:pt x="6" y="55"/>
                </a:lnTo>
                <a:lnTo>
                  <a:pt x="13" y="56"/>
                </a:lnTo>
                <a:lnTo>
                  <a:pt x="17" y="62"/>
                </a:lnTo>
                <a:lnTo>
                  <a:pt x="23" y="68"/>
                </a:lnTo>
                <a:lnTo>
                  <a:pt x="26" y="48"/>
                </a:lnTo>
                <a:lnTo>
                  <a:pt x="23" y="47"/>
                </a:lnTo>
                <a:lnTo>
                  <a:pt x="21" y="45"/>
                </a:lnTo>
                <a:lnTo>
                  <a:pt x="23" y="38"/>
                </a:lnTo>
                <a:lnTo>
                  <a:pt x="29" y="34"/>
                </a:lnTo>
                <a:lnTo>
                  <a:pt x="28" y="27"/>
                </a:lnTo>
                <a:lnTo>
                  <a:pt x="26" y="25"/>
                </a:lnTo>
                <a:lnTo>
                  <a:pt x="19" y="29"/>
                </a:lnTo>
                <a:lnTo>
                  <a:pt x="11" y="22"/>
                </a:lnTo>
                <a:lnTo>
                  <a:pt x="13" y="15"/>
                </a:lnTo>
                <a:lnTo>
                  <a:pt x="27" y="15"/>
                </a:lnTo>
                <a:lnTo>
                  <a:pt x="32" y="19"/>
                </a:lnTo>
                <a:lnTo>
                  <a:pt x="38" y="10"/>
                </a:lnTo>
                <a:lnTo>
                  <a:pt x="43" y="2"/>
                </a:lnTo>
                <a:lnTo>
                  <a:pt x="49" y="0"/>
                </a:lnTo>
                <a:lnTo>
                  <a:pt x="58" y="0"/>
                </a:lnTo>
                <a:lnTo>
                  <a:pt x="64" y="0"/>
                </a:lnTo>
                <a:lnTo>
                  <a:pt x="64" y="11"/>
                </a:lnTo>
                <a:lnTo>
                  <a:pt x="58" y="19"/>
                </a:lnTo>
                <a:lnTo>
                  <a:pt x="57" y="36"/>
                </a:lnTo>
                <a:lnTo>
                  <a:pt x="53" y="50"/>
                </a:lnTo>
                <a:lnTo>
                  <a:pt x="46" y="54"/>
                </a:lnTo>
                <a:lnTo>
                  <a:pt x="40" y="80"/>
                </a:lnTo>
                <a:lnTo>
                  <a:pt x="23" y="89"/>
                </a:lnTo>
                <a:lnTo>
                  <a:pt x="23" y="84"/>
                </a:lnTo>
                <a:lnTo>
                  <a:pt x="20" y="84"/>
                </a:lnTo>
                <a:lnTo>
                  <a:pt x="16" y="89"/>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7" name="Freeform 420"/>
          <p:cNvSpPr>
            <a:spLocks/>
          </p:cNvSpPr>
          <p:nvPr/>
        </p:nvSpPr>
        <p:spPr bwMode="gray">
          <a:xfrm>
            <a:off x="5181920" y="3443457"/>
            <a:ext cx="30783" cy="16789"/>
          </a:xfrm>
          <a:custGeom>
            <a:avLst/>
            <a:gdLst>
              <a:gd name="T0" fmla="*/ 2147483647 w 17"/>
              <a:gd name="T1" fmla="*/ 0 h 9"/>
              <a:gd name="T2" fmla="*/ 2147483647 w 17"/>
              <a:gd name="T3" fmla="*/ 0 h 9"/>
              <a:gd name="T4" fmla="*/ 2147483647 w 17"/>
              <a:gd name="T5" fmla="*/ 2147483647 h 9"/>
              <a:gd name="T6" fmla="*/ 0 w 17"/>
              <a:gd name="T7" fmla="*/ 2147483647 h 9"/>
              <a:gd name="T8" fmla="*/ 2147483647 w 17"/>
              <a:gd name="T9" fmla="*/ 0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2" y="0"/>
                </a:moveTo>
                <a:lnTo>
                  <a:pt x="17" y="0"/>
                </a:lnTo>
                <a:lnTo>
                  <a:pt x="17" y="9"/>
                </a:lnTo>
                <a:lnTo>
                  <a:pt x="0" y="9"/>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8" name="Freeform 421"/>
          <p:cNvSpPr>
            <a:spLocks/>
          </p:cNvSpPr>
          <p:nvPr/>
        </p:nvSpPr>
        <p:spPr bwMode="gray">
          <a:xfrm>
            <a:off x="5146941" y="3450450"/>
            <a:ext cx="8395" cy="5596"/>
          </a:xfrm>
          <a:custGeom>
            <a:avLst/>
            <a:gdLst>
              <a:gd name="T0" fmla="*/ 0 w 4"/>
              <a:gd name="T1" fmla="*/ 2147483647 h 3"/>
              <a:gd name="T2" fmla="*/ 2147483647 w 4"/>
              <a:gd name="T3" fmla="*/ 0 h 3"/>
              <a:gd name="T4" fmla="*/ 2147483647 w 4"/>
              <a:gd name="T5" fmla="*/ 2147483647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0"/>
                </a:lnTo>
                <a:lnTo>
                  <a:pt x="3" y="1"/>
                </a:lnTo>
                <a:lnTo>
                  <a:pt x="4" y="2"/>
                </a:lnTo>
                <a:lnTo>
                  <a:pt x="1"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49" name="Freeform 422"/>
          <p:cNvSpPr>
            <a:spLocks/>
          </p:cNvSpPr>
          <p:nvPr/>
        </p:nvSpPr>
        <p:spPr bwMode="gray">
          <a:xfrm>
            <a:off x="5142741" y="3467241"/>
            <a:ext cx="4198" cy="5596"/>
          </a:xfrm>
          <a:custGeom>
            <a:avLst/>
            <a:gdLst>
              <a:gd name="T0" fmla="*/ 0 w 3"/>
              <a:gd name="T1" fmla="*/ 2147483647 h 3"/>
              <a:gd name="T2" fmla="*/ 0 w 3"/>
              <a:gd name="T3" fmla="*/ 2147483647 h 3"/>
              <a:gd name="T4" fmla="*/ 2147483646 w 3"/>
              <a:gd name="T5" fmla="*/ 0 h 3"/>
              <a:gd name="T6" fmla="*/ 2147483646 w 3"/>
              <a:gd name="T7" fmla="*/ 2147483647 h 3"/>
              <a:gd name="T8" fmla="*/ 2147483646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1" y="0"/>
                </a:lnTo>
                <a:lnTo>
                  <a:pt x="3" y="2"/>
                </a:lnTo>
                <a:lnTo>
                  <a:pt x="2"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0" name="Freeform 423"/>
          <p:cNvSpPr>
            <a:spLocks/>
          </p:cNvSpPr>
          <p:nvPr/>
        </p:nvSpPr>
        <p:spPr bwMode="gray">
          <a:xfrm>
            <a:off x="5566715" y="3654715"/>
            <a:ext cx="50373" cy="148302"/>
          </a:xfrm>
          <a:custGeom>
            <a:avLst/>
            <a:gdLst>
              <a:gd name="T0" fmla="*/ 0 w 27"/>
              <a:gd name="T1" fmla="*/ 0 h 81"/>
              <a:gd name="T2" fmla="*/ 2147483647 w 27"/>
              <a:gd name="T3" fmla="*/ 0 h 81"/>
              <a:gd name="T4" fmla="*/ 2147483647 w 27"/>
              <a:gd name="T5" fmla="*/ 2147483647 h 81"/>
              <a:gd name="T6" fmla="*/ 2147483647 w 27"/>
              <a:gd name="T7" fmla="*/ 2147483647 h 81"/>
              <a:gd name="T8" fmla="*/ 2147483647 w 27"/>
              <a:gd name="T9" fmla="*/ 2147483647 h 81"/>
              <a:gd name="T10" fmla="*/ 2147483647 w 27"/>
              <a:gd name="T11" fmla="*/ 2147483647 h 81"/>
              <a:gd name="T12" fmla="*/ 2147483647 w 27"/>
              <a:gd name="T13" fmla="*/ 2147483647 h 81"/>
              <a:gd name="T14" fmla="*/ 2147483647 w 27"/>
              <a:gd name="T15" fmla="*/ 2147483647 h 81"/>
              <a:gd name="T16" fmla="*/ 2147483647 w 27"/>
              <a:gd name="T17" fmla="*/ 2147483647 h 81"/>
              <a:gd name="T18" fmla="*/ 2147483647 w 27"/>
              <a:gd name="T19" fmla="*/ 2147483647 h 81"/>
              <a:gd name="T20" fmla="*/ 2147483647 w 27"/>
              <a:gd name="T21" fmla="*/ 2147483647 h 81"/>
              <a:gd name="T22" fmla="*/ 2147483647 w 27"/>
              <a:gd name="T23" fmla="*/ 2147483647 h 81"/>
              <a:gd name="T24" fmla="*/ 2147483647 w 27"/>
              <a:gd name="T25" fmla="*/ 2147483647 h 81"/>
              <a:gd name="T26" fmla="*/ 2147483647 w 27"/>
              <a:gd name="T27" fmla="*/ 2147483647 h 81"/>
              <a:gd name="T28" fmla="*/ 2147483647 w 27"/>
              <a:gd name="T29" fmla="*/ 2147483647 h 81"/>
              <a:gd name="T30" fmla="*/ 2147483647 w 27"/>
              <a:gd name="T31" fmla="*/ 2147483647 h 81"/>
              <a:gd name="T32" fmla="*/ 2147483647 w 27"/>
              <a:gd name="T33" fmla="*/ 2147483647 h 81"/>
              <a:gd name="T34" fmla="*/ 2147483647 w 27"/>
              <a:gd name="T35" fmla="*/ 2147483647 h 81"/>
              <a:gd name="T36" fmla="*/ 2147483647 w 27"/>
              <a:gd name="T37" fmla="*/ 2147483647 h 81"/>
              <a:gd name="T38" fmla="*/ 2147483647 w 27"/>
              <a:gd name="T39" fmla="*/ 2147483647 h 81"/>
              <a:gd name="T40" fmla="*/ 2147483647 w 27"/>
              <a:gd name="T41" fmla="*/ 2147483647 h 81"/>
              <a:gd name="T42" fmla="*/ 2147483647 w 27"/>
              <a:gd name="T43" fmla="*/ 2147483647 h 81"/>
              <a:gd name="T44" fmla="*/ 0 w 27"/>
              <a:gd name="T45" fmla="*/ 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
              <a:gd name="T70" fmla="*/ 0 h 81"/>
              <a:gd name="T71" fmla="*/ 27 w 2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 h="81">
                <a:moveTo>
                  <a:pt x="0" y="0"/>
                </a:moveTo>
                <a:lnTo>
                  <a:pt x="7" y="0"/>
                </a:lnTo>
                <a:lnTo>
                  <a:pt x="14" y="2"/>
                </a:lnTo>
                <a:lnTo>
                  <a:pt x="18" y="11"/>
                </a:lnTo>
                <a:lnTo>
                  <a:pt x="19" y="23"/>
                </a:lnTo>
                <a:lnTo>
                  <a:pt x="18" y="36"/>
                </a:lnTo>
                <a:lnTo>
                  <a:pt x="23" y="44"/>
                </a:lnTo>
                <a:lnTo>
                  <a:pt x="27" y="52"/>
                </a:lnTo>
                <a:lnTo>
                  <a:pt x="27" y="64"/>
                </a:lnTo>
                <a:lnTo>
                  <a:pt x="23" y="72"/>
                </a:lnTo>
                <a:lnTo>
                  <a:pt x="25" y="80"/>
                </a:lnTo>
                <a:lnTo>
                  <a:pt x="22" y="81"/>
                </a:lnTo>
                <a:lnTo>
                  <a:pt x="16" y="77"/>
                </a:lnTo>
                <a:lnTo>
                  <a:pt x="15" y="70"/>
                </a:lnTo>
                <a:lnTo>
                  <a:pt x="15" y="62"/>
                </a:lnTo>
                <a:lnTo>
                  <a:pt x="15" y="53"/>
                </a:lnTo>
                <a:lnTo>
                  <a:pt x="10" y="52"/>
                </a:lnTo>
                <a:lnTo>
                  <a:pt x="7" y="48"/>
                </a:lnTo>
                <a:lnTo>
                  <a:pt x="2" y="48"/>
                </a:lnTo>
                <a:lnTo>
                  <a:pt x="4" y="30"/>
                </a:lnTo>
                <a:lnTo>
                  <a:pt x="7" y="27"/>
                </a:lnTo>
                <a:lnTo>
                  <a:pt x="6" y="9"/>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1" name="Freeform 424"/>
          <p:cNvSpPr>
            <a:spLocks/>
          </p:cNvSpPr>
          <p:nvPr/>
        </p:nvSpPr>
        <p:spPr bwMode="gray">
          <a:xfrm>
            <a:off x="5510746" y="3496620"/>
            <a:ext cx="27985" cy="30780"/>
          </a:xfrm>
          <a:custGeom>
            <a:avLst/>
            <a:gdLst>
              <a:gd name="T0" fmla="*/ 0 w 15"/>
              <a:gd name="T1" fmla="*/ 2147483647 h 17"/>
              <a:gd name="T2" fmla="*/ 2147483647 w 15"/>
              <a:gd name="T3" fmla="*/ 2147483647 h 17"/>
              <a:gd name="T4" fmla="*/ 2147483647 w 15"/>
              <a:gd name="T5" fmla="*/ 0 h 17"/>
              <a:gd name="T6" fmla="*/ 2147483647 w 15"/>
              <a:gd name="T7" fmla="*/ 2147483647 h 17"/>
              <a:gd name="T8" fmla="*/ 2147483647 w 15"/>
              <a:gd name="T9" fmla="*/ 2147483647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0 w 15"/>
              <a:gd name="T25" fmla="*/ 2147483647 h 17"/>
              <a:gd name="T26" fmla="*/ 0 w 15"/>
              <a:gd name="T27" fmla="*/ 2147483647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17"/>
              <a:gd name="T44" fmla="*/ 15 w 15"/>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17">
                <a:moveTo>
                  <a:pt x="0" y="5"/>
                </a:moveTo>
                <a:lnTo>
                  <a:pt x="5" y="3"/>
                </a:lnTo>
                <a:lnTo>
                  <a:pt x="8" y="0"/>
                </a:lnTo>
                <a:lnTo>
                  <a:pt x="12" y="1"/>
                </a:lnTo>
                <a:lnTo>
                  <a:pt x="15" y="6"/>
                </a:lnTo>
                <a:lnTo>
                  <a:pt x="14" y="9"/>
                </a:lnTo>
                <a:lnTo>
                  <a:pt x="11" y="11"/>
                </a:lnTo>
                <a:lnTo>
                  <a:pt x="10" y="16"/>
                </a:lnTo>
                <a:lnTo>
                  <a:pt x="7" y="16"/>
                </a:lnTo>
                <a:lnTo>
                  <a:pt x="5" y="17"/>
                </a:lnTo>
                <a:lnTo>
                  <a:pt x="3" y="17"/>
                </a:lnTo>
                <a:lnTo>
                  <a:pt x="3" y="15"/>
                </a:lnTo>
                <a:lnTo>
                  <a:pt x="0" y="15"/>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2" name="Freeform 425"/>
          <p:cNvSpPr>
            <a:spLocks/>
          </p:cNvSpPr>
          <p:nvPr/>
        </p:nvSpPr>
        <p:spPr bwMode="gray">
          <a:xfrm>
            <a:off x="5530334" y="3966709"/>
            <a:ext cx="23787" cy="41972"/>
          </a:xfrm>
          <a:custGeom>
            <a:avLst/>
            <a:gdLst>
              <a:gd name="T0" fmla="*/ 2147483647 w 13"/>
              <a:gd name="T1" fmla="*/ 2147483647 h 23"/>
              <a:gd name="T2" fmla="*/ 2147483647 w 13"/>
              <a:gd name="T3" fmla="*/ 2147483647 h 23"/>
              <a:gd name="T4" fmla="*/ 2147483647 w 13"/>
              <a:gd name="T5" fmla="*/ 2147483647 h 23"/>
              <a:gd name="T6" fmla="*/ 0 w 13"/>
              <a:gd name="T7" fmla="*/ 2147483647 h 23"/>
              <a:gd name="T8" fmla="*/ 2147483647 w 13"/>
              <a:gd name="T9" fmla="*/ 2147483647 h 23"/>
              <a:gd name="T10" fmla="*/ 2147483647 w 13"/>
              <a:gd name="T11" fmla="*/ 0 h 23"/>
              <a:gd name="T12" fmla="*/ 2147483647 w 13"/>
              <a:gd name="T13" fmla="*/ 2147483647 h 23"/>
              <a:gd name="T14" fmla="*/ 2147483647 w 13"/>
              <a:gd name="T15" fmla="*/ 2147483647 h 23"/>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23"/>
              <a:gd name="T26" fmla="*/ 13 w 13"/>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23">
                <a:moveTo>
                  <a:pt x="13" y="15"/>
                </a:moveTo>
                <a:lnTo>
                  <a:pt x="10" y="23"/>
                </a:lnTo>
                <a:lnTo>
                  <a:pt x="3" y="23"/>
                </a:lnTo>
                <a:lnTo>
                  <a:pt x="0" y="18"/>
                </a:lnTo>
                <a:lnTo>
                  <a:pt x="2" y="1"/>
                </a:lnTo>
                <a:lnTo>
                  <a:pt x="6" y="0"/>
                </a:lnTo>
                <a:lnTo>
                  <a:pt x="11" y="1"/>
                </a:lnTo>
                <a:lnTo>
                  <a:pt x="13" y="1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3" name="Freeform 426"/>
          <p:cNvSpPr>
            <a:spLocks/>
          </p:cNvSpPr>
          <p:nvPr/>
        </p:nvSpPr>
        <p:spPr bwMode="gray">
          <a:xfrm>
            <a:off x="5523337" y="3672903"/>
            <a:ext cx="177704" cy="320388"/>
          </a:xfrm>
          <a:custGeom>
            <a:avLst/>
            <a:gdLst>
              <a:gd name="T0" fmla="*/ 2147483647 w 97"/>
              <a:gd name="T1" fmla="*/ 2147483647 h 176"/>
              <a:gd name="T2" fmla="*/ 2147483647 w 97"/>
              <a:gd name="T3" fmla="*/ 2147483647 h 176"/>
              <a:gd name="T4" fmla="*/ 2147483647 w 97"/>
              <a:gd name="T5" fmla="*/ 2147483647 h 176"/>
              <a:gd name="T6" fmla="*/ 2147483647 w 97"/>
              <a:gd name="T7" fmla="*/ 2147483647 h 176"/>
              <a:gd name="T8" fmla="*/ 2147483647 w 97"/>
              <a:gd name="T9" fmla="*/ 2147483647 h 176"/>
              <a:gd name="T10" fmla="*/ 2147483647 w 97"/>
              <a:gd name="T11" fmla="*/ 2147483647 h 176"/>
              <a:gd name="T12" fmla="*/ 2147483647 w 97"/>
              <a:gd name="T13" fmla="*/ 2147483647 h 176"/>
              <a:gd name="T14" fmla="*/ 2147483647 w 97"/>
              <a:gd name="T15" fmla="*/ 2147483647 h 176"/>
              <a:gd name="T16" fmla="*/ 2147483647 w 97"/>
              <a:gd name="T17" fmla="*/ 2147483647 h 176"/>
              <a:gd name="T18" fmla="*/ 2147483647 w 97"/>
              <a:gd name="T19" fmla="*/ 2147483647 h 176"/>
              <a:gd name="T20" fmla="*/ 2147483647 w 97"/>
              <a:gd name="T21" fmla="*/ 2147483647 h 176"/>
              <a:gd name="T22" fmla="*/ 2147483647 w 97"/>
              <a:gd name="T23" fmla="*/ 2147483647 h 176"/>
              <a:gd name="T24" fmla="*/ 2147483647 w 97"/>
              <a:gd name="T25" fmla="*/ 2147483647 h 176"/>
              <a:gd name="T26" fmla="*/ 2147483647 w 97"/>
              <a:gd name="T27" fmla="*/ 2147483647 h 176"/>
              <a:gd name="T28" fmla="*/ 0 w 97"/>
              <a:gd name="T29" fmla="*/ 2147483647 h 176"/>
              <a:gd name="T30" fmla="*/ 2147483647 w 97"/>
              <a:gd name="T31" fmla="*/ 2147483647 h 176"/>
              <a:gd name="T32" fmla="*/ 2147483647 w 97"/>
              <a:gd name="T33" fmla="*/ 2147483647 h 176"/>
              <a:gd name="T34" fmla="*/ 2147483647 w 97"/>
              <a:gd name="T35" fmla="*/ 2147483647 h 176"/>
              <a:gd name="T36" fmla="*/ 2147483647 w 97"/>
              <a:gd name="T37" fmla="*/ 2147483647 h 176"/>
              <a:gd name="T38" fmla="*/ 2147483647 w 97"/>
              <a:gd name="T39" fmla="*/ 2147483647 h 176"/>
              <a:gd name="T40" fmla="*/ 2147483647 w 97"/>
              <a:gd name="T41" fmla="*/ 2147483647 h 176"/>
              <a:gd name="T42" fmla="*/ 2147483647 w 97"/>
              <a:gd name="T43" fmla="*/ 2147483647 h 176"/>
              <a:gd name="T44" fmla="*/ 2147483647 w 97"/>
              <a:gd name="T45" fmla="*/ 2147483647 h 176"/>
              <a:gd name="T46" fmla="*/ 2147483647 w 97"/>
              <a:gd name="T47" fmla="*/ 2147483647 h 176"/>
              <a:gd name="T48" fmla="*/ 2147483647 w 97"/>
              <a:gd name="T49" fmla="*/ 2147483647 h 176"/>
              <a:gd name="T50" fmla="*/ 2147483647 w 97"/>
              <a:gd name="T51" fmla="*/ 2147483647 h 176"/>
              <a:gd name="T52" fmla="*/ 2147483647 w 97"/>
              <a:gd name="T53" fmla="*/ 2147483647 h 176"/>
              <a:gd name="T54" fmla="*/ 2147483647 w 97"/>
              <a:gd name="T55" fmla="*/ 2147483647 h 176"/>
              <a:gd name="T56" fmla="*/ 2147483647 w 97"/>
              <a:gd name="T57" fmla="*/ 2147483647 h 176"/>
              <a:gd name="T58" fmla="*/ 2147483647 w 97"/>
              <a:gd name="T59" fmla="*/ 2147483647 h 176"/>
              <a:gd name="T60" fmla="*/ 2147483647 w 97"/>
              <a:gd name="T61" fmla="*/ 2147483647 h 176"/>
              <a:gd name="T62" fmla="*/ 2147483647 w 97"/>
              <a:gd name="T63" fmla="*/ 2147483647 h 176"/>
              <a:gd name="T64" fmla="*/ 2147483647 w 97"/>
              <a:gd name="T65" fmla="*/ 2147483647 h 176"/>
              <a:gd name="T66" fmla="*/ 2147483647 w 97"/>
              <a:gd name="T67" fmla="*/ 2147483647 h 176"/>
              <a:gd name="T68" fmla="*/ 2147483647 w 97"/>
              <a:gd name="T69" fmla="*/ 2147483647 h 176"/>
              <a:gd name="T70" fmla="*/ 2147483647 w 97"/>
              <a:gd name="T71" fmla="*/ 2147483647 h 176"/>
              <a:gd name="T72" fmla="*/ 2147483647 w 97"/>
              <a:gd name="T73" fmla="*/ 2147483647 h 176"/>
              <a:gd name="T74" fmla="*/ 2147483647 w 97"/>
              <a:gd name="T75" fmla="*/ 2147483647 h 176"/>
              <a:gd name="T76" fmla="*/ 2147483647 w 97"/>
              <a:gd name="T77" fmla="*/ 2147483647 h 176"/>
              <a:gd name="T78" fmla="*/ 2147483647 w 97"/>
              <a:gd name="T79" fmla="*/ 2147483647 h 176"/>
              <a:gd name="T80" fmla="*/ 2147483647 w 97"/>
              <a:gd name="T81" fmla="*/ 2147483647 h 176"/>
              <a:gd name="T82" fmla="*/ 2147483647 w 97"/>
              <a:gd name="T83" fmla="*/ 0 h 176"/>
              <a:gd name="T84" fmla="*/ 2147483647 w 97"/>
              <a:gd name="T85" fmla="*/ 2147483647 h 176"/>
              <a:gd name="T86" fmla="*/ 2147483647 w 97"/>
              <a:gd name="T87" fmla="*/ 2147483647 h 176"/>
              <a:gd name="T88" fmla="*/ 2147483647 w 97"/>
              <a:gd name="T89" fmla="*/ 2147483647 h 176"/>
              <a:gd name="T90" fmla="*/ 2147483647 w 97"/>
              <a:gd name="T91" fmla="*/ 2147483647 h 176"/>
              <a:gd name="T92" fmla="*/ 2147483647 w 97"/>
              <a:gd name="T93" fmla="*/ 2147483647 h 176"/>
              <a:gd name="T94" fmla="*/ 2147483647 w 97"/>
              <a:gd name="T95" fmla="*/ 2147483647 h 176"/>
              <a:gd name="T96" fmla="*/ 2147483647 w 97"/>
              <a:gd name="T97" fmla="*/ 2147483647 h 176"/>
              <a:gd name="T98" fmla="*/ 2147483647 w 97"/>
              <a:gd name="T99" fmla="*/ 2147483647 h 176"/>
              <a:gd name="T100" fmla="*/ 2147483647 w 97"/>
              <a:gd name="T101" fmla="*/ 2147483647 h 176"/>
              <a:gd name="T102" fmla="*/ 2147483647 w 97"/>
              <a:gd name="T103" fmla="*/ 2147483647 h 176"/>
              <a:gd name="T104" fmla="*/ 2147483647 w 97"/>
              <a:gd name="T105" fmla="*/ 2147483647 h 176"/>
              <a:gd name="T106" fmla="*/ 2147483647 w 97"/>
              <a:gd name="T107" fmla="*/ 2147483647 h 176"/>
              <a:gd name="T108" fmla="*/ 2147483647 w 97"/>
              <a:gd name="T109" fmla="*/ 2147483647 h 176"/>
              <a:gd name="T110" fmla="*/ 2147483647 w 97"/>
              <a:gd name="T111" fmla="*/ 2147483647 h 176"/>
              <a:gd name="T112" fmla="*/ 2147483647 w 97"/>
              <a:gd name="T113" fmla="*/ 2147483647 h 176"/>
              <a:gd name="T114" fmla="*/ 2147483647 w 97"/>
              <a:gd name="T115" fmla="*/ 2147483647 h 176"/>
              <a:gd name="T116" fmla="*/ 2147483647 w 97"/>
              <a:gd name="T117" fmla="*/ 2147483647 h 1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176"/>
              <a:gd name="T179" fmla="*/ 97 w 97"/>
              <a:gd name="T180" fmla="*/ 176 h 1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176">
                <a:moveTo>
                  <a:pt x="24" y="176"/>
                </a:moveTo>
                <a:lnTo>
                  <a:pt x="17" y="176"/>
                </a:lnTo>
                <a:lnTo>
                  <a:pt x="15" y="162"/>
                </a:lnTo>
                <a:lnTo>
                  <a:pt x="16" y="151"/>
                </a:lnTo>
                <a:lnTo>
                  <a:pt x="12" y="125"/>
                </a:lnTo>
                <a:lnTo>
                  <a:pt x="17" y="121"/>
                </a:lnTo>
                <a:lnTo>
                  <a:pt x="18" y="109"/>
                </a:lnTo>
                <a:lnTo>
                  <a:pt x="27" y="103"/>
                </a:lnTo>
                <a:lnTo>
                  <a:pt x="28" y="100"/>
                </a:lnTo>
                <a:lnTo>
                  <a:pt x="24" y="93"/>
                </a:lnTo>
                <a:lnTo>
                  <a:pt x="24" y="87"/>
                </a:lnTo>
                <a:lnTo>
                  <a:pt x="26" y="84"/>
                </a:lnTo>
                <a:lnTo>
                  <a:pt x="25" y="69"/>
                </a:lnTo>
                <a:lnTo>
                  <a:pt x="21" y="64"/>
                </a:lnTo>
                <a:lnTo>
                  <a:pt x="0" y="56"/>
                </a:lnTo>
                <a:lnTo>
                  <a:pt x="2" y="47"/>
                </a:lnTo>
                <a:lnTo>
                  <a:pt x="6" y="46"/>
                </a:lnTo>
                <a:lnTo>
                  <a:pt x="13" y="41"/>
                </a:lnTo>
                <a:lnTo>
                  <a:pt x="19" y="42"/>
                </a:lnTo>
                <a:lnTo>
                  <a:pt x="26" y="38"/>
                </a:lnTo>
                <a:lnTo>
                  <a:pt x="31" y="38"/>
                </a:lnTo>
                <a:lnTo>
                  <a:pt x="34" y="42"/>
                </a:lnTo>
                <a:lnTo>
                  <a:pt x="39" y="43"/>
                </a:lnTo>
                <a:lnTo>
                  <a:pt x="39" y="52"/>
                </a:lnTo>
                <a:lnTo>
                  <a:pt x="39" y="60"/>
                </a:lnTo>
                <a:lnTo>
                  <a:pt x="40" y="67"/>
                </a:lnTo>
                <a:lnTo>
                  <a:pt x="46" y="71"/>
                </a:lnTo>
                <a:lnTo>
                  <a:pt x="49" y="70"/>
                </a:lnTo>
                <a:lnTo>
                  <a:pt x="47" y="62"/>
                </a:lnTo>
                <a:lnTo>
                  <a:pt x="51" y="54"/>
                </a:lnTo>
                <a:lnTo>
                  <a:pt x="51" y="42"/>
                </a:lnTo>
                <a:lnTo>
                  <a:pt x="47" y="34"/>
                </a:lnTo>
                <a:lnTo>
                  <a:pt x="42" y="26"/>
                </a:lnTo>
                <a:lnTo>
                  <a:pt x="43" y="13"/>
                </a:lnTo>
                <a:lnTo>
                  <a:pt x="56" y="14"/>
                </a:lnTo>
                <a:lnTo>
                  <a:pt x="62" y="16"/>
                </a:lnTo>
                <a:lnTo>
                  <a:pt x="68" y="15"/>
                </a:lnTo>
                <a:lnTo>
                  <a:pt x="76" y="13"/>
                </a:lnTo>
                <a:lnTo>
                  <a:pt x="81" y="9"/>
                </a:lnTo>
                <a:lnTo>
                  <a:pt x="87" y="6"/>
                </a:lnTo>
                <a:lnTo>
                  <a:pt x="89" y="2"/>
                </a:lnTo>
                <a:lnTo>
                  <a:pt x="94" y="0"/>
                </a:lnTo>
                <a:lnTo>
                  <a:pt x="95" y="18"/>
                </a:lnTo>
                <a:lnTo>
                  <a:pt x="97" y="28"/>
                </a:lnTo>
                <a:lnTo>
                  <a:pt x="96" y="49"/>
                </a:lnTo>
                <a:lnTo>
                  <a:pt x="84" y="68"/>
                </a:lnTo>
                <a:lnTo>
                  <a:pt x="68" y="74"/>
                </a:lnTo>
                <a:lnTo>
                  <a:pt x="60" y="82"/>
                </a:lnTo>
                <a:lnTo>
                  <a:pt x="55" y="88"/>
                </a:lnTo>
                <a:lnTo>
                  <a:pt x="51" y="90"/>
                </a:lnTo>
                <a:lnTo>
                  <a:pt x="42" y="97"/>
                </a:lnTo>
                <a:lnTo>
                  <a:pt x="42" y="103"/>
                </a:lnTo>
                <a:lnTo>
                  <a:pt x="47" y="120"/>
                </a:lnTo>
                <a:lnTo>
                  <a:pt x="49" y="140"/>
                </a:lnTo>
                <a:lnTo>
                  <a:pt x="45" y="154"/>
                </a:lnTo>
                <a:lnTo>
                  <a:pt x="28" y="160"/>
                </a:lnTo>
                <a:lnTo>
                  <a:pt x="23" y="167"/>
                </a:lnTo>
                <a:lnTo>
                  <a:pt x="25" y="170"/>
                </a:lnTo>
                <a:lnTo>
                  <a:pt x="24" y="17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4" name="Freeform 427"/>
          <p:cNvSpPr>
            <a:spLocks/>
          </p:cNvSpPr>
          <p:nvPr/>
        </p:nvSpPr>
        <p:spPr bwMode="gray">
          <a:xfrm>
            <a:off x="5516343" y="3493824"/>
            <a:ext cx="179104" cy="208462"/>
          </a:xfrm>
          <a:custGeom>
            <a:avLst/>
            <a:gdLst>
              <a:gd name="T0" fmla="*/ 2147483647 w 98"/>
              <a:gd name="T1" fmla="*/ 2147483647 h 114"/>
              <a:gd name="T2" fmla="*/ 2147483647 w 98"/>
              <a:gd name="T3" fmla="*/ 2147483647 h 114"/>
              <a:gd name="T4" fmla="*/ 2147483647 w 98"/>
              <a:gd name="T5" fmla="*/ 2147483647 h 114"/>
              <a:gd name="T6" fmla="*/ 2147483647 w 98"/>
              <a:gd name="T7" fmla="*/ 2147483647 h 114"/>
              <a:gd name="T8" fmla="*/ 2147483647 w 98"/>
              <a:gd name="T9" fmla="*/ 2147483647 h 114"/>
              <a:gd name="T10" fmla="*/ 2147483647 w 98"/>
              <a:gd name="T11" fmla="*/ 2147483647 h 114"/>
              <a:gd name="T12" fmla="*/ 2147483647 w 98"/>
              <a:gd name="T13" fmla="*/ 2147483647 h 114"/>
              <a:gd name="T14" fmla="*/ 2147483647 w 98"/>
              <a:gd name="T15" fmla="*/ 2147483647 h 114"/>
              <a:gd name="T16" fmla="*/ 2147483647 w 98"/>
              <a:gd name="T17" fmla="*/ 2147483647 h 114"/>
              <a:gd name="T18" fmla="*/ 2147483647 w 98"/>
              <a:gd name="T19" fmla="*/ 2147483647 h 114"/>
              <a:gd name="T20" fmla="*/ 2147483647 w 98"/>
              <a:gd name="T21" fmla="*/ 2147483647 h 114"/>
              <a:gd name="T22" fmla="*/ 2147483647 w 98"/>
              <a:gd name="T23" fmla="*/ 2147483647 h 114"/>
              <a:gd name="T24" fmla="*/ 2147483647 w 98"/>
              <a:gd name="T25" fmla="*/ 2147483647 h 114"/>
              <a:gd name="T26" fmla="*/ 2147483647 w 98"/>
              <a:gd name="T27" fmla="*/ 2147483647 h 114"/>
              <a:gd name="T28" fmla="*/ 2147483647 w 98"/>
              <a:gd name="T29" fmla="*/ 2147483647 h 114"/>
              <a:gd name="T30" fmla="*/ 2147483647 w 98"/>
              <a:gd name="T31" fmla="*/ 2147483647 h 114"/>
              <a:gd name="T32" fmla="*/ 2147483647 w 98"/>
              <a:gd name="T33" fmla="*/ 2147483647 h 114"/>
              <a:gd name="T34" fmla="*/ 2147483647 w 98"/>
              <a:gd name="T35" fmla="*/ 2147483647 h 114"/>
              <a:gd name="T36" fmla="*/ 2147483647 w 98"/>
              <a:gd name="T37" fmla="*/ 2147483647 h 114"/>
              <a:gd name="T38" fmla="*/ 2147483647 w 98"/>
              <a:gd name="T39" fmla="*/ 2147483647 h 114"/>
              <a:gd name="T40" fmla="*/ 2147483647 w 98"/>
              <a:gd name="T41" fmla="*/ 2147483647 h 114"/>
              <a:gd name="T42" fmla="*/ 2147483647 w 98"/>
              <a:gd name="T43" fmla="*/ 2147483647 h 114"/>
              <a:gd name="T44" fmla="*/ 2147483647 w 98"/>
              <a:gd name="T45" fmla="*/ 2147483647 h 114"/>
              <a:gd name="T46" fmla="*/ 0 w 98"/>
              <a:gd name="T47" fmla="*/ 2147483647 h 114"/>
              <a:gd name="T48" fmla="*/ 0 w 98"/>
              <a:gd name="T49" fmla="*/ 2147483647 h 114"/>
              <a:gd name="T50" fmla="*/ 2147483647 w 98"/>
              <a:gd name="T51" fmla="*/ 2147483647 h 114"/>
              <a:gd name="T52" fmla="*/ 2147483647 w 98"/>
              <a:gd name="T53" fmla="*/ 2147483647 h 114"/>
              <a:gd name="T54" fmla="*/ 2147483647 w 98"/>
              <a:gd name="T55" fmla="*/ 2147483647 h 114"/>
              <a:gd name="T56" fmla="*/ 2147483647 w 98"/>
              <a:gd name="T57" fmla="*/ 2147483647 h 114"/>
              <a:gd name="T58" fmla="*/ 2147483647 w 98"/>
              <a:gd name="T59" fmla="*/ 2147483647 h 114"/>
              <a:gd name="T60" fmla="*/ 2147483647 w 98"/>
              <a:gd name="T61" fmla="*/ 2147483647 h 114"/>
              <a:gd name="T62" fmla="*/ 2147483647 w 98"/>
              <a:gd name="T63" fmla="*/ 2147483647 h 114"/>
              <a:gd name="T64" fmla="*/ 2147483647 w 98"/>
              <a:gd name="T65" fmla="*/ 2147483647 h 114"/>
              <a:gd name="T66" fmla="*/ 2147483647 w 98"/>
              <a:gd name="T67" fmla="*/ 2147483647 h 114"/>
              <a:gd name="T68" fmla="*/ 2147483647 w 98"/>
              <a:gd name="T69" fmla="*/ 2147483647 h 114"/>
              <a:gd name="T70" fmla="*/ 2147483647 w 98"/>
              <a:gd name="T71" fmla="*/ 0 h 114"/>
              <a:gd name="T72" fmla="*/ 2147483647 w 98"/>
              <a:gd name="T73" fmla="*/ 2147483647 h 114"/>
              <a:gd name="T74" fmla="*/ 2147483647 w 98"/>
              <a:gd name="T75" fmla="*/ 2147483647 h 114"/>
              <a:gd name="T76" fmla="*/ 2147483647 w 98"/>
              <a:gd name="T77" fmla="*/ 2147483647 h 114"/>
              <a:gd name="T78" fmla="*/ 2147483647 w 98"/>
              <a:gd name="T79" fmla="*/ 2147483647 h 114"/>
              <a:gd name="T80" fmla="*/ 2147483647 w 98"/>
              <a:gd name="T81" fmla="*/ 2147483647 h 114"/>
              <a:gd name="T82" fmla="*/ 2147483647 w 98"/>
              <a:gd name="T83" fmla="*/ 2147483647 h 1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8"/>
              <a:gd name="T127" fmla="*/ 0 h 114"/>
              <a:gd name="T128" fmla="*/ 98 w 98"/>
              <a:gd name="T129" fmla="*/ 114 h 1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8" h="114">
                <a:moveTo>
                  <a:pt x="89" y="39"/>
                </a:moveTo>
                <a:lnTo>
                  <a:pt x="83" y="51"/>
                </a:lnTo>
                <a:lnTo>
                  <a:pt x="83" y="56"/>
                </a:lnTo>
                <a:lnTo>
                  <a:pt x="89" y="62"/>
                </a:lnTo>
                <a:lnTo>
                  <a:pt x="87" y="73"/>
                </a:lnTo>
                <a:lnTo>
                  <a:pt x="88" y="86"/>
                </a:lnTo>
                <a:lnTo>
                  <a:pt x="98" y="98"/>
                </a:lnTo>
                <a:lnTo>
                  <a:pt x="93" y="100"/>
                </a:lnTo>
                <a:lnTo>
                  <a:pt x="91" y="104"/>
                </a:lnTo>
                <a:lnTo>
                  <a:pt x="85" y="107"/>
                </a:lnTo>
                <a:lnTo>
                  <a:pt x="80" y="111"/>
                </a:lnTo>
                <a:lnTo>
                  <a:pt x="72" y="113"/>
                </a:lnTo>
                <a:lnTo>
                  <a:pt x="66" y="114"/>
                </a:lnTo>
                <a:lnTo>
                  <a:pt x="60" y="112"/>
                </a:lnTo>
                <a:lnTo>
                  <a:pt x="47" y="111"/>
                </a:lnTo>
                <a:lnTo>
                  <a:pt x="46" y="99"/>
                </a:lnTo>
                <a:lnTo>
                  <a:pt x="42" y="90"/>
                </a:lnTo>
                <a:lnTo>
                  <a:pt x="35" y="88"/>
                </a:lnTo>
                <a:lnTo>
                  <a:pt x="28" y="88"/>
                </a:lnTo>
                <a:lnTo>
                  <a:pt x="19" y="83"/>
                </a:lnTo>
                <a:lnTo>
                  <a:pt x="11" y="76"/>
                </a:lnTo>
                <a:lnTo>
                  <a:pt x="9" y="68"/>
                </a:lnTo>
                <a:lnTo>
                  <a:pt x="1" y="56"/>
                </a:lnTo>
                <a:lnTo>
                  <a:pt x="0" y="44"/>
                </a:lnTo>
                <a:lnTo>
                  <a:pt x="0" y="42"/>
                </a:lnTo>
                <a:lnTo>
                  <a:pt x="1" y="37"/>
                </a:lnTo>
                <a:lnTo>
                  <a:pt x="5" y="34"/>
                </a:lnTo>
                <a:lnTo>
                  <a:pt x="6" y="30"/>
                </a:lnTo>
                <a:lnTo>
                  <a:pt x="10" y="28"/>
                </a:lnTo>
                <a:lnTo>
                  <a:pt x="11" y="20"/>
                </a:lnTo>
                <a:lnTo>
                  <a:pt x="7" y="17"/>
                </a:lnTo>
                <a:lnTo>
                  <a:pt x="8" y="12"/>
                </a:lnTo>
                <a:lnTo>
                  <a:pt x="11" y="10"/>
                </a:lnTo>
                <a:lnTo>
                  <a:pt x="12" y="7"/>
                </a:lnTo>
                <a:lnTo>
                  <a:pt x="9" y="2"/>
                </a:lnTo>
                <a:lnTo>
                  <a:pt x="13" y="0"/>
                </a:lnTo>
                <a:lnTo>
                  <a:pt x="39" y="1"/>
                </a:lnTo>
                <a:lnTo>
                  <a:pt x="53" y="11"/>
                </a:lnTo>
                <a:lnTo>
                  <a:pt x="72" y="19"/>
                </a:lnTo>
                <a:lnTo>
                  <a:pt x="73" y="24"/>
                </a:lnTo>
                <a:lnTo>
                  <a:pt x="72" y="30"/>
                </a:lnTo>
                <a:lnTo>
                  <a:pt x="89" y="3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5" name="Freeform 428"/>
          <p:cNvSpPr>
            <a:spLocks/>
          </p:cNvSpPr>
          <p:nvPr/>
        </p:nvSpPr>
        <p:spPr bwMode="gray">
          <a:xfrm>
            <a:off x="5510746" y="3400084"/>
            <a:ext cx="95149" cy="104930"/>
          </a:xfrm>
          <a:custGeom>
            <a:avLst/>
            <a:gdLst>
              <a:gd name="T0" fmla="*/ 2147483647 w 52"/>
              <a:gd name="T1" fmla="*/ 2147483647 h 58"/>
              <a:gd name="T2" fmla="*/ 2147483647 w 52"/>
              <a:gd name="T3" fmla="*/ 2147483647 h 58"/>
              <a:gd name="T4" fmla="*/ 2147483647 w 52"/>
              <a:gd name="T5" fmla="*/ 2147483647 h 58"/>
              <a:gd name="T6" fmla="*/ 2147483647 w 52"/>
              <a:gd name="T7" fmla="*/ 2147483647 h 58"/>
              <a:gd name="T8" fmla="*/ 2147483647 w 52"/>
              <a:gd name="T9" fmla="*/ 2147483647 h 58"/>
              <a:gd name="T10" fmla="*/ 0 w 52"/>
              <a:gd name="T11" fmla="*/ 2147483647 h 58"/>
              <a:gd name="T12" fmla="*/ 2147483647 w 52"/>
              <a:gd name="T13" fmla="*/ 2147483647 h 58"/>
              <a:gd name="T14" fmla="*/ 2147483647 w 52"/>
              <a:gd name="T15" fmla="*/ 2147483647 h 58"/>
              <a:gd name="T16" fmla="*/ 2147483647 w 52"/>
              <a:gd name="T17" fmla="*/ 2147483647 h 58"/>
              <a:gd name="T18" fmla="*/ 2147483647 w 52"/>
              <a:gd name="T19" fmla="*/ 2147483647 h 58"/>
              <a:gd name="T20" fmla="*/ 2147483647 w 52"/>
              <a:gd name="T21" fmla="*/ 2147483647 h 58"/>
              <a:gd name="T22" fmla="*/ 2147483647 w 52"/>
              <a:gd name="T23" fmla="*/ 2147483647 h 58"/>
              <a:gd name="T24" fmla="*/ 2147483647 w 52"/>
              <a:gd name="T25" fmla="*/ 2147483647 h 58"/>
              <a:gd name="T26" fmla="*/ 2147483647 w 52"/>
              <a:gd name="T27" fmla="*/ 0 h 58"/>
              <a:gd name="T28" fmla="*/ 2147483647 w 52"/>
              <a:gd name="T29" fmla="*/ 2147483647 h 58"/>
              <a:gd name="T30" fmla="*/ 2147483647 w 52"/>
              <a:gd name="T31" fmla="*/ 2147483647 h 58"/>
              <a:gd name="T32" fmla="*/ 2147483647 w 52"/>
              <a:gd name="T33" fmla="*/ 2147483647 h 58"/>
              <a:gd name="T34" fmla="*/ 2147483647 w 52"/>
              <a:gd name="T35" fmla="*/ 2147483647 h 58"/>
              <a:gd name="T36" fmla="*/ 2147483647 w 52"/>
              <a:gd name="T37" fmla="*/ 2147483647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58"/>
              <a:gd name="T59" fmla="*/ 52 w 52"/>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58">
                <a:moveTo>
                  <a:pt x="42" y="53"/>
                </a:moveTo>
                <a:lnTo>
                  <a:pt x="16" y="52"/>
                </a:lnTo>
                <a:lnTo>
                  <a:pt x="12" y="54"/>
                </a:lnTo>
                <a:lnTo>
                  <a:pt x="8" y="53"/>
                </a:lnTo>
                <a:lnTo>
                  <a:pt x="5" y="56"/>
                </a:lnTo>
                <a:lnTo>
                  <a:pt x="0" y="58"/>
                </a:lnTo>
                <a:lnTo>
                  <a:pt x="3" y="45"/>
                </a:lnTo>
                <a:lnTo>
                  <a:pt x="13" y="28"/>
                </a:lnTo>
                <a:lnTo>
                  <a:pt x="15" y="19"/>
                </a:lnTo>
                <a:lnTo>
                  <a:pt x="12" y="9"/>
                </a:lnTo>
                <a:lnTo>
                  <a:pt x="16" y="6"/>
                </a:lnTo>
                <a:lnTo>
                  <a:pt x="23" y="9"/>
                </a:lnTo>
                <a:lnTo>
                  <a:pt x="36" y="8"/>
                </a:lnTo>
                <a:lnTo>
                  <a:pt x="42" y="0"/>
                </a:lnTo>
                <a:lnTo>
                  <a:pt x="44" y="7"/>
                </a:lnTo>
                <a:lnTo>
                  <a:pt x="52" y="21"/>
                </a:lnTo>
                <a:lnTo>
                  <a:pt x="52" y="30"/>
                </a:lnTo>
                <a:lnTo>
                  <a:pt x="43" y="37"/>
                </a:lnTo>
                <a:lnTo>
                  <a:pt x="42" y="5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6" name="Freeform 429"/>
          <p:cNvSpPr>
            <a:spLocks/>
          </p:cNvSpPr>
          <p:nvPr/>
        </p:nvSpPr>
        <p:spPr bwMode="gray">
          <a:xfrm>
            <a:off x="5510745" y="3523202"/>
            <a:ext cx="25186" cy="39174"/>
          </a:xfrm>
          <a:custGeom>
            <a:avLst/>
            <a:gdLst>
              <a:gd name="T0" fmla="*/ 0 w 14"/>
              <a:gd name="T1" fmla="*/ 0 h 21"/>
              <a:gd name="T2" fmla="*/ 2147483647 w 14"/>
              <a:gd name="T3" fmla="*/ 0 h 21"/>
              <a:gd name="T4" fmla="*/ 2147483647 w 14"/>
              <a:gd name="T5" fmla="*/ 2147483647 h 21"/>
              <a:gd name="T6" fmla="*/ 2147483647 w 14"/>
              <a:gd name="T7" fmla="*/ 2147483647 h 21"/>
              <a:gd name="T8" fmla="*/ 2147483647 w 14"/>
              <a:gd name="T9" fmla="*/ 2147483647 h 21"/>
              <a:gd name="T10" fmla="*/ 2147483647 w 14"/>
              <a:gd name="T11" fmla="*/ 2147483647 h 21"/>
              <a:gd name="T12" fmla="*/ 2147483647 w 14"/>
              <a:gd name="T13" fmla="*/ 2147483647 h 21"/>
              <a:gd name="T14" fmla="*/ 2147483647 w 14"/>
              <a:gd name="T15" fmla="*/ 2147483647 h 21"/>
              <a:gd name="T16" fmla="*/ 2147483647 w 14"/>
              <a:gd name="T17" fmla="*/ 2147483647 h 21"/>
              <a:gd name="T18" fmla="*/ 2147483647 w 14"/>
              <a:gd name="T19" fmla="*/ 2147483647 h 21"/>
              <a:gd name="T20" fmla="*/ 2147483647 w 14"/>
              <a:gd name="T21" fmla="*/ 2147483647 h 21"/>
              <a:gd name="T22" fmla="*/ 2147483647 w 14"/>
              <a:gd name="T23" fmla="*/ 2147483647 h 21"/>
              <a:gd name="T24" fmla="*/ 2147483647 w 14"/>
              <a:gd name="T25" fmla="*/ 2147483647 h 21"/>
              <a:gd name="T26" fmla="*/ 0 w 1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1"/>
              <a:gd name="T44" fmla="*/ 14 w 14"/>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1">
                <a:moveTo>
                  <a:pt x="0" y="0"/>
                </a:moveTo>
                <a:lnTo>
                  <a:pt x="3" y="0"/>
                </a:lnTo>
                <a:lnTo>
                  <a:pt x="3" y="2"/>
                </a:lnTo>
                <a:lnTo>
                  <a:pt x="5" y="2"/>
                </a:lnTo>
                <a:lnTo>
                  <a:pt x="7" y="1"/>
                </a:lnTo>
                <a:lnTo>
                  <a:pt x="10" y="1"/>
                </a:lnTo>
                <a:lnTo>
                  <a:pt x="14" y="4"/>
                </a:lnTo>
                <a:lnTo>
                  <a:pt x="13" y="12"/>
                </a:lnTo>
                <a:lnTo>
                  <a:pt x="9" y="14"/>
                </a:lnTo>
                <a:lnTo>
                  <a:pt x="8" y="18"/>
                </a:lnTo>
                <a:lnTo>
                  <a:pt x="4" y="21"/>
                </a:lnTo>
                <a:lnTo>
                  <a:pt x="4" y="13"/>
                </a:lnTo>
                <a:lnTo>
                  <a:pt x="1" y="9"/>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7" name="Freeform 430"/>
          <p:cNvSpPr>
            <a:spLocks/>
          </p:cNvSpPr>
          <p:nvPr/>
        </p:nvSpPr>
        <p:spPr bwMode="gray">
          <a:xfrm>
            <a:off x="5472965" y="4032467"/>
            <a:ext cx="43377" cy="43371"/>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0 w 24"/>
              <a:gd name="T11" fmla="*/ 2147483647 h 24"/>
              <a:gd name="T12" fmla="*/ 0 w 24"/>
              <a:gd name="T13" fmla="*/ 2147483647 h 24"/>
              <a:gd name="T14" fmla="*/ 2147483647 w 24"/>
              <a:gd name="T15" fmla="*/ 0 h 24"/>
              <a:gd name="T16" fmla="*/ 2147483647 w 24"/>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4"/>
              <a:gd name="T29" fmla="*/ 24 w 2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4">
                <a:moveTo>
                  <a:pt x="23" y="1"/>
                </a:moveTo>
                <a:lnTo>
                  <a:pt x="24" y="10"/>
                </a:lnTo>
                <a:lnTo>
                  <a:pt x="17" y="17"/>
                </a:lnTo>
                <a:lnTo>
                  <a:pt x="15" y="20"/>
                </a:lnTo>
                <a:lnTo>
                  <a:pt x="7" y="24"/>
                </a:lnTo>
                <a:lnTo>
                  <a:pt x="0" y="15"/>
                </a:lnTo>
                <a:lnTo>
                  <a:pt x="0" y="10"/>
                </a:lnTo>
                <a:lnTo>
                  <a:pt x="10" y="0"/>
                </a:lnTo>
                <a:lnTo>
                  <a:pt x="23"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8" name="Freeform 431"/>
          <p:cNvSpPr>
            <a:spLocks/>
          </p:cNvSpPr>
          <p:nvPr/>
        </p:nvSpPr>
        <p:spPr bwMode="gray">
          <a:xfrm>
            <a:off x="5394606" y="3632332"/>
            <a:ext cx="186100" cy="186077"/>
          </a:xfrm>
          <a:custGeom>
            <a:avLst/>
            <a:gdLst>
              <a:gd name="T0" fmla="*/ 2147483647 w 102"/>
              <a:gd name="T1" fmla="*/ 2147483647 h 102"/>
              <a:gd name="T2" fmla="*/ 0 w 102"/>
              <a:gd name="T3" fmla="*/ 2147483647 h 102"/>
              <a:gd name="T4" fmla="*/ 0 w 102"/>
              <a:gd name="T5" fmla="*/ 2147483647 h 102"/>
              <a:gd name="T6" fmla="*/ 2147483647 w 102"/>
              <a:gd name="T7" fmla="*/ 2147483647 h 102"/>
              <a:gd name="T8" fmla="*/ 2147483647 w 102"/>
              <a:gd name="T9" fmla="*/ 2147483647 h 102"/>
              <a:gd name="T10" fmla="*/ 2147483647 w 102"/>
              <a:gd name="T11" fmla="*/ 2147483647 h 102"/>
              <a:gd name="T12" fmla="*/ 2147483647 w 102"/>
              <a:gd name="T13" fmla="*/ 2147483647 h 102"/>
              <a:gd name="T14" fmla="*/ 2147483647 w 102"/>
              <a:gd name="T15" fmla="*/ 2147483647 h 102"/>
              <a:gd name="T16" fmla="*/ 2147483647 w 102"/>
              <a:gd name="T17" fmla="*/ 2147483647 h 102"/>
              <a:gd name="T18" fmla="*/ 2147483647 w 102"/>
              <a:gd name="T19" fmla="*/ 2147483647 h 102"/>
              <a:gd name="T20" fmla="*/ 2147483647 w 102"/>
              <a:gd name="T21" fmla="*/ 2147483647 h 102"/>
              <a:gd name="T22" fmla="*/ 2147483647 w 102"/>
              <a:gd name="T23" fmla="*/ 2147483647 h 102"/>
              <a:gd name="T24" fmla="*/ 2147483647 w 102"/>
              <a:gd name="T25" fmla="*/ 2147483647 h 102"/>
              <a:gd name="T26" fmla="*/ 2147483647 w 102"/>
              <a:gd name="T27" fmla="*/ 2147483647 h 102"/>
              <a:gd name="T28" fmla="*/ 2147483647 w 102"/>
              <a:gd name="T29" fmla="*/ 2147483647 h 102"/>
              <a:gd name="T30" fmla="*/ 2147483647 w 102"/>
              <a:gd name="T31" fmla="*/ 2147483647 h 102"/>
              <a:gd name="T32" fmla="*/ 2147483647 w 102"/>
              <a:gd name="T33" fmla="*/ 2147483647 h 102"/>
              <a:gd name="T34" fmla="*/ 2147483647 w 102"/>
              <a:gd name="T35" fmla="*/ 2147483647 h 102"/>
              <a:gd name="T36" fmla="*/ 2147483647 w 102"/>
              <a:gd name="T37" fmla="*/ 2147483647 h 102"/>
              <a:gd name="T38" fmla="*/ 2147483647 w 102"/>
              <a:gd name="T39" fmla="*/ 2147483647 h 102"/>
              <a:gd name="T40" fmla="*/ 2147483647 w 102"/>
              <a:gd name="T41" fmla="*/ 2147483647 h 102"/>
              <a:gd name="T42" fmla="*/ 2147483647 w 102"/>
              <a:gd name="T43" fmla="*/ 2147483647 h 102"/>
              <a:gd name="T44" fmla="*/ 2147483647 w 102"/>
              <a:gd name="T45" fmla="*/ 2147483647 h 102"/>
              <a:gd name="T46" fmla="*/ 2147483647 w 102"/>
              <a:gd name="T47" fmla="*/ 0 h 102"/>
              <a:gd name="T48" fmla="*/ 2147483647 w 102"/>
              <a:gd name="T49" fmla="*/ 2147483647 h 102"/>
              <a:gd name="T50" fmla="*/ 2147483647 w 102"/>
              <a:gd name="T51" fmla="*/ 2147483647 h 102"/>
              <a:gd name="T52" fmla="*/ 2147483647 w 102"/>
              <a:gd name="T53" fmla="*/ 2147483647 h 102"/>
              <a:gd name="T54" fmla="*/ 2147483647 w 102"/>
              <a:gd name="T55" fmla="*/ 2147483647 h 102"/>
              <a:gd name="T56" fmla="*/ 2147483647 w 102"/>
              <a:gd name="T57" fmla="*/ 2147483647 h 102"/>
              <a:gd name="T58" fmla="*/ 2147483647 w 102"/>
              <a:gd name="T59" fmla="*/ 2147483647 h 102"/>
              <a:gd name="T60" fmla="*/ 2147483647 w 102"/>
              <a:gd name="T61" fmla="*/ 2147483647 h 102"/>
              <a:gd name="T62" fmla="*/ 2147483647 w 102"/>
              <a:gd name="T63" fmla="*/ 2147483647 h 102"/>
              <a:gd name="T64" fmla="*/ 2147483647 w 102"/>
              <a:gd name="T65" fmla="*/ 2147483647 h 102"/>
              <a:gd name="T66" fmla="*/ 2147483647 w 102"/>
              <a:gd name="T67" fmla="*/ 2147483647 h 102"/>
              <a:gd name="T68" fmla="*/ 2147483647 w 102"/>
              <a:gd name="T69" fmla="*/ 2147483647 h 102"/>
              <a:gd name="T70" fmla="*/ 2147483647 w 102"/>
              <a:gd name="T71" fmla="*/ 2147483647 h 102"/>
              <a:gd name="T72" fmla="*/ 2147483647 w 102"/>
              <a:gd name="T73" fmla="*/ 2147483647 h 102"/>
              <a:gd name="T74" fmla="*/ 2147483647 w 102"/>
              <a:gd name="T75" fmla="*/ 2147483647 h 102"/>
              <a:gd name="T76" fmla="*/ 2147483647 w 102"/>
              <a:gd name="T77" fmla="*/ 2147483647 h 102"/>
              <a:gd name="T78" fmla="*/ 2147483647 w 102"/>
              <a:gd name="T79" fmla="*/ 2147483647 h 102"/>
              <a:gd name="T80" fmla="*/ 2147483647 w 102"/>
              <a:gd name="T81" fmla="*/ 2147483647 h 102"/>
              <a:gd name="T82" fmla="*/ 2147483647 w 102"/>
              <a:gd name="T83" fmla="*/ 2147483647 h 102"/>
              <a:gd name="T84" fmla="*/ 2147483647 w 102"/>
              <a:gd name="T85" fmla="*/ 2147483647 h 102"/>
              <a:gd name="T86" fmla="*/ 2147483647 w 102"/>
              <a:gd name="T87" fmla="*/ 2147483647 h 102"/>
              <a:gd name="T88" fmla="*/ 2147483647 w 102"/>
              <a:gd name="T89" fmla="*/ 2147483647 h 102"/>
              <a:gd name="T90" fmla="*/ 2147483647 w 102"/>
              <a:gd name="T91" fmla="*/ 2147483647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2"/>
              <a:gd name="T139" fmla="*/ 0 h 102"/>
              <a:gd name="T140" fmla="*/ 102 w 102"/>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2" h="102">
                <a:moveTo>
                  <a:pt x="7" y="94"/>
                </a:moveTo>
                <a:lnTo>
                  <a:pt x="0" y="87"/>
                </a:lnTo>
                <a:lnTo>
                  <a:pt x="0" y="49"/>
                </a:lnTo>
                <a:lnTo>
                  <a:pt x="18" y="48"/>
                </a:lnTo>
                <a:lnTo>
                  <a:pt x="19" y="34"/>
                </a:lnTo>
                <a:lnTo>
                  <a:pt x="22" y="32"/>
                </a:lnTo>
                <a:lnTo>
                  <a:pt x="26" y="33"/>
                </a:lnTo>
                <a:lnTo>
                  <a:pt x="28" y="31"/>
                </a:lnTo>
                <a:lnTo>
                  <a:pt x="32" y="34"/>
                </a:lnTo>
                <a:lnTo>
                  <a:pt x="34" y="38"/>
                </a:lnTo>
                <a:lnTo>
                  <a:pt x="38" y="38"/>
                </a:lnTo>
                <a:lnTo>
                  <a:pt x="40" y="33"/>
                </a:lnTo>
                <a:lnTo>
                  <a:pt x="43" y="34"/>
                </a:lnTo>
                <a:lnTo>
                  <a:pt x="65" y="56"/>
                </a:lnTo>
                <a:lnTo>
                  <a:pt x="69" y="53"/>
                </a:lnTo>
                <a:lnTo>
                  <a:pt x="70" y="39"/>
                </a:lnTo>
                <a:lnTo>
                  <a:pt x="67" y="37"/>
                </a:lnTo>
                <a:lnTo>
                  <a:pt x="64" y="41"/>
                </a:lnTo>
                <a:lnTo>
                  <a:pt x="60" y="41"/>
                </a:lnTo>
                <a:lnTo>
                  <a:pt x="55" y="35"/>
                </a:lnTo>
                <a:lnTo>
                  <a:pt x="59" y="11"/>
                </a:lnTo>
                <a:lnTo>
                  <a:pt x="63" y="6"/>
                </a:lnTo>
                <a:lnTo>
                  <a:pt x="68" y="4"/>
                </a:lnTo>
                <a:lnTo>
                  <a:pt x="78" y="0"/>
                </a:lnTo>
                <a:lnTo>
                  <a:pt x="86" y="7"/>
                </a:lnTo>
                <a:lnTo>
                  <a:pt x="95" y="12"/>
                </a:lnTo>
                <a:lnTo>
                  <a:pt x="101" y="21"/>
                </a:lnTo>
                <a:lnTo>
                  <a:pt x="102" y="39"/>
                </a:lnTo>
                <a:lnTo>
                  <a:pt x="99" y="42"/>
                </a:lnTo>
                <a:lnTo>
                  <a:pt x="97" y="60"/>
                </a:lnTo>
                <a:lnTo>
                  <a:pt x="90" y="64"/>
                </a:lnTo>
                <a:lnTo>
                  <a:pt x="84" y="63"/>
                </a:lnTo>
                <a:lnTo>
                  <a:pt x="77" y="68"/>
                </a:lnTo>
                <a:lnTo>
                  <a:pt x="73" y="69"/>
                </a:lnTo>
                <a:lnTo>
                  <a:pt x="71" y="78"/>
                </a:lnTo>
                <a:lnTo>
                  <a:pt x="63" y="80"/>
                </a:lnTo>
                <a:lnTo>
                  <a:pt x="60" y="83"/>
                </a:lnTo>
                <a:lnTo>
                  <a:pt x="59" y="88"/>
                </a:lnTo>
                <a:lnTo>
                  <a:pt x="52" y="93"/>
                </a:lnTo>
                <a:lnTo>
                  <a:pt x="47" y="95"/>
                </a:lnTo>
                <a:lnTo>
                  <a:pt x="42" y="102"/>
                </a:lnTo>
                <a:lnTo>
                  <a:pt x="33" y="102"/>
                </a:lnTo>
                <a:lnTo>
                  <a:pt x="30" y="99"/>
                </a:lnTo>
                <a:lnTo>
                  <a:pt x="24" y="97"/>
                </a:lnTo>
                <a:lnTo>
                  <a:pt x="13" y="96"/>
                </a:lnTo>
                <a:lnTo>
                  <a:pt x="7" y="9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59" name="Freeform 432"/>
          <p:cNvSpPr>
            <a:spLocks/>
          </p:cNvSpPr>
          <p:nvPr/>
        </p:nvSpPr>
        <p:spPr bwMode="gray">
          <a:xfrm>
            <a:off x="5264477" y="3262977"/>
            <a:ext cx="218283" cy="170687"/>
          </a:xfrm>
          <a:custGeom>
            <a:avLst/>
            <a:gdLst>
              <a:gd name="T0" fmla="*/ 2147483647 w 120"/>
              <a:gd name="T1" fmla="*/ 2147483647 h 94"/>
              <a:gd name="T2" fmla="*/ 0 w 120"/>
              <a:gd name="T3" fmla="*/ 2147483647 h 94"/>
              <a:gd name="T4" fmla="*/ 0 w 120"/>
              <a:gd name="T5" fmla="*/ 2147483647 h 94"/>
              <a:gd name="T6" fmla="*/ 2147483647 w 120"/>
              <a:gd name="T7" fmla="*/ 2147483647 h 94"/>
              <a:gd name="T8" fmla="*/ 2147483647 w 120"/>
              <a:gd name="T9" fmla="*/ 2147483647 h 94"/>
              <a:gd name="T10" fmla="*/ 2147483647 w 120"/>
              <a:gd name="T11" fmla="*/ 2147483647 h 94"/>
              <a:gd name="T12" fmla="*/ 2147483647 w 120"/>
              <a:gd name="T13" fmla="*/ 2147483647 h 94"/>
              <a:gd name="T14" fmla="*/ 2147483647 w 120"/>
              <a:gd name="T15" fmla="*/ 2147483647 h 94"/>
              <a:gd name="T16" fmla="*/ 2147483647 w 120"/>
              <a:gd name="T17" fmla="*/ 2147483647 h 94"/>
              <a:gd name="T18" fmla="*/ 2147483647 w 120"/>
              <a:gd name="T19" fmla="*/ 0 h 94"/>
              <a:gd name="T20" fmla="*/ 2147483647 w 120"/>
              <a:gd name="T21" fmla="*/ 2147483647 h 94"/>
              <a:gd name="T22" fmla="*/ 2147483647 w 120"/>
              <a:gd name="T23" fmla="*/ 2147483647 h 94"/>
              <a:gd name="T24" fmla="*/ 2147483647 w 120"/>
              <a:gd name="T25" fmla="*/ 2147483647 h 94"/>
              <a:gd name="T26" fmla="*/ 2147483647 w 120"/>
              <a:gd name="T27" fmla="*/ 2147483647 h 94"/>
              <a:gd name="T28" fmla="*/ 2147483647 w 120"/>
              <a:gd name="T29" fmla="*/ 2147483647 h 94"/>
              <a:gd name="T30" fmla="*/ 2147483647 w 120"/>
              <a:gd name="T31" fmla="*/ 2147483647 h 94"/>
              <a:gd name="T32" fmla="*/ 2147483647 w 120"/>
              <a:gd name="T33" fmla="*/ 2147483647 h 94"/>
              <a:gd name="T34" fmla="*/ 2147483647 w 120"/>
              <a:gd name="T35" fmla="*/ 2147483647 h 94"/>
              <a:gd name="T36" fmla="*/ 2147483647 w 120"/>
              <a:gd name="T37" fmla="*/ 2147483647 h 94"/>
              <a:gd name="T38" fmla="*/ 2147483647 w 120"/>
              <a:gd name="T39" fmla="*/ 2147483647 h 94"/>
              <a:gd name="T40" fmla="*/ 2147483647 w 120"/>
              <a:gd name="T41" fmla="*/ 2147483647 h 94"/>
              <a:gd name="T42" fmla="*/ 2147483647 w 120"/>
              <a:gd name="T43" fmla="*/ 2147483647 h 94"/>
              <a:gd name="T44" fmla="*/ 2147483647 w 120"/>
              <a:gd name="T45" fmla="*/ 2147483647 h 94"/>
              <a:gd name="T46" fmla="*/ 2147483647 w 120"/>
              <a:gd name="T47" fmla="*/ 2147483647 h 94"/>
              <a:gd name="T48" fmla="*/ 2147483647 w 120"/>
              <a:gd name="T49" fmla="*/ 2147483647 h 94"/>
              <a:gd name="T50" fmla="*/ 2147483647 w 120"/>
              <a:gd name="T51" fmla="*/ 2147483647 h 94"/>
              <a:gd name="T52" fmla="*/ 2147483647 w 120"/>
              <a:gd name="T53" fmla="*/ 2147483647 h 94"/>
              <a:gd name="T54" fmla="*/ 2147483647 w 120"/>
              <a:gd name="T55" fmla="*/ 2147483647 h 94"/>
              <a:gd name="T56" fmla="*/ 2147483647 w 120"/>
              <a:gd name="T57" fmla="*/ 2147483647 h 94"/>
              <a:gd name="T58" fmla="*/ 2147483647 w 120"/>
              <a:gd name="T59" fmla="*/ 2147483647 h 94"/>
              <a:gd name="T60" fmla="*/ 2147483647 w 120"/>
              <a:gd name="T61" fmla="*/ 2147483647 h 94"/>
              <a:gd name="T62" fmla="*/ 2147483647 w 120"/>
              <a:gd name="T63" fmla="*/ 2147483647 h 94"/>
              <a:gd name="T64" fmla="*/ 2147483647 w 120"/>
              <a:gd name="T65" fmla="*/ 2147483647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94"/>
              <a:gd name="T101" fmla="*/ 120 w 120"/>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94">
                <a:moveTo>
                  <a:pt x="10" y="94"/>
                </a:moveTo>
                <a:lnTo>
                  <a:pt x="0" y="70"/>
                </a:lnTo>
                <a:lnTo>
                  <a:pt x="0" y="63"/>
                </a:lnTo>
                <a:lnTo>
                  <a:pt x="10" y="46"/>
                </a:lnTo>
                <a:lnTo>
                  <a:pt x="38" y="41"/>
                </a:lnTo>
                <a:lnTo>
                  <a:pt x="43" y="30"/>
                </a:lnTo>
                <a:lnTo>
                  <a:pt x="54" y="30"/>
                </a:lnTo>
                <a:lnTo>
                  <a:pt x="67" y="15"/>
                </a:lnTo>
                <a:lnTo>
                  <a:pt x="70" y="4"/>
                </a:lnTo>
                <a:lnTo>
                  <a:pt x="75" y="0"/>
                </a:lnTo>
                <a:lnTo>
                  <a:pt x="81" y="5"/>
                </a:lnTo>
                <a:lnTo>
                  <a:pt x="82" y="9"/>
                </a:lnTo>
                <a:lnTo>
                  <a:pt x="81" y="12"/>
                </a:lnTo>
                <a:lnTo>
                  <a:pt x="87" y="20"/>
                </a:lnTo>
                <a:lnTo>
                  <a:pt x="85" y="33"/>
                </a:lnTo>
                <a:lnTo>
                  <a:pt x="91" y="35"/>
                </a:lnTo>
                <a:lnTo>
                  <a:pt x="95" y="41"/>
                </a:lnTo>
                <a:lnTo>
                  <a:pt x="99" y="42"/>
                </a:lnTo>
                <a:lnTo>
                  <a:pt x="107" y="50"/>
                </a:lnTo>
                <a:lnTo>
                  <a:pt x="107" y="57"/>
                </a:lnTo>
                <a:lnTo>
                  <a:pt x="117" y="64"/>
                </a:lnTo>
                <a:lnTo>
                  <a:pt x="120" y="69"/>
                </a:lnTo>
                <a:lnTo>
                  <a:pt x="103" y="68"/>
                </a:lnTo>
                <a:lnTo>
                  <a:pt x="80" y="77"/>
                </a:lnTo>
                <a:lnTo>
                  <a:pt x="71" y="80"/>
                </a:lnTo>
                <a:lnTo>
                  <a:pt x="59" y="77"/>
                </a:lnTo>
                <a:lnTo>
                  <a:pt x="51" y="71"/>
                </a:lnTo>
                <a:lnTo>
                  <a:pt x="37" y="74"/>
                </a:lnTo>
                <a:lnTo>
                  <a:pt x="36" y="84"/>
                </a:lnTo>
                <a:lnTo>
                  <a:pt x="30" y="84"/>
                </a:lnTo>
                <a:lnTo>
                  <a:pt x="21" y="84"/>
                </a:lnTo>
                <a:lnTo>
                  <a:pt x="15" y="86"/>
                </a:lnTo>
                <a:lnTo>
                  <a:pt x="10" y="9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0" name="Freeform 433"/>
          <p:cNvSpPr>
            <a:spLocks/>
          </p:cNvSpPr>
          <p:nvPr/>
        </p:nvSpPr>
        <p:spPr bwMode="gray">
          <a:xfrm>
            <a:off x="5356828" y="3817010"/>
            <a:ext cx="142723" cy="176283"/>
          </a:xfrm>
          <a:custGeom>
            <a:avLst/>
            <a:gdLst>
              <a:gd name="T0" fmla="*/ 2147483647 w 78"/>
              <a:gd name="T1" fmla="*/ 2147483647 h 97"/>
              <a:gd name="T2" fmla="*/ 2147483647 w 78"/>
              <a:gd name="T3" fmla="*/ 2147483647 h 97"/>
              <a:gd name="T4" fmla="*/ 2147483647 w 78"/>
              <a:gd name="T5" fmla="*/ 2147483647 h 97"/>
              <a:gd name="T6" fmla="*/ 2147483647 w 78"/>
              <a:gd name="T7" fmla="*/ 2147483647 h 97"/>
              <a:gd name="T8" fmla="*/ 2147483647 w 78"/>
              <a:gd name="T9" fmla="*/ 2147483647 h 97"/>
              <a:gd name="T10" fmla="*/ 2147483647 w 78"/>
              <a:gd name="T11" fmla="*/ 2147483647 h 97"/>
              <a:gd name="T12" fmla="*/ 2147483647 w 78"/>
              <a:gd name="T13" fmla="*/ 2147483647 h 97"/>
              <a:gd name="T14" fmla="*/ 2147483647 w 78"/>
              <a:gd name="T15" fmla="*/ 2147483647 h 97"/>
              <a:gd name="T16" fmla="*/ 2147483647 w 78"/>
              <a:gd name="T17" fmla="*/ 2147483647 h 97"/>
              <a:gd name="T18" fmla="*/ 2147483647 w 78"/>
              <a:gd name="T19" fmla="*/ 2147483647 h 97"/>
              <a:gd name="T20" fmla="*/ 2147483647 w 78"/>
              <a:gd name="T21" fmla="*/ 2147483647 h 97"/>
              <a:gd name="T22" fmla="*/ 2147483647 w 78"/>
              <a:gd name="T23" fmla="*/ 2147483647 h 97"/>
              <a:gd name="T24" fmla="*/ 0 w 78"/>
              <a:gd name="T25" fmla="*/ 2147483647 h 97"/>
              <a:gd name="T26" fmla="*/ 2147483647 w 78"/>
              <a:gd name="T27" fmla="*/ 2147483647 h 97"/>
              <a:gd name="T28" fmla="*/ 2147483647 w 78"/>
              <a:gd name="T29" fmla="*/ 2147483647 h 97"/>
              <a:gd name="T30" fmla="*/ 2147483647 w 78"/>
              <a:gd name="T31" fmla="*/ 2147483647 h 97"/>
              <a:gd name="T32" fmla="*/ 2147483647 w 78"/>
              <a:gd name="T33" fmla="*/ 2147483647 h 97"/>
              <a:gd name="T34" fmla="*/ 2147483647 w 78"/>
              <a:gd name="T35" fmla="*/ 2147483647 h 97"/>
              <a:gd name="T36" fmla="*/ 2147483647 w 78"/>
              <a:gd name="T37" fmla="*/ 0 h 97"/>
              <a:gd name="T38" fmla="*/ 2147483647 w 78"/>
              <a:gd name="T39" fmla="*/ 2147483647 h 97"/>
              <a:gd name="T40" fmla="*/ 2147483647 w 78"/>
              <a:gd name="T41" fmla="*/ 2147483647 h 97"/>
              <a:gd name="T42" fmla="*/ 2147483647 w 78"/>
              <a:gd name="T43" fmla="*/ 2147483647 h 97"/>
              <a:gd name="T44" fmla="*/ 2147483647 w 78"/>
              <a:gd name="T45" fmla="*/ 2147483647 h 97"/>
              <a:gd name="T46" fmla="*/ 2147483647 w 78"/>
              <a:gd name="T47" fmla="*/ 2147483647 h 97"/>
              <a:gd name="T48" fmla="*/ 2147483647 w 78"/>
              <a:gd name="T49" fmla="*/ 2147483647 h 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8"/>
              <a:gd name="T76" fmla="*/ 0 h 97"/>
              <a:gd name="T77" fmla="*/ 78 w 78"/>
              <a:gd name="T78" fmla="*/ 97 h 9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8" h="97">
                <a:moveTo>
                  <a:pt x="78" y="46"/>
                </a:moveTo>
                <a:lnTo>
                  <a:pt x="67" y="56"/>
                </a:lnTo>
                <a:lnTo>
                  <a:pt x="65" y="60"/>
                </a:lnTo>
                <a:lnTo>
                  <a:pt x="56" y="63"/>
                </a:lnTo>
                <a:lnTo>
                  <a:pt x="54" y="76"/>
                </a:lnTo>
                <a:lnTo>
                  <a:pt x="48" y="84"/>
                </a:lnTo>
                <a:lnTo>
                  <a:pt x="40" y="84"/>
                </a:lnTo>
                <a:lnTo>
                  <a:pt x="34" y="81"/>
                </a:lnTo>
                <a:lnTo>
                  <a:pt x="29" y="81"/>
                </a:lnTo>
                <a:lnTo>
                  <a:pt x="18" y="97"/>
                </a:lnTo>
                <a:lnTo>
                  <a:pt x="9" y="97"/>
                </a:lnTo>
                <a:lnTo>
                  <a:pt x="6" y="78"/>
                </a:lnTo>
                <a:lnTo>
                  <a:pt x="0" y="71"/>
                </a:lnTo>
                <a:lnTo>
                  <a:pt x="1" y="43"/>
                </a:lnTo>
                <a:lnTo>
                  <a:pt x="10" y="41"/>
                </a:lnTo>
                <a:lnTo>
                  <a:pt x="11" y="8"/>
                </a:lnTo>
                <a:lnTo>
                  <a:pt x="28" y="2"/>
                </a:lnTo>
                <a:lnTo>
                  <a:pt x="36" y="5"/>
                </a:lnTo>
                <a:lnTo>
                  <a:pt x="46" y="0"/>
                </a:lnTo>
                <a:lnTo>
                  <a:pt x="53" y="1"/>
                </a:lnTo>
                <a:lnTo>
                  <a:pt x="54" y="8"/>
                </a:lnTo>
                <a:lnTo>
                  <a:pt x="67" y="19"/>
                </a:lnTo>
                <a:lnTo>
                  <a:pt x="69" y="26"/>
                </a:lnTo>
                <a:lnTo>
                  <a:pt x="74" y="39"/>
                </a:lnTo>
                <a:lnTo>
                  <a:pt x="78" y="46"/>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1" name="Freeform 434"/>
          <p:cNvSpPr>
            <a:spLocks/>
          </p:cNvSpPr>
          <p:nvPr/>
        </p:nvSpPr>
        <p:spPr bwMode="gray">
          <a:xfrm>
            <a:off x="5454776" y="3775037"/>
            <a:ext cx="120335" cy="125917"/>
          </a:xfrm>
          <a:custGeom>
            <a:avLst/>
            <a:gdLst>
              <a:gd name="T0" fmla="*/ 2147483647 w 66"/>
              <a:gd name="T1" fmla="*/ 2147483647 h 69"/>
              <a:gd name="T2" fmla="*/ 2147483647 w 66"/>
              <a:gd name="T3" fmla="*/ 2147483647 h 69"/>
              <a:gd name="T4" fmla="*/ 2147483647 w 66"/>
              <a:gd name="T5" fmla="*/ 0 h 69"/>
              <a:gd name="T6" fmla="*/ 2147483647 w 66"/>
              <a:gd name="T7" fmla="*/ 2147483647 h 69"/>
              <a:gd name="T8" fmla="*/ 2147483647 w 66"/>
              <a:gd name="T9" fmla="*/ 2147483647 h 69"/>
              <a:gd name="T10" fmla="*/ 2147483647 w 66"/>
              <a:gd name="T11" fmla="*/ 2147483647 h 69"/>
              <a:gd name="T12" fmla="*/ 2147483647 w 66"/>
              <a:gd name="T13" fmla="*/ 2147483647 h 69"/>
              <a:gd name="T14" fmla="*/ 2147483647 w 66"/>
              <a:gd name="T15" fmla="*/ 2147483647 h 69"/>
              <a:gd name="T16" fmla="*/ 2147483647 w 66"/>
              <a:gd name="T17" fmla="*/ 2147483647 h 69"/>
              <a:gd name="T18" fmla="*/ 2147483647 w 66"/>
              <a:gd name="T19" fmla="*/ 2147483647 h 69"/>
              <a:gd name="T20" fmla="*/ 2147483647 w 66"/>
              <a:gd name="T21" fmla="*/ 2147483647 h 69"/>
              <a:gd name="T22" fmla="*/ 2147483647 w 66"/>
              <a:gd name="T23" fmla="*/ 2147483647 h 69"/>
              <a:gd name="T24" fmla="*/ 2147483647 w 66"/>
              <a:gd name="T25" fmla="*/ 2147483647 h 69"/>
              <a:gd name="T26" fmla="*/ 2147483647 w 66"/>
              <a:gd name="T27" fmla="*/ 2147483647 h 69"/>
              <a:gd name="T28" fmla="*/ 2147483647 w 66"/>
              <a:gd name="T29" fmla="*/ 2147483647 h 69"/>
              <a:gd name="T30" fmla="*/ 2147483647 w 66"/>
              <a:gd name="T31" fmla="*/ 2147483647 h 69"/>
              <a:gd name="T32" fmla="*/ 2147483647 w 66"/>
              <a:gd name="T33" fmla="*/ 2147483647 h 69"/>
              <a:gd name="T34" fmla="*/ 2147483647 w 66"/>
              <a:gd name="T35" fmla="*/ 2147483647 h 69"/>
              <a:gd name="T36" fmla="*/ 2147483647 w 66"/>
              <a:gd name="T37" fmla="*/ 2147483647 h 69"/>
              <a:gd name="T38" fmla="*/ 2147483647 w 66"/>
              <a:gd name="T39" fmla="*/ 2147483647 h 69"/>
              <a:gd name="T40" fmla="*/ 0 w 66"/>
              <a:gd name="T41" fmla="*/ 2147483647 h 69"/>
              <a:gd name="T42" fmla="*/ 2147483647 w 66"/>
              <a:gd name="T43" fmla="*/ 2147483647 h 69"/>
              <a:gd name="T44" fmla="*/ 2147483647 w 66"/>
              <a:gd name="T45" fmla="*/ 2147483647 h 69"/>
              <a:gd name="T46" fmla="*/ 2147483647 w 66"/>
              <a:gd name="T47" fmla="*/ 2147483647 h 69"/>
              <a:gd name="T48" fmla="*/ 2147483647 w 66"/>
              <a:gd name="T49" fmla="*/ 2147483647 h 69"/>
              <a:gd name="T50" fmla="*/ 2147483647 w 66"/>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9"/>
              <a:gd name="T80" fmla="*/ 66 w 66"/>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9">
                <a:moveTo>
                  <a:pt x="27" y="5"/>
                </a:moveTo>
                <a:lnTo>
                  <a:pt x="30" y="2"/>
                </a:lnTo>
                <a:lnTo>
                  <a:pt x="38" y="0"/>
                </a:lnTo>
                <a:lnTo>
                  <a:pt x="59" y="8"/>
                </a:lnTo>
                <a:lnTo>
                  <a:pt x="63" y="13"/>
                </a:lnTo>
                <a:lnTo>
                  <a:pt x="64" y="28"/>
                </a:lnTo>
                <a:lnTo>
                  <a:pt x="62" y="31"/>
                </a:lnTo>
                <a:lnTo>
                  <a:pt x="62" y="37"/>
                </a:lnTo>
                <a:lnTo>
                  <a:pt x="66" y="44"/>
                </a:lnTo>
                <a:lnTo>
                  <a:pt x="65" y="47"/>
                </a:lnTo>
                <a:lnTo>
                  <a:pt x="56" y="53"/>
                </a:lnTo>
                <a:lnTo>
                  <a:pt x="55" y="65"/>
                </a:lnTo>
                <a:lnTo>
                  <a:pt x="50" y="69"/>
                </a:lnTo>
                <a:lnTo>
                  <a:pt x="37" y="66"/>
                </a:lnTo>
                <a:lnTo>
                  <a:pt x="31" y="69"/>
                </a:lnTo>
                <a:lnTo>
                  <a:pt x="25" y="69"/>
                </a:lnTo>
                <a:lnTo>
                  <a:pt x="21" y="62"/>
                </a:lnTo>
                <a:lnTo>
                  <a:pt x="16" y="49"/>
                </a:lnTo>
                <a:lnTo>
                  <a:pt x="14" y="42"/>
                </a:lnTo>
                <a:lnTo>
                  <a:pt x="1" y="31"/>
                </a:lnTo>
                <a:lnTo>
                  <a:pt x="0" y="24"/>
                </a:lnTo>
                <a:lnTo>
                  <a:pt x="9" y="24"/>
                </a:lnTo>
                <a:lnTo>
                  <a:pt x="14" y="17"/>
                </a:lnTo>
                <a:lnTo>
                  <a:pt x="19" y="15"/>
                </a:lnTo>
                <a:lnTo>
                  <a:pt x="26" y="10"/>
                </a:lnTo>
                <a:lnTo>
                  <a:pt x="27" y="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2" name="Freeform 435"/>
          <p:cNvSpPr>
            <a:spLocks/>
          </p:cNvSpPr>
          <p:nvPr/>
        </p:nvSpPr>
        <p:spPr bwMode="gray">
          <a:xfrm>
            <a:off x="5218303" y="3595955"/>
            <a:ext cx="209887" cy="222453"/>
          </a:xfrm>
          <a:custGeom>
            <a:avLst/>
            <a:gdLst>
              <a:gd name="T0" fmla="*/ 2147483647 w 115"/>
              <a:gd name="T1" fmla="*/ 2147483647 h 122"/>
              <a:gd name="T2" fmla="*/ 0 w 115"/>
              <a:gd name="T3" fmla="*/ 2147483647 h 122"/>
              <a:gd name="T4" fmla="*/ 2147483647 w 115"/>
              <a:gd name="T5" fmla="*/ 2147483647 h 122"/>
              <a:gd name="T6" fmla="*/ 2147483647 w 115"/>
              <a:gd name="T7" fmla="*/ 2147483647 h 122"/>
              <a:gd name="T8" fmla="*/ 2147483647 w 115"/>
              <a:gd name="T9" fmla="*/ 2147483647 h 122"/>
              <a:gd name="T10" fmla="*/ 2147483647 w 115"/>
              <a:gd name="T11" fmla="*/ 2147483647 h 122"/>
              <a:gd name="T12" fmla="*/ 2147483647 w 115"/>
              <a:gd name="T13" fmla="*/ 2147483647 h 122"/>
              <a:gd name="T14" fmla="*/ 2147483647 w 115"/>
              <a:gd name="T15" fmla="*/ 2147483647 h 122"/>
              <a:gd name="T16" fmla="*/ 2147483647 w 115"/>
              <a:gd name="T17" fmla="*/ 2147483647 h 122"/>
              <a:gd name="T18" fmla="*/ 2147483647 w 115"/>
              <a:gd name="T19" fmla="*/ 2147483647 h 122"/>
              <a:gd name="T20" fmla="*/ 2147483647 w 115"/>
              <a:gd name="T21" fmla="*/ 2147483647 h 122"/>
              <a:gd name="T22" fmla="*/ 2147483647 w 115"/>
              <a:gd name="T23" fmla="*/ 2147483647 h 122"/>
              <a:gd name="T24" fmla="*/ 2147483647 w 115"/>
              <a:gd name="T25" fmla="*/ 0 h 122"/>
              <a:gd name="T26" fmla="*/ 2147483647 w 115"/>
              <a:gd name="T27" fmla="*/ 2147483647 h 122"/>
              <a:gd name="T28" fmla="*/ 2147483647 w 115"/>
              <a:gd name="T29" fmla="*/ 2147483647 h 122"/>
              <a:gd name="T30" fmla="*/ 2147483647 w 115"/>
              <a:gd name="T31" fmla="*/ 2147483647 h 122"/>
              <a:gd name="T32" fmla="*/ 2147483647 w 115"/>
              <a:gd name="T33" fmla="*/ 2147483647 h 122"/>
              <a:gd name="T34" fmla="*/ 2147483647 w 115"/>
              <a:gd name="T35" fmla="*/ 2147483647 h 122"/>
              <a:gd name="T36" fmla="*/ 2147483647 w 115"/>
              <a:gd name="T37" fmla="*/ 2147483647 h 122"/>
              <a:gd name="T38" fmla="*/ 2147483647 w 115"/>
              <a:gd name="T39" fmla="*/ 2147483647 h 122"/>
              <a:gd name="T40" fmla="*/ 2147483647 w 115"/>
              <a:gd name="T41" fmla="*/ 2147483647 h 122"/>
              <a:gd name="T42" fmla="*/ 2147483647 w 115"/>
              <a:gd name="T43" fmla="*/ 2147483647 h 122"/>
              <a:gd name="T44" fmla="*/ 2147483647 w 115"/>
              <a:gd name="T45" fmla="*/ 2147483647 h 122"/>
              <a:gd name="T46" fmla="*/ 2147483647 w 115"/>
              <a:gd name="T47" fmla="*/ 2147483647 h 122"/>
              <a:gd name="T48" fmla="*/ 2147483647 w 115"/>
              <a:gd name="T49" fmla="*/ 2147483647 h 122"/>
              <a:gd name="T50" fmla="*/ 2147483647 w 115"/>
              <a:gd name="T51" fmla="*/ 2147483647 h 122"/>
              <a:gd name="T52" fmla="*/ 2147483647 w 115"/>
              <a:gd name="T53" fmla="*/ 2147483647 h 122"/>
              <a:gd name="T54" fmla="*/ 2147483647 w 115"/>
              <a:gd name="T55" fmla="*/ 2147483647 h 122"/>
              <a:gd name="T56" fmla="*/ 2147483647 w 115"/>
              <a:gd name="T57" fmla="*/ 2147483647 h 122"/>
              <a:gd name="T58" fmla="*/ 2147483647 w 115"/>
              <a:gd name="T59" fmla="*/ 2147483647 h 122"/>
              <a:gd name="T60" fmla="*/ 2147483647 w 115"/>
              <a:gd name="T61" fmla="*/ 2147483647 h 122"/>
              <a:gd name="T62" fmla="*/ 2147483647 w 115"/>
              <a:gd name="T63" fmla="*/ 2147483647 h 122"/>
              <a:gd name="T64" fmla="*/ 2147483647 w 115"/>
              <a:gd name="T65" fmla="*/ 2147483647 h 122"/>
              <a:gd name="T66" fmla="*/ 2147483647 w 115"/>
              <a:gd name="T67" fmla="*/ 2147483647 h 122"/>
              <a:gd name="T68" fmla="*/ 2147483647 w 115"/>
              <a:gd name="T69" fmla="*/ 2147483647 h 122"/>
              <a:gd name="T70" fmla="*/ 2147483647 w 115"/>
              <a:gd name="T71" fmla="*/ 2147483647 h 122"/>
              <a:gd name="T72" fmla="*/ 2147483647 w 115"/>
              <a:gd name="T73" fmla="*/ 2147483647 h 122"/>
              <a:gd name="T74" fmla="*/ 2147483647 w 115"/>
              <a:gd name="T75" fmla="*/ 2147483647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5"/>
              <a:gd name="T115" fmla="*/ 0 h 122"/>
              <a:gd name="T116" fmla="*/ 115 w 115"/>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5" h="122">
                <a:moveTo>
                  <a:pt x="1" y="116"/>
                </a:moveTo>
                <a:lnTo>
                  <a:pt x="0" y="107"/>
                </a:lnTo>
                <a:lnTo>
                  <a:pt x="1" y="98"/>
                </a:lnTo>
                <a:lnTo>
                  <a:pt x="9" y="72"/>
                </a:lnTo>
                <a:lnTo>
                  <a:pt x="14" y="68"/>
                </a:lnTo>
                <a:lnTo>
                  <a:pt x="20" y="57"/>
                </a:lnTo>
                <a:lnTo>
                  <a:pt x="17" y="47"/>
                </a:lnTo>
                <a:lnTo>
                  <a:pt x="14" y="38"/>
                </a:lnTo>
                <a:lnTo>
                  <a:pt x="14" y="20"/>
                </a:lnTo>
                <a:lnTo>
                  <a:pt x="11" y="14"/>
                </a:lnTo>
                <a:lnTo>
                  <a:pt x="8" y="6"/>
                </a:lnTo>
                <a:lnTo>
                  <a:pt x="9" y="1"/>
                </a:lnTo>
                <a:lnTo>
                  <a:pt x="46" y="0"/>
                </a:lnTo>
                <a:lnTo>
                  <a:pt x="51" y="8"/>
                </a:lnTo>
                <a:lnTo>
                  <a:pt x="56" y="19"/>
                </a:lnTo>
                <a:lnTo>
                  <a:pt x="71" y="18"/>
                </a:lnTo>
                <a:lnTo>
                  <a:pt x="71" y="9"/>
                </a:lnTo>
                <a:lnTo>
                  <a:pt x="80" y="8"/>
                </a:lnTo>
                <a:lnTo>
                  <a:pt x="86" y="12"/>
                </a:lnTo>
                <a:lnTo>
                  <a:pt x="94" y="14"/>
                </a:lnTo>
                <a:lnTo>
                  <a:pt x="96" y="41"/>
                </a:lnTo>
                <a:lnTo>
                  <a:pt x="100" y="51"/>
                </a:lnTo>
                <a:lnTo>
                  <a:pt x="114" y="51"/>
                </a:lnTo>
                <a:lnTo>
                  <a:pt x="115" y="54"/>
                </a:lnTo>
                <a:lnTo>
                  <a:pt x="114" y="68"/>
                </a:lnTo>
                <a:lnTo>
                  <a:pt x="96" y="69"/>
                </a:lnTo>
                <a:lnTo>
                  <a:pt x="96" y="107"/>
                </a:lnTo>
                <a:lnTo>
                  <a:pt x="103" y="114"/>
                </a:lnTo>
                <a:lnTo>
                  <a:pt x="96" y="120"/>
                </a:lnTo>
                <a:lnTo>
                  <a:pt x="86" y="120"/>
                </a:lnTo>
                <a:lnTo>
                  <a:pt x="75" y="122"/>
                </a:lnTo>
                <a:lnTo>
                  <a:pt x="67" y="120"/>
                </a:lnTo>
                <a:lnTo>
                  <a:pt x="59" y="114"/>
                </a:lnTo>
                <a:lnTo>
                  <a:pt x="31" y="113"/>
                </a:lnTo>
                <a:lnTo>
                  <a:pt x="22" y="117"/>
                </a:lnTo>
                <a:lnTo>
                  <a:pt x="18" y="113"/>
                </a:lnTo>
                <a:lnTo>
                  <a:pt x="8" y="113"/>
                </a:lnTo>
                <a:lnTo>
                  <a:pt x="1" y="11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3" name="Freeform 436"/>
          <p:cNvSpPr>
            <a:spLocks/>
          </p:cNvSpPr>
          <p:nvPr/>
        </p:nvSpPr>
        <p:spPr bwMode="gray">
          <a:xfrm>
            <a:off x="5226697" y="3386093"/>
            <a:ext cx="312032" cy="348369"/>
          </a:xfrm>
          <a:custGeom>
            <a:avLst/>
            <a:gdLst>
              <a:gd name="T0" fmla="*/ 2147483647 w 171"/>
              <a:gd name="T1" fmla="*/ 2147483647 h 191"/>
              <a:gd name="T2" fmla="*/ 2147483647 w 171"/>
              <a:gd name="T3" fmla="*/ 2147483647 h 191"/>
              <a:gd name="T4" fmla="*/ 2147483647 w 171"/>
              <a:gd name="T5" fmla="*/ 2147483647 h 191"/>
              <a:gd name="T6" fmla="*/ 2147483647 w 171"/>
              <a:gd name="T7" fmla="*/ 2147483647 h 191"/>
              <a:gd name="T8" fmla="*/ 2147483647 w 171"/>
              <a:gd name="T9" fmla="*/ 2147483647 h 191"/>
              <a:gd name="T10" fmla="*/ 2147483647 w 171"/>
              <a:gd name="T11" fmla="*/ 2147483647 h 191"/>
              <a:gd name="T12" fmla="*/ 2147483647 w 171"/>
              <a:gd name="T13" fmla="*/ 2147483647 h 191"/>
              <a:gd name="T14" fmla="*/ 2147483647 w 171"/>
              <a:gd name="T15" fmla="*/ 2147483647 h 191"/>
              <a:gd name="T16" fmla="*/ 2147483647 w 171"/>
              <a:gd name="T17" fmla="*/ 2147483647 h 191"/>
              <a:gd name="T18" fmla="*/ 2147483647 w 171"/>
              <a:gd name="T19" fmla="*/ 2147483647 h 191"/>
              <a:gd name="T20" fmla="*/ 2147483647 w 171"/>
              <a:gd name="T21" fmla="*/ 2147483647 h 191"/>
              <a:gd name="T22" fmla="*/ 2147483647 w 171"/>
              <a:gd name="T23" fmla="*/ 2147483647 h 191"/>
              <a:gd name="T24" fmla="*/ 2147483647 w 171"/>
              <a:gd name="T25" fmla="*/ 2147483647 h 191"/>
              <a:gd name="T26" fmla="*/ 2147483647 w 171"/>
              <a:gd name="T27" fmla="*/ 2147483647 h 191"/>
              <a:gd name="T28" fmla="*/ 2147483647 w 171"/>
              <a:gd name="T29" fmla="*/ 2147483647 h 191"/>
              <a:gd name="T30" fmla="*/ 2147483647 w 171"/>
              <a:gd name="T31" fmla="*/ 2147483647 h 191"/>
              <a:gd name="T32" fmla="*/ 2147483647 w 171"/>
              <a:gd name="T33" fmla="*/ 2147483647 h 191"/>
              <a:gd name="T34" fmla="*/ 2147483647 w 171"/>
              <a:gd name="T35" fmla="*/ 2147483647 h 191"/>
              <a:gd name="T36" fmla="*/ 2147483647 w 171"/>
              <a:gd name="T37" fmla="*/ 2147483647 h 191"/>
              <a:gd name="T38" fmla="*/ 2147483647 w 171"/>
              <a:gd name="T39" fmla="*/ 2147483647 h 191"/>
              <a:gd name="T40" fmla="*/ 2147483647 w 171"/>
              <a:gd name="T41" fmla="*/ 2147483647 h 191"/>
              <a:gd name="T42" fmla="*/ 2147483647 w 171"/>
              <a:gd name="T43" fmla="*/ 2147483647 h 191"/>
              <a:gd name="T44" fmla="*/ 2147483647 w 171"/>
              <a:gd name="T45" fmla="*/ 2147483647 h 191"/>
              <a:gd name="T46" fmla="*/ 2147483647 w 171"/>
              <a:gd name="T47" fmla="*/ 2147483647 h 191"/>
              <a:gd name="T48" fmla="*/ 2147483647 w 171"/>
              <a:gd name="T49" fmla="*/ 2147483647 h 191"/>
              <a:gd name="T50" fmla="*/ 2147483647 w 171"/>
              <a:gd name="T51" fmla="*/ 2147483647 h 191"/>
              <a:gd name="T52" fmla="*/ 2147483647 w 171"/>
              <a:gd name="T53" fmla="*/ 2147483647 h 191"/>
              <a:gd name="T54" fmla="*/ 2147483647 w 171"/>
              <a:gd name="T55" fmla="*/ 2147483647 h 191"/>
              <a:gd name="T56" fmla="*/ 2147483647 w 171"/>
              <a:gd name="T57" fmla="*/ 2147483647 h 191"/>
              <a:gd name="T58" fmla="*/ 2147483647 w 171"/>
              <a:gd name="T59" fmla="*/ 2147483647 h 191"/>
              <a:gd name="T60" fmla="*/ 2147483647 w 171"/>
              <a:gd name="T61" fmla="*/ 2147483647 h 191"/>
              <a:gd name="T62" fmla="*/ 2147483647 w 171"/>
              <a:gd name="T63" fmla="*/ 2147483647 h 191"/>
              <a:gd name="T64" fmla="*/ 2147483647 w 171"/>
              <a:gd name="T65" fmla="*/ 2147483647 h 191"/>
              <a:gd name="T66" fmla="*/ 2147483647 w 171"/>
              <a:gd name="T67" fmla="*/ 2147483647 h 191"/>
              <a:gd name="T68" fmla="*/ 2147483647 w 171"/>
              <a:gd name="T69" fmla="*/ 2147483647 h 1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191"/>
              <a:gd name="T107" fmla="*/ 171 w 171"/>
              <a:gd name="T108" fmla="*/ 191 h 1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191">
                <a:moveTo>
                  <a:pt x="170" y="135"/>
                </a:moveTo>
                <a:lnTo>
                  <a:pt x="160" y="139"/>
                </a:lnTo>
                <a:lnTo>
                  <a:pt x="155" y="141"/>
                </a:lnTo>
                <a:lnTo>
                  <a:pt x="151" y="146"/>
                </a:lnTo>
                <a:lnTo>
                  <a:pt x="147" y="170"/>
                </a:lnTo>
                <a:lnTo>
                  <a:pt x="152" y="176"/>
                </a:lnTo>
                <a:lnTo>
                  <a:pt x="156" y="176"/>
                </a:lnTo>
                <a:lnTo>
                  <a:pt x="159" y="172"/>
                </a:lnTo>
                <a:lnTo>
                  <a:pt x="162" y="174"/>
                </a:lnTo>
                <a:lnTo>
                  <a:pt x="161" y="188"/>
                </a:lnTo>
                <a:lnTo>
                  <a:pt x="157" y="191"/>
                </a:lnTo>
                <a:lnTo>
                  <a:pt x="135" y="169"/>
                </a:lnTo>
                <a:lnTo>
                  <a:pt x="132" y="168"/>
                </a:lnTo>
                <a:lnTo>
                  <a:pt x="130" y="173"/>
                </a:lnTo>
                <a:lnTo>
                  <a:pt x="126" y="173"/>
                </a:lnTo>
                <a:lnTo>
                  <a:pt x="124" y="169"/>
                </a:lnTo>
                <a:lnTo>
                  <a:pt x="120" y="166"/>
                </a:lnTo>
                <a:lnTo>
                  <a:pt x="118" y="168"/>
                </a:lnTo>
                <a:lnTo>
                  <a:pt x="114" y="167"/>
                </a:lnTo>
                <a:lnTo>
                  <a:pt x="111" y="169"/>
                </a:lnTo>
                <a:lnTo>
                  <a:pt x="110" y="166"/>
                </a:lnTo>
                <a:lnTo>
                  <a:pt x="96" y="166"/>
                </a:lnTo>
                <a:lnTo>
                  <a:pt x="92" y="156"/>
                </a:lnTo>
                <a:lnTo>
                  <a:pt x="90" y="129"/>
                </a:lnTo>
                <a:lnTo>
                  <a:pt x="82" y="127"/>
                </a:lnTo>
                <a:lnTo>
                  <a:pt x="76" y="123"/>
                </a:lnTo>
                <a:lnTo>
                  <a:pt x="67" y="124"/>
                </a:lnTo>
                <a:lnTo>
                  <a:pt x="67" y="133"/>
                </a:lnTo>
                <a:lnTo>
                  <a:pt x="52" y="134"/>
                </a:lnTo>
                <a:lnTo>
                  <a:pt x="47" y="123"/>
                </a:lnTo>
                <a:lnTo>
                  <a:pt x="42" y="115"/>
                </a:lnTo>
                <a:lnTo>
                  <a:pt x="5" y="116"/>
                </a:lnTo>
                <a:lnTo>
                  <a:pt x="0" y="111"/>
                </a:lnTo>
                <a:lnTo>
                  <a:pt x="8" y="109"/>
                </a:lnTo>
                <a:lnTo>
                  <a:pt x="9" y="105"/>
                </a:lnTo>
                <a:lnTo>
                  <a:pt x="13" y="100"/>
                </a:lnTo>
                <a:lnTo>
                  <a:pt x="16" y="100"/>
                </a:lnTo>
                <a:lnTo>
                  <a:pt x="16" y="105"/>
                </a:lnTo>
                <a:lnTo>
                  <a:pt x="33" y="96"/>
                </a:lnTo>
                <a:lnTo>
                  <a:pt x="39" y="70"/>
                </a:lnTo>
                <a:lnTo>
                  <a:pt x="46" y="66"/>
                </a:lnTo>
                <a:lnTo>
                  <a:pt x="50" y="52"/>
                </a:lnTo>
                <a:lnTo>
                  <a:pt x="51" y="35"/>
                </a:lnTo>
                <a:lnTo>
                  <a:pt x="57" y="27"/>
                </a:lnTo>
                <a:lnTo>
                  <a:pt x="57" y="16"/>
                </a:lnTo>
                <a:lnTo>
                  <a:pt x="58" y="6"/>
                </a:lnTo>
                <a:lnTo>
                  <a:pt x="72" y="3"/>
                </a:lnTo>
                <a:lnTo>
                  <a:pt x="80" y="9"/>
                </a:lnTo>
                <a:lnTo>
                  <a:pt x="92" y="12"/>
                </a:lnTo>
                <a:lnTo>
                  <a:pt x="101" y="9"/>
                </a:lnTo>
                <a:lnTo>
                  <a:pt x="124" y="0"/>
                </a:lnTo>
                <a:lnTo>
                  <a:pt x="141" y="1"/>
                </a:lnTo>
                <a:lnTo>
                  <a:pt x="144" y="7"/>
                </a:lnTo>
                <a:lnTo>
                  <a:pt x="149" y="7"/>
                </a:lnTo>
                <a:lnTo>
                  <a:pt x="151" y="5"/>
                </a:lnTo>
                <a:lnTo>
                  <a:pt x="156" y="7"/>
                </a:lnTo>
                <a:lnTo>
                  <a:pt x="161" y="6"/>
                </a:lnTo>
                <a:lnTo>
                  <a:pt x="168" y="16"/>
                </a:lnTo>
                <a:lnTo>
                  <a:pt x="171" y="26"/>
                </a:lnTo>
                <a:lnTo>
                  <a:pt x="169" y="35"/>
                </a:lnTo>
                <a:lnTo>
                  <a:pt x="159" y="52"/>
                </a:lnTo>
                <a:lnTo>
                  <a:pt x="156" y="65"/>
                </a:lnTo>
                <a:lnTo>
                  <a:pt x="156" y="75"/>
                </a:lnTo>
                <a:lnTo>
                  <a:pt x="157" y="84"/>
                </a:lnTo>
                <a:lnTo>
                  <a:pt x="160" y="88"/>
                </a:lnTo>
                <a:lnTo>
                  <a:pt x="160" y="96"/>
                </a:lnTo>
                <a:lnTo>
                  <a:pt x="159" y="101"/>
                </a:lnTo>
                <a:lnTo>
                  <a:pt x="159" y="103"/>
                </a:lnTo>
                <a:lnTo>
                  <a:pt x="160" y="115"/>
                </a:lnTo>
                <a:lnTo>
                  <a:pt x="168" y="127"/>
                </a:lnTo>
                <a:lnTo>
                  <a:pt x="170" y="13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4" name="Freeform 437"/>
          <p:cNvSpPr>
            <a:spLocks/>
          </p:cNvSpPr>
          <p:nvPr/>
        </p:nvSpPr>
        <p:spPr bwMode="gray">
          <a:xfrm>
            <a:off x="5221101" y="3803017"/>
            <a:ext cx="233674" cy="235044"/>
          </a:xfrm>
          <a:custGeom>
            <a:avLst/>
            <a:gdLst>
              <a:gd name="T0" fmla="*/ 2147483647 w 128"/>
              <a:gd name="T1" fmla="*/ 2147483647 h 129"/>
              <a:gd name="T2" fmla="*/ 2147483647 w 128"/>
              <a:gd name="T3" fmla="*/ 2147483647 h 129"/>
              <a:gd name="T4" fmla="*/ 2147483647 w 128"/>
              <a:gd name="T5" fmla="*/ 2147483647 h 129"/>
              <a:gd name="T6" fmla="*/ 2147483647 w 128"/>
              <a:gd name="T7" fmla="*/ 2147483647 h 129"/>
              <a:gd name="T8" fmla="*/ 2147483647 w 128"/>
              <a:gd name="T9" fmla="*/ 2147483647 h 129"/>
              <a:gd name="T10" fmla="*/ 2147483647 w 128"/>
              <a:gd name="T11" fmla="*/ 2147483647 h 129"/>
              <a:gd name="T12" fmla="*/ 2147483647 w 128"/>
              <a:gd name="T13" fmla="*/ 2147483647 h 129"/>
              <a:gd name="T14" fmla="*/ 2147483647 w 128"/>
              <a:gd name="T15" fmla="*/ 2147483647 h 129"/>
              <a:gd name="T16" fmla="*/ 2147483647 w 128"/>
              <a:gd name="T17" fmla="*/ 2147483647 h 129"/>
              <a:gd name="T18" fmla="*/ 2147483647 w 128"/>
              <a:gd name="T19" fmla="*/ 2147483647 h 129"/>
              <a:gd name="T20" fmla="*/ 0 w 128"/>
              <a:gd name="T21" fmla="*/ 2147483647 h 129"/>
              <a:gd name="T22" fmla="*/ 2147483647 w 128"/>
              <a:gd name="T23" fmla="*/ 0 h 129"/>
              <a:gd name="T24" fmla="*/ 2147483647 w 128"/>
              <a:gd name="T25" fmla="*/ 0 h 129"/>
              <a:gd name="T26" fmla="*/ 2147483647 w 128"/>
              <a:gd name="T27" fmla="*/ 2147483647 h 129"/>
              <a:gd name="T28" fmla="*/ 2147483647 w 128"/>
              <a:gd name="T29" fmla="*/ 0 h 129"/>
              <a:gd name="T30" fmla="*/ 2147483647 w 128"/>
              <a:gd name="T31" fmla="*/ 2147483647 h 129"/>
              <a:gd name="T32" fmla="*/ 2147483647 w 128"/>
              <a:gd name="T33" fmla="*/ 2147483647 h 129"/>
              <a:gd name="T34" fmla="*/ 2147483647 w 128"/>
              <a:gd name="T35" fmla="*/ 2147483647 h 129"/>
              <a:gd name="T36" fmla="*/ 2147483647 w 128"/>
              <a:gd name="T37" fmla="*/ 2147483647 h 129"/>
              <a:gd name="T38" fmla="*/ 2147483647 w 128"/>
              <a:gd name="T39" fmla="*/ 2147483647 h 129"/>
              <a:gd name="T40" fmla="*/ 2147483647 w 128"/>
              <a:gd name="T41" fmla="*/ 2147483647 h 129"/>
              <a:gd name="T42" fmla="*/ 2147483647 w 128"/>
              <a:gd name="T43" fmla="*/ 2147483647 h 129"/>
              <a:gd name="T44" fmla="*/ 2147483647 w 128"/>
              <a:gd name="T45" fmla="*/ 2147483647 h 129"/>
              <a:gd name="T46" fmla="*/ 2147483647 w 128"/>
              <a:gd name="T47" fmla="*/ 2147483647 h 129"/>
              <a:gd name="T48" fmla="*/ 2147483647 w 128"/>
              <a:gd name="T49" fmla="*/ 2147483647 h 129"/>
              <a:gd name="T50" fmla="*/ 2147483647 w 128"/>
              <a:gd name="T51" fmla="*/ 2147483647 h 129"/>
              <a:gd name="T52" fmla="*/ 2147483647 w 128"/>
              <a:gd name="T53" fmla="*/ 2147483647 h 129"/>
              <a:gd name="T54" fmla="*/ 2147483647 w 128"/>
              <a:gd name="T55" fmla="*/ 2147483647 h 129"/>
              <a:gd name="T56" fmla="*/ 2147483647 w 128"/>
              <a:gd name="T57" fmla="*/ 2147483647 h 129"/>
              <a:gd name="T58" fmla="*/ 2147483647 w 128"/>
              <a:gd name="T59" fmla="*/ 2147483647 h 129"/>
              <a:gd name="T60" fmla="*/ 2147483647 w 128"/>
              <a:gd name="T61" fmla="*/ 2147483647 h 129"/>
              <a:gd name="T62" fmla="*/ 2147483647 w 128"/>
              <a:gd name="T63" fmla="*/ 2147483647 h 129"/>
              <a:gd name="T64" fmla="*/ 2147483647 w 128"/>
              <a:gd name="T65" fmla="*/ 2147483647 h 129"/>
              <a:gd name="T66" fmla="*/ 2147483647 w 128"/>
              <a:gd name="T67" fmla="*/ 2147483647 h 129"/>
              <a:gd name="T68" fmla="*/ 2147483647 w 128"/>
              <a:gd name="T69" fmla="*/ 2147483647 h 129"/>
              <a:gd name="T70" fmla="*/ 2147483647 w 128"/>
              <a:gd name="T71" fmla="*/ 2147483647 h 129"/>
              <a:gd name="T72" fmla="*/ 2147483647 w 128"/>
              <a:gd name="T73" fmla="*/ 2147483647 h 129"/>
              <a:gd name="T74" fmla="*/ 2147483647 w 128"/>
              <a:gd name="T75" fmla="*/ 2147483647 h 1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29"/>
              <a:gd name="T116" fmla="*/ 128 w 128"/>
              <a:gd name="T117" fmla="*/ 129 h 12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29">
                <a:moveTo>
                  <a:pt x="41" y="126"/>
                </a:moveTo>
                <a:lnTo>
                  <a:pt x="36" y="119"/>
                </a:lnTo>
                <a:lnTo>
                  <a:pt x="32" y="110"/>
                </a:lnTo>
                <a:lnTo>
                  <a:pt x="28" y="94"/>
                </a:lnTo>
                <a:lnTo>
                  <a:pt x="25" y="81"/>
                </a:lnTo>
                <a:lnTo>
                  <a:pt x="21" y="61"/>
                </a:lnTo>
                <a:lnTo>
                  <a:pt x="20" y="54"/>
                </a:lnTo>
                <a:lnTo>
                  <a:pt x="6" y="26"/>
                </a:lnTo>
                <a:lnTo>
                  <a:pt x="6" y="22"/>
                </a:lnTo>
                <a:lnTo>
                  <a:pt x="2" y="16"/>
                </a:lnTo>
                <a:lnTo>
                  <a:pt x="0" y="3"/>
                </a:lnTo>
                <a:lnTo>
                  <a:pt x="7" y="0"/>
                </a:lnTo>
                <a:lnTo>
                  <a:pt x="17" y="0"/>
                </a:lnTo>
                <a:lnTo>
                  <a:pt x="21" y="4"/>
                </a:lnTo>
                <a:lnTo>
                  <a:pt x="30" y="0"/>
                </a:lnTo>
                <a:lnTo>
                  <a:pt x="58" y="1"/>
                </a:lnTo>
                <a:lnTo>
                  <a:pt x="66" y="7"/>
                </a:lnTo>
                <a:lnTo>
                  <a:pt x="74" y="9"/>
                </a:lnTo>
                <a:lnTo>
                  <a:pt x="85" y="7"/>
                </a:lnTo>
                <a:lnTo>
                  <a:pt x="95" y="7"/>
                </a:lnTo>
                <a:lnTo>
                  <a:pt x="102" y="1"/>
                </a:lnTo>
                <a:lnTo>
                  <a:pt x="108" y="3"/>
                </a:lnTo>
                <a:lnTo>
                  <a:pt x="119" y="4"/>
                </a:lnTo>
                <a:lnTo>
                  <a:pt x="125" y="6"/>
                </a:lnTo>
                <a:lnTo>
                  <a:pt x="128" y="9"/>
                </a:lnTo>
                <a:lnTo>
                  <a:pt x="121" y="8"/>
                </a:lnTo>
                <a:lnTo>
                  <a:pt x="111" y="13"/>
                </a:lnTo>
                <a:lnTo>
                  <a:pt x="103" y="10"/>
                </a:lnTo>
                <a:lnTo>
                  <a:pt x="86" y="16"/>
                </a:lnTo>
                <a:lnTo>
                  <a:pt x="85" y="49"/>
                </a:lnTo>
                <a:lnTo>
                  <a:pt x="76" y="51"/>
                </a:lnTo>
                <a:lnTo>
                  <a:pt x="74" y="126"/>
                </a:lnTo>
                <a:lnTo>
                  <a:pt x="63" y="129"/>
                </a:lnTo>
                <a:lnTo>
                  <a:pt x="57" y="127"/>
                </a:lnTo>
                <a:lnTo>
                  <a:pt x="52" y="124"/>
                </a:lnTo>
                <a:lnTo>
                  <a:pt x="50" y="121"/>
                </a:lnTo>
                <a:lnTo>
                  <a:pt x="46" y="121"/>
                </a:lnTo>
                <a:lnTo>
                  <a:pt x="41" y="126"/>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5" name="Freeform 438"/>
          <p:cNvSpPr>
            <a:spLocks/>
          </p:cNvSpPr>
          <p:nvPr/>
        </p:nvSpPr>
        <p:spPr bwMode="gray">
          <a:xfrm>
            <a:off x="5744420" y="3703685"/>
            <a:ext cx="120335" cy="270021"/>
          </a:xfrm>
          <a:custGeom>
            <a:avLst/>
            <a:gdLst>
              <a:gd name="T0" fmla="*/ 2147483647 w 66"/>
              <a:gd name="T1" fmla="*/ 2147483647 h 148"/>
              <a:gd name="T2" fmla="*/ 2147483647 w 66"/>
              <a:gd name="T3" fmla="*/ 0 h 148"/>
              <a:gd name="T4" fmla="*/ 2147483647 w 66"/>
              <a:gd name="T5" fmla="*/ 2147483647 h 148"/>
              <a:gd name="T6" fmla="*/ 2147483647 w 66"/>
              <a:gd name="T7" fmla="*/ 2147483647 h 148"/>
              <a:gd name="T8" fmla="*/ 2147483647 w 66"/>
              <a:gd name="T9" fmla="*/ 2147483647 h 148"/>
              <a:gd name="T10" fmla="*/ 2147483647 w 66"/>
              <a:gd name="T11" fmla="*/ 2147483647 h 148"/>
              <a:gd name="T12" fmla="*/ 2147483647 w 66"/>
              <a:gd name="T13" fmla="*/ 2147483647 h 148"/>
              <a:gd name="T14" fmla="*/ 2147483647 w 66"/>
              <a:gd name="T15" fmla="*/ 2147483647 h 148"/>
              <a:gd name="T16" fmla="*/ 2147483647 w 66"/>
              <a:gd name="T17" fmla="*/ 2147483647 h 148"/>
              <a:gd name="T18" fmla="*/ 2147483647 w 66"/>
              <a:gd name="T19" fmla="*/ 2147483647 h 148"/>
              <a:gd name="T20" fmla="*/ 2147483647 w 66"/>
              <a:gd name="T21" fmla="*/ 2147483647 h 148"/>
              <a:gd name="T22" fmla="*/ 2147483647 w 66"/>
              <a:gd name="T23" fmla="*/ 2147483647 h 148"/>
              <a:gd name="T24" fmla="*/ 2147483647 w 66"/>
              <a:gd name="T25" fmla="*/ 2147483647 h 148"/>
              <a:gd name="T26" fmla="*/ 2147483647 w 66"/>
              <a:gd name="T27" fmla="*/ 2147483647 h 148"/>
              <a:gd name="T28" fmla="*/ 2147483647 w 66"/>
              <a:gd name="T29" fmla="*/ 2147483647 h 148"/>
              <a:gd name="T30" fmla="*/ 2147483647 w 66"/>
              <a:gd name="T31" fmla="*/ 2147483647 h 148"/>
              <a:gd name="T32" fmla="*/ 2147483647 w 66"/>
              <a:gd name="T33" fmla="*/ 2147483647 h 148"/>
              <a:gd name="T34" fmla="*/ 2147483647 w 66"/>
              <a:gd name="T35" fmla="*/ 2147483647 h 148"/>
              <a:gd name="T36" fmla="*/ 2147483647 w 66"/>
              <a:gd name="T37" fmla="*/ 2147483647 h 148"/>
              <a:gd name="T38" fmla="*/ 0 w 66"/>
              <a:gd name="T39" fmla="*/ 2147483647 h 148"/>
              <a:gd name="T40" fmla="*/ 0 w 66"/>
              <a:gd name="T41" fmla="*/ 2147483647 h 148"/>
              <a:gd name="T42" fmla="*/ 2147483647 w 66"/>
              <a:gd name="T43" fmla="*/ 2147483647 h 148"/>
              <a:gd name="T44" fmla="*/ 2147483647 w 66"/>
              <a:gd name="T45" fmla="*/ 2147483647 h 148"/>
              <a:gd name="T46" fmla="*/ 2147483647 w 66"/>
              <a:gd name="T47" fmla="*/ 2147483647 h 148"/>
              <a:gd name="T48" fmla="*/ 2147483647 w 66"/>
              <a:gd name="T49" fmla="*/ 2147483647 h 148"/>
              <a:gd name="T50" fmla="*/ 2147483647 w 66"/>
              <a:gd name="T51" fmla="*/ 2147483647 h 148"/>
              <a:gd name="T52" fmla="*/ 2147483647 w 66"/>
              <a:gd name="T53" fmla="*/ 2147483647 h 148"/>
              <a:gd name="T54" fmla="*/ 2147483647 w 66"/>
              <a:gd name="T55" fmla="*/ 2147483647 h 148"/>
              <a:gd name="T56" fmla="*/ 2147483647 w 66"/>
              <a:gd name="T57" fmla="*/ 2147483647 h 148"/>
              <a:gd name="T58" fmla="*/ 2147483647 w 66"/>
              <a:gd name="T59" fmla="*/ 2147483647 h 148"/>
              <a:gd name="T60" fmla="*/ 2147483647 w 66"/>
              <a:gd name="T61" fmla="*/ 2147483647 h 148"/>
              <a:gd name="T62" fmla="*/ 2147483647 w 66"/>
              <a:gd name="T63" fmla="*/ 2147483647 h 148"/>
              <a:gd name="T64" fmla="*/ 2147483647 w 66"/>
              <a:gd name="T65" fmla="*/ 2147483647 h 148"/>
              <a:gd name="T66" fmla="*/ 2147483647 w 66"/>
              <a:gd name="T67" fmla="*/ 2147483647 h 148"/>
              <a:gd name="T68" fmla="*/ 2147483647 w 66"/>
              <a:gd name="T69" fmla="*/ 2147483647 h 148"/>
              <a:gd name="T70" fmla="*/ 2147483647 w 66"/>
              <a:gd name="T71" fmla="*/ 2147483647 h 148"/>
              <a:gd name="T72" fmla="*/ 2147483647 w 66"/>
              <a:gd name="T73" fmla="*/ 2147483647 h 1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6"/>
              <a:gd name="T112" fmla="*/ 0 h 148"/>
              <a:gd name="T113" fmla="*/ 66 w 66"/>
              <a:gd name="T114" fmla="*/ 148 h 1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6" h="148">
                <a:moveTo>
                  <a:pt x="55" y="1"/>
                </a:moveTo>
                <a:lnTo>
                  <a:pt x="58" y="0"/>
                </a:lnTo>
                <a:lnTo>
                  <a:pt x="60" y="4"/>
                </a:lnTo>
                <a:lnTo>
                  <a:pt x="61" y="15"/>
                </a:lnTo>
                <a:lnTo>
                  <a:pt x="66" y="34"/>
                </a:lnTo>
                <a:lnTo>
                  <a:pt x="65" y="41"/>
                </a:lnTo>
                <a:lnTo>
                  <a:pt x="60" y="42"/>
                </a:lnTo>
                <a:lnTo>
                  <a:pt x="60" y="56"/>
                </a:lnTo>
                <a:lnTo>
                  <a:pt x="58" y="59"/>
                </a:lnTo>
                <a:lnTo>
                  <a:pt x="51" y="85"/>
                </a:lnTo>
                <a:lnTo>
                  <a:pt x="47" y="100"/>
                </a:lnTo>
                <a:lnTo>
                  <a:pt x="43" y="112"/>
                </a:lnTo>
                <a:lnTo>
                  <a:pt x="39" y="133"/>
                </a:lnTo>
                <a:lnTo>
                  <a:pt x="33" y="142"/>
                </a:lnTo>
                <a:lnTo>
                  <a:pt x="26" y="143"/>
                </a:lnTo>
                <a:lnTo>
                  <a:pt x="19" y="148"/>
                </a:lnTo>
                <a:lnTo>
                  <a:pt x="12" y="145"/>
                </a:lnTo>
                <a:lnTo>
                  <a:pt x="7" y="138"/>
                </a:lnTo>
                <a:lnTo>
                  <a:pt x="5" y="123"/>
                </a:lnTo>
                <a:lnTo>
                  <a:pt x="0" y="117"/>
                </a:lnTo>
                <a:lnTo>
                  <a:pt x="0" y="106"/>
                </a:lnTo>
                <a:lnTo>
                  <a:pt x="8" y="94"/>
                </a:lnTo>
                <a:lnTo>
                  <a:pt x="10" y="75"/>
                </a:lnTo>
                <a:lnTo>
                  <a:pt x="7" y="69"/>
                </a:lnTo>
                <a:lnTo>
                  <a:pt x="9" y="52"/>
                </a:lnTo>
                <a:lnTo>
                  <a:pt x="12" y="47"/>
                </a:lnTo>
                <a:lnTo>
                  <a:pt x="17" y="45"/>
                </a:lnTo>
                <a:lnTo>
                  <a:pt x="19" y="42"/>
                </a:lnTo>
                <a:lnTo>
                  <a:pt x="24" y="42"/>
                </a:lnTo>
                <a:lnTo>
                  <a:pt x="30" y="37"/>
                </a:lnTo>
                <a:lnTo>
                  <a:pt x="36" y="35"/>
                </a:lnTo>
                <a:lnTo>
                  <a:pt x="39" y="30"/>
                </a:lnTo>
                <a:lnTo>
                  <a:pt x="44" y="26"/>
                </a:lnTo>
                <a:lnTo>
                  <a:pt x="44" y="20"/>
                </a:lnTo>
                <a:lnTo>
                  <a:pt x="48" y="18"/>
                </a:lnTo>
                <a:lnTo>
                  <a:pt x="53" y="8"/>
                </a:lnTo>
                <a:lnTo>
                  <a:pt x="55"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6" name="Freeform 439"/>
          <p:cNvSpPr>
            <a:spLocks/>
          </p:cNvSpPr>
          <p:nvPr/>
        </p:nvSpPr>
        <p:spPr bwMode="gray">
          <a:xfrm>
            <a:off x="5948710" y="3877170"/>
            <a:ext cx="12593" cy="6995"/>
          </a:xfrm>
          <a:custGeom>
            <a:avLst/>
            <a:gdLst>
              <a:gd name="T0" fmla="*/ 0 w 7"/>
              <a:gd name="T1" fmla="*/ 2147483647 h 4"/>
              <a:gd name="T2" fmla="*/ 2147483647 w 7"/>
              <a:gd name="T3" fmla="*/ 0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2"/>
                </a:moveTo>
                <a:lnTo>
                  <a:pt x="1" y="0"/>
                </a:lnTo>
                <a:lnTo>
                  <a:pt x="5" y="0"/>
                </a:lnTo>
                <a:lnTo>
                  <a:pt x="7" y="2"/>
                </a:lnTo>
                <a:lnTo>
                  <a:pt x="4" y="4"/>
                </a:lnTo>
                <a:lnTo>
                  <a:pt x="1"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7" name="Freeform 440"/>
          <p:cNvSpPr>
            <a:spLocks/>
          </p:cNvSpPr>
          <p:nvPr/>
        </p:nvSpPr>
        <p:spPr bwMode="gray">
          <a:xfrm>
            <a:off x="5944512" y="3565176"/>
            <a:ext cx="5597" cy="5596"/>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2"/>
                </a:moveTo>
                <a:lnTo>
                  <a:pt x="1" y="0"/>
                </a:lnTo>
                <a:lnTo>
                  <a:pt x="3" y="2"/>
                </a:lnTo>
                <a:lnTo>
                  <a:pt x="2"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8" name="Freeform 441"/>
          <p:cNvSpPr>
            <a:spLocks/>
          </p:cNvSpPr>
          <p:nvPr/>
        </p:nvSpPr>
        <p:spPr bwMode="gray">
          <a:xfrm>
            <a:off x="5587704" y="3395889"/>
            <a:ext cx="132929" cy="169288"/>
          </a:xfrm>
          <a:custGeom>
            <a:avLst/>
            <a:gdLst>
              <a:gd name="T0" fmla="*/ 2147483647 w 73"/>
              <a:gd name="T1" fmla="*/ 2147483647 h 93"/>
              <a:gd name="T2" fmla="*/ 2147483647 w 73"/>
              <a:gd name="T3" fmla="*/ 2147483647 h 93"/>
              <a:gd name="T4" fmla="*/ 2147483647 w 73"/>
              <a:gd name="T5" fmla="*/ 2147483647 h 93"/>
              <a:gd name="T6" fmla="*/ 2147483647 w 73"/>
              <a:gd name="T7" fmla="*/ 2147483647 h 93"/>
              <a:gd name="T8" fmla="*/ 2147483647 w 73"/>
              <a:gd name="T9" fmla="*/ 2147483647 h 93"/>
              <a:gd name="T10" fmla="*/ 0 w 73"/>
              <a:gd name="T11" fmla="*/ 2147483647 h 93"/>
              <a:gd name="T12" fmla="*/ 2147483647 w 73"/>
              <a:gd name="T13" fmla="*/ 2147483647 h 93"/>
              <a:gd name="T14" fmla="*/ 2147483647 w 73"/>
              <a:gd name="T15" fmla="*/ 2147483647 h 93"/>
              <a:gd name="T16" fmla="*/ 2147483647 w 73"/>
              <a:gd name="T17" fmla="*/ 2147483647 h 93"/>
              <a:gd name="T18" fmla="*/ 2147483647 w 73"/>
              <a:gd name="T19" fmla="*/ 2147483647 h 93"/>
              <a:gd name="T20" fmla="*/ 0 w 73"/>
              <a:gd name="T21" fmla="*/ 2147483647 h 93"/>
              <a:gd name="T22" fmla="*/ 2147483647 w 73"/>
              <a:gd name="T23" fmla="*/ 0 h 93"/>
              <a:gd name="T24" fmla="*/ 2147483647 w 73"/>
              <a:gd name="T25" fmla="*/ 2147483647 h 93"/>
              <a:gd name="T26" fmla="*/ 2147483647 w 73"/>
              <a:gd name="T27" fmla="*/ 2147483647 h 93"/>
              <a:gd name="T28" fmla="*/ 2147483647 w 73"/>
              <a:gd name="T29" fmla="*/ 2147483647 h 93"/>
              <a:gd name="T30" fmla="*/ 2147483647 w 73"/>
              <a:gd name="T31" fmla="*/ 2147483647 h 93"/>
              <a:gd name="T32" fmla="*/ 2147483647 w 73"/>
              <a:gd name="T33" fmla="*/ 2147483647 h 93"/>
              <a:gd name="T34" fmla="*/ 2147483647 w 73"/>
              <a:gd name="T35" fmla="*/ 2147483647 h 93"/>
              <a:gd name="T36" fmla="*/ 2147483647 w 73"/>
              <a:gd name="T37" fmla="*/ 2147483647 h 93"/>
              <a:gd name="T38" fmla="*/ 2147483647 w 73"/>
              <a:gd name="T39" fmla="*/ 2147483647 h 93"/>
              <a:gd name="T40" fmla="*/ 2147483647 w 73"/>
              <a:gd name="T41" fmla="*/ 2147483647 h 93"/>
              <a:gd name="T42" fmla="*/ 2147483647 w 73"/>
              <a:gd name="T43" fmla="*/ 2147483647 h 93"/>
              <a:gd name="T44" fmla="*/ 2147483647 w 73"/>
              <a:gd name="T45" fmla="*/ 2147483647 h 93"/>
              <a:gd name="T46" fmla="*/ 2147483647 w 73"/>
              <a:gd name="T47" fmla="*/ 2147483647 h 93"/>
              <a:gd name="T48" fmla="*/ 2147483647 w 73"/>
              <a:gd name="T49" fmla="*/ 2147483647 h 93"/>
              <a:gd name="T50" fmla="*/ 2147483647 w 73"/>
              <a:gd name="T51" fmla="*/ 2147483647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93"/>
              <a:gd name="T80" fmla="*/ 73 w 73"/>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93">
                <a:moveTo>
                  <a:pt x="50" y="93"/>
                </a:moveTo>
                <a:lnTo>
                  <a:pt x="33" y="84"/>
                </a:lnTo>
                <a:lnTo>
                  <a:pt x="34" y="78"/>
                </a:lnTo>
                <a:lnTo>
                  <a:pt x="33" y="73"/>
                </a:lnTo>
                <a:lnTo>
                  <a:pt x="14" y="65"/>
                </a:lnTo>
                <a:lnTo>
                  <a:pt x="0" y="55"/>
                </a:lnTo>
                <a:lnTo>
                  <a:pt x="1" y="39"/>
                </a:lnTo>
                <a:lnTo>
                  <a:pt x="10" y="32"/>
                </a:lnTo>
                <a:lnTo>
                  <a:pt x="10" y="23"/>
                </a:lnTo>
                <a:lnTo>
                  <a:pt x="2" y="9"/>
                </a:lnTo>
                <a:lnTo>
                  <a:pt x="0" y="2"/>
                </a:lnTo>
                <a:lnTo>
                  <a:pt x="17" y="0"/>
                </a:lnTo>
                <a:lnTo>
                  <a:pt x="23" y="1"/>
                </a:lnTo>
                <a:lnTo>
                  <a:pt x="38" y="9"/>
                </a:lnTo>
                <a:lnTo>
                  <a:pt x="48" y="11"/>
                </a:lnTo>
                <a:lnTo>
                  <a:pt x="57" y="5"/>
                </a:lnTo>
                <a:lnTo>
                  <a:pt x="73" y="6"/>
                </a:lnTo>
                <a:lnTo>
                  <a:pt x="67" y="12"/>
                </a:lnTo>
                <a:lnTo>
                  <a:pt x="67" y="55"/>
                </a:lnTo>
                <a:lnTo>
                  <a:pt x="72" y="59"/>
                </a:lnTo>
                <a:lnTo>
                  <a:pt x="67" y="66"/>
                </a:lnTo>
                <a:lnTo>
                  <a:pt x="63" y="68"/>
                </a:lnTo>
                <a:lnTo>
                  <a:pt x="63" y="72"/>
                </a:lnTo>
                <a:lnTo>
                  <a:pt x="56" y="74"/>
                </a:lnTo>
                <a:lnTo>
                  <a:pt x="54" y="83"/>
                </a:lnTo>
                <a:lnTo>
                  <a:pt x="50" y="9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69" name="Freeform 442"/>
          <p:cNvSpPr>
            <a:spLocks/>
          </p:cNvSpPr>
          <p:nvPr/>
        </p:nvSpPr>
        <p:spPr bwMode="gray">
          <a:xfrm>
            <a:off x="5716435" y="3244788"/>
            <a:ext cx="32183" cy="36376"/>
          </a:xfrm>
          <a:custGeom>
            <a:avLst/>
            <a:gdLst>
              <a:gd name="T0" fmla="*/ 2147483647 w 17"/>
              <a:gd name="T1" fmla="*/ 2147483647 h 20"/>
              <a:gd name="T2" fmla="*/ 2147483647 w 17"/>
              <a:gd name="T3" fmla="*/ 2147483647 h 20"/>
              <a:gd name="T4" fmla="*/ 2147483647 w 17"/>
              <a:gd name="T5" fmla="*/ 0 h 20"/>
              <a:gd name="T6" fmla="*/ 2147483647 w 17"/>
              <a:gd name="T7" fmla="*/ 0 h 20"/>
              <a:gd name="T8" fmla="*/ 2147483647 w 17"/>
              <a:gd name="T9" fmla="*/ 2147483647 h 20"/>
              <a:gd name="T10" fmla="*/ 2147483647 w 17"/>
              <a:gd name="T11" fmla="*/ 2147483647 h 20"/>
              <a:gd name="T12" fmla="*/ 2147483647 w 17"/>
              <a:gd name="T13" fmla="*/ 2147483647 h 20"/>
              <a:gd name="T14" fmla="*/ 2147483647 w 17"/>
              <a:gd name="T15" fmla="*/ 2147483647 h 20"/>
              <a:gd name="T16" fmla="*/ 2147483647 w 17"/>
              <a:gd name="T17" fmla="*/ 2147483647 h 20"/>
              <a:gd name="T18" fmla="*/ 2147483647 w 17"/>
              <a:gd name="T19" fmla="*/ 2147483647 h 20"/>
              <a:gd name="T20" fmla="*/ 0 w 17"/>
              <a:gd name="T21" fmla="*/ 2147483647 h 20"/>
              <a:gd name="T22" fmla="*/ 2147483647 w 1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20"/>
              <a:gd name="T38" fmla="*/ 17 w 1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20">
                <a:moveTo>
                  <a:pt x="2" y="7"/>
                </a:moveTo>
                <a:lnTo>
                  <a:pt x="6" y="5"/>
                </a:lnTo>
                <a:lnTo>
                  <a:pt x="9" y="0"/>
                </a:lnTo>
                <a:lnTo>
                  <a:pt x="12" y="0"/>
                </a:lnTo>
                <a:lnTo>
                  <a:pt x="15" y="2"/>
                </a:lnTo>
                <a:lnTo>
                  <a:pt x="17" y="7"/>
                </a:lnTo>
                <a:lnTo>
                  <a:pt x="9" y="11"/>
                </a:lnTo>
                <a:lnTo>
                  <a:pt x="15" y="16"/>
                </a:lnTo>
                <a:lnTo>
                  <a:pt x="9" y="20"/>
                </a:lnTo>
                <a:lnTo>
                  <a:pt x="4" y="19"/>
                </a:lnTo>
                <a:lnTo>
                  <a:pt x="0" y="15"/>
                </a:lnTo>
                <a:lnTo>
                  <a:pt x="2" y="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0" name="Freeform 443"/>
          <p:cNvSpPr>
            <a:spLocks/>
          </p:cNvSpPr>
          <p:nvPr/>
        </p:nvSpPr>
        <p:spPr bwMode="gray">
          <a:xfrm>
            <a:off x="5709438" y="3257378"/>
            <a:ext cx="166510" cy="246237"/>
          </a:xfrm>
          <a:custGeom>
            <a:avLst/>
            <a:gdLst>
              <a:gd name="T0" fmla="*/ 2147483647 w 91"/>
              <a:gd name="T1" fmla="*/ 2147483647 h 135"/>
              <a:gd name="T2" fmla="*/ 0 w 91"/>
              <a:gd name="T3" fmla="*/ 2147483647 h 135"/>
              <a:gd name="T4" fmla="*/ 0 w 91"/>
              <a:gd name="T5" fmla="*/ 2147483647 h 135"/>
              <a:gd name="T6" fmla="*/ 2147483647 w 91"/>
              <a:gd name="T7" fmla="*/ 2147483647 h 135"/>
              <a:gd name="T8" fmla="*/ 2147483647 w 91"/>
              <a:gd name="T9" fmla="*/ 2147483647 h 135"/>
              <a:gd name="T10" fmla="*/ 2147483647 w 91"/>
              <a:gd name="T11" fmla="*/ 2147483647 h 135"/>
              <a:gd name="T12" fmla="*/ 2147483647 w 91"/>
              <a:gd name="T13" fmla="*/ 2147483647 h 135"/>
              <a:gd name="T14" fmla="*/ 2147483647 w 91"/>
              <a:gd name="T15" fmla="*/ 2147483647 h 135"/>
              <a:gd name="T16" fmla="*/ 2147483647 w 91"/>
              <a:gd name="T17" fmla="*/ 2147483647 h 135"/>
              <a:gd name="T18" fmla="*/ 2147483647 w 91"/>
              <a:gd name="T19" fmla="*/ 2147483647 h 135"/>
              <a:gd name="T20" fmla="*/ 2147483647 w 91"/>
              <a:gd name="T21" fmla="*/ 2147483647 h 135"/>
              <a:gd name="T22" fmla="*/ 2147483647 w 91"/>
              <a:gd name="T23" fmla="*/ 2147483647 h 135"/>
              <a:gd name="T24" fmla="*/ 2147483647 w 91"/>
              <a:gd name="T25" fmla="*/ 2147483647 h 135"/>
              <a:gd name="T26" fmla="*/ 2147483647 w 91"/>
              <a:gd name="T27" fmla="*/ 2147483647 h 135"/>
              <a:gd name="T28" fmla="*/ 2147483647 w 91"/>
              <a:gd name="T29" fmla="*/ 2147483647 h 135"/>
              <a:gd name="T30" fmla="*/ 2147483647 w 91"/>
              <a:gd name="T31" fmla="*/ 2147483647 h 135"/>
              <a:gd name="T32" fmla="*/ 2147483647 w 91"/>
              <a:gd name="T33" fmla="*/ 2147483647 h 135"/>
              <a:gd name="T34" fmla="*/ 2147483647 w 91"/>
              <a:gd name="T35" fmla="*/ 2147483647 h 135"/>
              <a:gd name="T36" fmla="*/ 2147483647 w 91"/>
              <a:gd name="T37" fmla="*/ 2147483647 h 135"/>
              <a:gd name="T38" fmla="*/ 2147483647 w 91"/>
              <a:gd name="T39" fmla="*/ 2147483647 h 135"/>
              <a:gd name="T40" fmla="*/ 2147483647 w 91"/>
              <a:gd name="T41" fmla="*/ 2147483647 h 135"/>
              <a:gd name="T42" fmla="*/ 2147483647 w 91"/>
              <a:gd name="T43" fmla="*/ 2147483647 h 135"/>
              <a:gd name="T44" fmla="*/ 2147483647 w 91"/>
              <a:gd name="T45" fmla="*/ 2147483647 h 135"/>
              <a:gd name="T46" fmla="*/ 2147483647 w 91"/>
              <a:gd name="T47" fmla="*/ 0 h 135"/>
              <a:gd name="T48" fmla="*/ 2147483647 w 91"/>
              <a:gd name="T49" fmla="*/ 0 h 135"/>
              <a:gd name="T50" fmla="*/ 2147483647 w 91"/>
              <a:gd name="T51" fmla="*/ 2147483647 h 135"/>
              <a:gd name="T52" fmla="*/ 2147483647 w 91"/>
              <a:gd name="T53" fmla="*/ 2147483647 h 135"/>
              <a:gd name="T54" fmla="*/ 2147483647 w 91"/>
              <a:gd name="T55" fmla="*/ 2147483647 h 135"/>
              <a:gd name="T56" fmla="*/ 2147483647 w 91"/>
              <a:gd name="T57" fmla="*/ 2147483647 h 135"/>
              <a:gd name="T58" fmla="*/ 2147483647 w 91"/>
              <a:gd name="T59" fmla="*/ 2147483647 h 135"/>
              <a:gd name="T60" fmla="*/ 2147483647 w 91"/>
              <a:gd name="T61" fmla="*/ 2147483647 h 135"/>
              <a:gd name="T62" fmla="*/ 2147483647 w 91"/>
              <a:gd name="T63" fmla="*/ 2147483647 h 135"/>
              <a:gd name="T64" fmla="*/ 2147483647 w 91"/>
              <a:gd name="T65" fmla="*/ 2147483647 h 135"/>
              <a:gd name="T66" fmla="*/ 2147483647 w 91"/>
              <a:gd name="T67" fmla="*/ 2147483647 h 135"/>
              <a:gd name="T68" fmla="*/ 2147483647 w 91"/>
              <a:gd name="T69" fmla="*/ 2147483647 h 135"/>
              <a:gd name="T70" fmla="*/ 2147483647 w 91"/>
              <a:gd name="T71" fmla="*/ 2147483647 h 135"/>
              <a:gd name="T72" fmla="*/ 2147483647 w 91"/>
              <a:gd name="T73" fmla="*/ 2147483647 h 135"/>
              <a:gd name="T74" fmla="*/ 2147483647 w 91"/>
              <a:gd name="T75" fmla="*/ 2147483647 h 135"/>
              <a:gd name="T76" fmla="*/ 2147483647 w 91"/>
              <a:gd name="T77" fmla="*/ 2147483647 h 1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135"/>
              <a:gd name="T119" fmla="*/ 91 w 91"/>
              <a:gd name="T120" fmla="*/ 135 h 13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135">
                <a:moveTo>
                  <a:pt x="5" y="135"/>
                </a:moveTo>
                <a:lnTo>
                  <a:pt x="0" y="131"/>
                </a:lnTo>
                <a:lnTo>
                  <a:pt x="0" y="88"/>
                </a:lnTo>
                <a:lnTo>
                  <a:pt x="6" y="82"/>
                </a:lnTo>
                <a:lnTo>
                  <a:pt x="13" y="77"/>
                </a:lnTo>
                <a:lnTo>
                  <a:pt x="32" y="72"/>
                </a:lnTo>
                <a:lnTo>
                  <a:pt x="63" y="47"/>
                </a:lnTo>
                <a:lnTo>
                  <a:pt x="66" y="39"/>
                </a:lnTo>
                <a:lnTo>
                  <a:pt x="57" y="40"/>
                </a:lnTo>
                <a:lnTo>
                  <a:pt x="35" y="36"/>
                </a:lnTo>
                <a:lnTo>
                  <a:pt x="25" y="31"/>
                </a:lnTo>
                <a:lnTo>
                  <a:pt x="20" y="30"/>
                </a:lnTo>
                <a:lnTo>
                  <a:pt x="14" y="22"/>
                </a:lnTo>
                <a:lnTo>
                  <a:pt x="13" y="13"/>
                </a:lnTo>
                <a:lnTo>
                  <a:pt x="19" y="9"/>
                </a:lnTo>
                <a:lnTo>
                  <a:pt x="27" y="17"/>
                </a:lnTo>
                <a:lnTo>
                  <a:pt x="32" y="18"/>
                </a:lnTo>
                <a:lnTo>
                  <a:pt x="37" y="16"/>
                </a:lnTo>
                <a:lnTo>
                  <a:pt x="50" y="13"/>
                </a:lnTo>
                <a:lnTo>
                  <a:pt x="57" y="10"/>
                </a:lnTo>
                <a:lnTo>
                  <a:pt x="66" y="10"/>
                </a:lnTo>
                <a:lnTo>
                  <a:pt x="68" y="8"/>
                </a:lnTo>
                <a:lnTo>
                  <a:pt x="81" y="4"/>
                </a:lnTo>
                <a:lnTo>
                  <a:pt x="86" y="0"/>
                </a:lnTo>
                <a:lnTo>
                  <a:pt x="89" y="0"/>
                </a:lnTo>
                <a:lnTo>
                  <a:pt x="91" y="4"/>
                </a:lnTo>
                <a:lnTo>
                  <a:pt x="90" y="21"/>
                </a:lnTo>
                <a:lnTo>
                  <a:pt x="87" y="34"/>
                </a:lnTo>
                <a:lnTo>
                  <a:pt x="75" y="51"/>
                </a:lnTo>
                <a:lnTo>
                  <a:pt x="73" y="56"/>
                </a:lnTo>
                <a:lnTo>
                  <a:pt x="70" y="64"/>
                </a:lnTo>
                <a:lnTo>
                  <a:pt x="66" y="71"/>
                </a:lnTo>
                <a:lnTo>
                  <a:pt x="56" y="85"/>
                </a:lnTo>
                <a:lnTo>
                  <a:pt x="49" y="94"/>
                </a:lnTo>
                <a:lnTo>
                  <a:pt x="40" y="99"/>
                </a:lnTo>
                <a:lnTo>
                  <a:pt x="29" y="108"/>
                </a:lnTo>
                <a:lnTo>
                  <a:pt x="19" y="117"/>
                </a:lnTo>
                <a:lnTo>
                  <a:pt x="14" y="124"/>
                </a:lnTo>
                <a:lnTo>
                  <a:pt x="5" y="13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1" name="Freeform 444"/>
          <p:cNvSpPr>
            <a:spLocks/>
          </p:cNvSpPr>
          <p:nvPr/>
        </p:nvSpPr>
        <p:spPr bwMode="gray">
          <a:xfrm>
            <a:off x="5983691" y="3860381"/>
            <a:ext cx="8395" cy="11193"/>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2147483647 w 5"/>
              <a:gd name="T11" fmla="*/ 2147483647 h 6"/>
              <a:gd name="T12" fmla="*/ 2147483647 w 5"/>
              <a:gd name="T13" fmla="*/ 2147483647 h 6"/>
              <a:gd name="T14" fmla="*/ 0 w 5"/>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6"/>
              <a:gd name="T26" fmla="*/ 5 w 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6">
                <a:moveTo>
                  <a:pt x="0" y="4"/>
                </a:moveTo>
                <a:lnTo>
                  <a:pt x="0" y="1"/>
                </a:lnTo>
                <a:lnTo>
                  <a:pt x="3" y="0"/>
                </a:lnTo>
                <a:lnTo>
                  <a:pt x="5" y="3"/>
                </a:lnTo>
                <a:lnTo>
                  <a:pt x="4" y="5"/>
                </a:lnTo>
                <a:lnTo>
                  <a:pt x="3" y="6"/>
                </a:lnTo>
                <a:lnTo>
                  <a:pt x="1" y="5"/>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2" name="Freeform 446"/>
          <p:cNvSpPr>
            <a:spLocks/>
          </p:cNvSpPr>
          <p:nvPr/>
        </p:nvSpPr>
        <p:spPr bwMode="gray">
          <a:xfrm>
            <a:off x="7399730" y="3521805"/>
            <a:ext cx="169309" cy="149701"/>
          </a:xfrm>
          <a:custGeom>
            <a:avLst/>
            <a:gdLst>
              <a:gd name="T0" fmla="*/ 2147483647 w 93"/>
              <a:gd name="T1" fmla="*/ 0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2147483647 h 82"/>
              <a:gd name="T24" fmla="*/ 2147483647 w 93"/>
              <a:gd name="T25" fmla="*/ 2147483647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2147483647 w 93"/>
              <a:gd name="T81" fmla="*/ 0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3"/>
              <a:gd name="T124" fmla="*/ 0 h 82"/>
              <a:gd name="T125" fmla="*/ 93 w 93"/>
              <a:gd name="T126" fmla="*/ 82 h 8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3" h="82">
                <a:moveTo>
                  <a:pt x="3" y="0"/>
                </a:moveTo>
                <a:lnTo>
                  <a:pt x="12" y="4"/>
                </a:lnTo>
                <a:lnTo>
                  <a:pt x="26" y="10"/>
                </a:lnTo>
                <a:lnTo>
                  <a:pt x="32" y="12"/>
                </a:lnTo>
                <a:lnTo>
                  <a:pt x="40" y="19"/>
                </a:lnTo>
                <a:lnTo>
                  <a:pt x="46" y="22"/>
                </a:lnTo>
                <a:lnTo>
                  <a:pt x="47" y="30"/>
                </a:lnTo>
                <a:lnTo>
                  <a:pt x="62" y="37"/>
                </a:lnTo>
                <a:lnTo>
                  <a:pt x="65" y="39"/>
                </a:lnTo>
                <a:lnTo>
                  <a:pt x="64" y="43"/>
                </a:lnTo>
                <a:lnTo>
                  <a:pt x="59" y="44"/>
                </a:lnTo>
                <a:lnTo>
                  <a:pt x="59" y="47"/>
                </a:lnTo>
                <a:lnTo>
                  <a:pt x="63" y="54"/>
                </a:lnTo>
                <a:lnTo>
                  <a:pt x="69" y="54"/>
                </a:lnTo>
                <a:lnTo>
                  <a:pt x="69" y="59"/>
                </a:lnTo>
                <a:lnTo>
                  <a:pt x="73" y="67"/>
                </a:lnTo>
                <a:lnTo>
                  <a:pt x="80" y="69"/>
                </a:lnTo>
                <a:lnTo>
                  <a:pt x="91" y="77"/>
                </a:lnTo>
                <a:lnTo>
                  <a:pt x="93" y="81"/>
                </a:lnTo>
                <a:lnTo>
                  <a:pt x="90" y="82"/>
                </a:lnTo>
                <a:lnTo>
                  <a:pt x="83" y="79"/>
                </a:lnTo>
                <a:lnTo>
                  <a:pt x="75" y="77"/>
                </a:lnTo>
                <a:lnTo>
                  <a:pt x="66" y="77"/>
                </a:lnTo>
                <a:lnTo>
                  <a:pt x="61" y="73"/>
                </a:lnTo>
                <a:lnTo>
                  <a:pt x="59" y="67"/>
                </a:lnTo>
                <a:lnTo>
                  <a:pt x="54" y="64"/>
                </a:lnTo>
                <a:lnTo>
                  <a:pt x="51" y="57"/>
                </a:lnTo>
                <a:lnTo>
                  <a:pt x="46" y="56"/>
                </a:lnTo>
                <a:lnTo>
                  <a:pt x="36" y="51"/>
                </a:lnTo>
                <a:lnTo>
                  <a:pt x="30" y="52"/>
                </a:lnTo>
                <a:lnTo>
                  <a:pt x="31" y="58"/>
                </a:lnTo>
                <a:lnTo>
                  <a:pt x="23" y="58"/>
                </a:lnTo>
                <a:lnTo>
                  <a:pt x="22" y="60"/>
                </a:lnTo>
                <a:lnTo>
                  <a:pt x="27" y="65"/>
                </a:lnTo>
                <a:lnTo>
                  <a:pt x="23" y="68"/>
                </a:lnTo>
                <a:lnTo>
                  <a:pt x="6" y="68"/>
                </a:lnTo>
                <a:lnTo>
                  <a:pt x="4" y="47"/>
                </a:lnTo>
                <a:lnTo>
                  <a:pt x="2" y="43"/>
                </a:lnTo>
                <a:lnTo>
                  <a:pt x="0" y="39"/>
                </a:lnTo>
                <a:lnTo>
                  <a:pt x="4" y="35"/>
                </a:lnTo>
                <a:lnTo>
                  <a:pt x="3"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3" name="Freeform 447"/>
          <p:cNvSpPr>
            <a:spLocks/>
          </p:cNvSpPr>
          <p:nvPr/>
        </p:nvSpPr>
        <p:spPr bwMode="gray">
          <a:xfrm>
            <a:off x="7527060" y="3548388"/>
            <a:ext cx="67164" cy="40573"/>
          </a:xfrm>
          <a:custGeom>
            <a:avLst/>
            <a:gdLst>
              <a:gd name="T0" fmla="*/ 2147483647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0 w 37"/>
              <a:gd name="T17" fmla="*/ 2147483647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0 h 22"/>
              <a:gd name="T34" fmla="*/ 2147483647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31" y="2"/>
                </a:moveTo>
                <a:lnTo>
                  <a:pt x="31" y="7"/>
                </a:lnTo>
                <a:lnTo>
                  <a:pt x="22" y="15"/>
                </a:lnTo>
                <a:lnTo>
                  <a:pt x="13" y="15"/>
                </a:lnTo>
                <a:lnTo>
                  <a:pt x="11" y="15"/>
                </a:lnTo>
                <a:lnTo>
                  <a:pt x="6" y="14"/>
                </a:lnTo>
                <a:lnTo>
                  <a:pt x="4" y="13"/>
                </a:lnTo>
                <a:lnTo>
                  <a:pt x="2" y="13"/>
                </a:lnTo>
                <a:lnTo>
                  <a:pt x="0" y="13"/>
                </a:lnTo>
                <a:lnTo>
                  <a:pt x="1" y="17"/>
                </a:lnTo>
                <a:lnTo>
                  <a:pt x="8" y="22"/>
                </a:lnTo>
                <a:lnTo>
                  <a:pt x="18" y="21"/>
                </a:lnTo>
                <a:lnTo>
                  <a:pt x="34" y="14"/>
                </a:lnTo>
                <a:lnTo>
                  <a:pt x="36" y="15"/>
                </a:lnTo>
                <a:lnTo>
                  <a:pt x="36" y="6"/>
                </a:lnTo>
                <a:lnTo>
                  <a:pt x="37" y="4"/>
                </a:lnTo>
                <a:lnTo>
                  <a:pt x="34" y="0"/>
                </a:lnTo>
                <a:lnTo>
                  <a:pt x="31"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4" name="Freeform 448"/>
          <p:cNvSpPr>
            <a:spLocks/>
          </p:cNvSpPr>
          <p:nvPr/>
        </p:nvSpPr>
        <p:spPr bwMode="gray">
          <a:xfrm>
            <a:off x="7556444" y="3516209"/>
            <a:ext cx="50373" cy="43371"/>
          </a:xfrm>
          <a:custGeom>
            <a:avLst/>
            <a:gdLst>
              <a:gd name="T0" fmla="*/ 2147483647 w 28"/>
              <a:gd name="T1" fmla="*/ 0 h 24"/>
              <a:gd name="T2" fmla="*/ 2147483647 w 28"/>
              <a:gd name="T3" fmla="*/ 2147483647 h 24"/>
              <a:gd name="T4" fmla="*/ 2147483647 w 28"/>
              <a:gd name="T5" fmla="*/ 2147483647 h 24"/>
              <a:gd name="T6" fmla="*/ 2147483647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0 w 28"/>
              <a:gd name="T25" fmla="*/ 2147483647 h 24"/>
              <a:gd name="T26" fmla="*/ 0 w 28"/>
              <a:gd name="T27" fmla="*/ 0 h 24"/>
              <a:gd name="T28" fmla="*/ 2147483647 w 28"/>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3" y="0"/>
                </a:moveTo>
                <a:lnTo>
                  <a:pt x="7" y="2"/>
                </a:lnTo>
                <a:lnTo>
                  <a:pt x="12" y="3"/>
                </a:lnTo>
                <a:lnTo>
                  <a:pt x="18" y="7"/>
                </a:lnTo>
                <a:lnTo>
                  <a:pt x="23" y="13"/>
                </a:lnTo>
                <a:lnTo>
                  <a:pt x="27" y="16"/>
                </a:lnTo>
                <a:lnTo>
                  <a:pt x="28" y="22"/>
                </a:lnTo>
                <a:lnTo>
                  <a:pt x="25" y="24"/>
                </a:lnTo>
                <a:lnTo>
                  <a:pt x="21" y="15"/>
                </a:lnTo>
                <a:lnTo>
                  <a:pt x="18" y="14"/>
                </a:lnTo>
                <a:lnTo>
                  <a:pt x="15" y="8"/>
                </a:lnTo>
                <a:lnTo>
                  <a:pt x="7" y="5"/>
                </a:lnTo>
                <a:lnTo>
                  <a:pt x="0" y="3"/>
                </a:lnTo>
                <a:lnTo>
                  <a:pt x="0" y="0"/>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5" name="Freeform 449"/>
          <p:cNvSpPr>
            <a:spLocks/>
          </p:cNvSpPr>
          <p:nvPr/>
        </p:nvSpPr>
        <p:spPr bwMode="gray">
          <a:xfrm>
            <a:off x="7634802" y="3574969"/>
            <a:ext cx="18190" cy="2658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2147483647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1" y="0"/>
                </a:lnTo>
                <a:lnTo>
                  <a:pt x="9" y="8"/>
                </a:lnTo>
                <a:lnTo>
                  <a:pt x="10" y="10"/>
                </a:lnTo>
                <a:lnTo>
                  <a:pt x="10" y="15"/>
                </a:lnTo>
                <a:lnTo>
                  <a:pt x="8" y="13"/>
                </a:lnTo>
                <a:lnTo>
                  <a:pt x="5" y="11"/>
                </a:lnTo>
                <a:lnTo>
                  <a:pt x="4" y="9"/>
                </a:lnTo>
                <a:lnTo>
                  <a:pt x="2" y="7"/>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6" name="Freeform 450"/>
          <p:cNvSpPr>
            <a:spLocks/>
          </p:cNvSpPr>
          <p:nvPr/>
        </p:nvSpPr>
        <p:spPr bwMode="gray">
          <a:xfrm>
            <a:off x="7664188" y="3593158"/>
            <a:ext cx="15392" cy="13991"/>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0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4"/>
                </a:moveTo>
                <a:lnTo>
                  <a:pt x="1" y="0"/>
                </a:lnTo>
                <a:lnTo>
                  <a:pt x="5" y="2"/>
                </a:lnTo>
                <a:lnTo>
                  <a:pt x="9" y="7"/>
                </a:lnTo>
                <a:lnTo>
                  <a:pt x="6" y="8"/>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7" name="Freeform 451"/>
          <p:cNvSpPr>
            <a:spLocks/>
          </p:cNvSpPr>
          <p:nvPr/>
        </p:nvSpPr>
        <p:spPr bwMode="gray">
          <a:xfrm>
            <a:off x="7696371" y="3608548"/>
            <a:ext cx="25186" cy="18188"/>
          </a:xfrm>
          <a:custGeom>
            <a:avLst/>
            <a:gdLst>
              <a:gd name="T0" fmla="*/ 0 w 14"/>
              <a:gd name="T1" fmla="*/ 2147483647 h 10"/>
              <a:gd name="T2" fmla="*/ 0 w 14"/>
              <a:gd name="T3" fmla="*/ 2147483647 h 10"/>
              <a:gd name="T4" fmla="*/ 2147483647 w 14"/>
              <a:gd name="T5" fmla="*/ 0 h 10"/>
              <a:gd name="T6" fmla="*/ 2147483647 w 14"/>
              <a:gd name="T7" fmla="*/ 2147483647 h 10"/>
              <a:gd name="T8" fmla="*/ 2147483647 w 14"/>
              <a:gd name="T9" fmla="*/ 2147483647 h 10"/>
              <a:gd name="T10" fmla="*/ 2147483647 w 14"/>
              <a:gd name="T11" fmla="*/ 2147483647 h 10"/>
              <a:gd name="T12" fmla="*/ 0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0" y="5"/>
                </a:moveTo>
                <a:lnTo>
                  <a:pt x="0" y="2"/>
                </a:lnTo>
                <a:lnTo>
                  <a:pt x="2" y="0"/>
                </a:lnTo>
                <a:lnTo>
                  <a:pt x="11" y="5"/>
                </a:lnTo>
                <a:lnTo>
                  <a:pt x="14" y="10"/>
                </a:lnTo>
                <a:lnTo>
                  <a:pt x="11" y="10"/>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8" name="Freeform 452"/>
          <p:cNvSpPr>
            <a:spLocks/>
          </p:cNvSpPr>
          <p:nvPr/>
        </p:nvSpPr>
        <p:spPr bwMode="gray">
          <a:xfrm>
            <a:off x="7732751" y="3629532"/>
            <a:ext cx="19589" cy="23784"/>
          </a:xfrm>
          <a:custGeom>
            <a:avLst/>
            <a:gdLst>
              <a:gd name="T0" fmla="*/ 2147483647 w 11"/>
              <a:gd name="T1" fmla="*/ 2147483647 h 13"/>
              <a:gd name="T2" fmla="*/ 0 w 11"/>
              <a:gd name="T3" fmla="*/ 2147483647 h 13"/>
              <a:gd name="T4" fmla="*/ 2147483647 w 11"/>
              <a:gd name="T5" fmla="*/ 0 h 13"/>
              <a:gd name="T6" fmla="*/ 2147483647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 y="6"/>
                </a:moveTo>
                <a:lnTo>
                  <a:pt x="0" y="2"/>
                </a:lnTo>
                <a:lnTo>
                  <a:pt x="1" y="0"/>
                </a:lnTo>
                <a:lnTo>
                  <a:pt x="5" y="1"/>
                </a:lnTo>
                <a:lnTo>
                  <a:pt x="11" y="10"/>
                </a:lnTo>
                <a:lnTo>
                  <a:pt x="10" y="13"/>
                </a:lnTo>
                <a:lnTo>
                  <a:pt x="7" y="12"/>
                </a:lnTo>
                <a:lnTo>
                  <a:pt x="1"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79" name="Freeform 453"/>
          <p:cNvSpPr>
            <a:spLocks/>
          </p:cNvSpPr>
          <p:nvPr/>
        </p:nvSpPr>
        <p:spPr bwMode="gray">
          <a:xfrm>
            <a:off x="7748141" y="3661710"/>
            <a:ext cx="13992" cy="12592"/>
          </a:xfrm>
          <a:custGeom>
            <a:avLst/>
            <a:gdLst>
              <a:gd name="T0" fmla="*/ 2147483647 w 8"/>
              <a:gd name="T1" fmla="*/ 2147483647 h 7"/>
              <a:gd name="T2" fmla="*/ 2147483647 w 8"/>
              <a:gd name="T3" fmla="*/ 2147483647 h 7"/>
              <a:gd name="T4" fmla="*/ 0 w 8"/>
              <a:gd name="T5" fmla="*/ 0 h 7"/>
              <a:gd name="T6" fmla="*/ 2147483647 w 8"/>
              <a:gd name="T7" fmla="*/ 0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6" y="7"/>
                </a:moveTo>
                <a:lnTo>
                  <a:pt x="1" y="3"/>
                </a:lnTo>
                <a:lnTo>
                  <a:pt x="0" y="0"/>
                </a:lnTo>
                <a:lnTo>
                  <a:pt x="4" y="0"/>
                </a:lnTo>
                <a:lnTo>
                  <a:pt x="7" y="2"/>
                </a:lnTo>
                <a:lnTo>
                  <a:pt x="8" y="6"/>
                </a:lnTo>
                <a:lnTo>
                  <a:pt x="6" y="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0" name="Freeform 454"/>
          <p:cNvSpPr>
            <a:spLocks/>
          </p:cNvSpPr>
          <p:nvPr/>
        </p:nvSpPr>
        <p:spPr bwMode="gray">
          <a:xfrm>
            <a:off x="7721556" y="3682699"/>
            <a:ext cx="11194" cy="6995"/>
          </a:xfrm>
          <a:custGeom>
            <a:avLst/>
            <a:gdLst>
              <a:gd name="T0" fmla="*/ 2147483647 w 6"/>
              <a:gd name="T1" fmla="*/ 2147483647 h 4"/>
              <a:gd name="T2" fmla="*/ 0 w 6"/>
              <a:gd name="T3" fmla="*/ 2147483647 h 4"/>
              <a:gd name="T4" fmla="*/ 0 w 6"/>
              <a:gd name="T5" fmla="*/ 2147483647 h 4"/>
              <a:gd name="T6" fmla="*/ 2147483647 w 6"/>
              <a:gd name="T7" fmla="*/ 0 h 4"/>
              <a:gd name="T8" fmla="*/ 2147483647 w 6"/>
              <a:gd name="T9" fmla="*/ 2147483647 h 4"/>
              <a:gd name="T10" fmla="*/ 2147483647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2" y="4"/>
                </a:moveTo>
                <a:lnTo>
                  <a:pt x="0" y="3"/>
                </a:lnTo>
                <a:lnTo>
                  <a:pt x="0" y="1"/>
                </a:lnTo>
                <a:lnTo>
                  <a:pt x="3" y="0"/>
                </a:lnTo>
                <a:lnTo>
                  <a:pt x="6" y="3"/>
                </a:lnTo>
                <a:lnTo>
                  <a:pt x="2"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1" name="Freeform 455"/>
          <p:cNvSpPr>
            <a:spLocks/>
          </p:cNvSpPr>
          <p:nvPr/>
        </p:nvSpPr>
        <p:spPr bwMode="gray">
          <a:xfrm>
            <a:off x="7720156" y="3643525"/>
            <a:ext cx="13992" cy="9794"/>
          </a:xfrm>
          <a:custGeom>
            <a:avLst/>
            <a:gdLst>
              <a:gd name="T0" fmla="*/ 2147483647 w 8"/>
              <a:gd name="T1" fmla="*/ 2147483647 h 5"/>
              <a:gd name="T2" fmla="*/ 0 w 8"/>
              <a:gd name="T3" fmla="*/ 2147483647 h 5"/>
              <a:gd name="T4" fmla="*/ 0 w 8"/>
              <a:gd name="T5" fmla="*/ 0 h 5"/>
              <a:gd name="T6" fmla="*/ 2147483647 w 8"/>
              <a:gd name="T7" fmla="*/ 0 h 5"/>
              <a:gd name="T8" fmla="*/ 2147483647 w 8"/>
              <a:gd name="T9" fmla="*/ 2147483647 h 5"/>
              <a:gd name="T10" fmla="*/ 2147483647 w 8"/>
              <a:gd name="T11" fmla="*/ 2147483647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4" y="5"/>
                </a:moveTo>
                <a:lnTo>
                  <a:pt x="0" y="1"/>
                </a:lnTo>
                <a:lnTo>
                  <a:pt x="0" y="0"/>
                </a:lnTo>
                <a:lnTo>
                  <a:pt x="4" y="0"/>
                </a:lnTo>
                <a:lnTo>
                  <a:pt x="8" y="3"/>
                </a:lnTo>
                <a:lnTo>
                  <a:pt x="4"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2" name="Freeform 456"/>
          <p:cNvSpPr>
            <a:spLocks/>
          </p:cNvSpPr>
          <p:nvPr/>
        </p:nvSpPr>
        <p:spPr bwMode="gray">
          <a:xfrm>
            <a:off x="7569037" y="3653316"/>
            <a:ext cx="6996" cy="12592"/>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3" name="Freeform 457"/>
          <p:cNvSpPr>
            <a:spLocks/>
          </p:cNvSpPr>
          <p:nvPr/>
        </p:nvSpPr>
        <p:spPr bwMode="gray">
          <a:xfrm>
            <a:off x="7598423" y="3667309"/>
            <a:ext cx="8395" cy="6995"/>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0" y="1"/>
                </a:lnTo>
                <a:lnTo>
                  <a:pt x="3" y="0"/>
                </a:lnTo>
                <a:lnTo>
                  <a:pt x="5" y="3"/>
                </a:lnTo>
                <a:lnTo>
                  <a:pt x="3" y="4"/>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4" name="Freeform 458"/>
          <p:cNvSpPr>
            <a:spLocks/>
          </p:cNvSpPr>
          <p:nvPr/>
        </p:nvSpPr>
        <p:spPr bwMode="gray">
          <a:xfrm>
            <a:off x="7839092" y="3749854"/>
            <a:ext cx="6996" cy="18188"/>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5" name="Freeform 459"/>
          <p:cNvSpPr>
            <a:spLocks/>
          </p:cNvSpPr>
          <p:nvPr/>
        </p:nvSpPr>
        <p:spPr bwMode="gray">
          <a:xfrm>
            <a:off x="7846089" y="3769439"/>
            <a:ext cx="11194" cy="11193"/>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6" name="Freeform 460"/>
          <p:cNvSpPr>
            <a:spLocks/>
          </p:cNvSpPr>
          <p:nvPr/>
        </p:nvSpPr>
        <p:spPr bwMode="gray">
          <a:xfrm>
            <a:off x="7875472" y="3818407"/>
            <a:ext cx="6996" cy="9794"/>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7" name="Freeform 461"/>
          <p:cNvSpPr>
            <a:spLocks/>
          </p:cNvSpPr>
          <p:nvPr/>
        </p:nvSpPr>
        <p:spPr bwMode="gray">
          <a:xfrm>
            <a:off x="7878273" y="3835197"/>
            <a:ext cx="4198" cy="5596"/>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8" name="Freeform 462"/>
          <p:cNvSpPr>
            <a:spLocks/>
          </p:cNvSpPr>
          <p:nvPr/>
        </p:nvSpPr>
        <p:spPr bwMode="gray">
          <a:xfrm>
            <a:off x="7846090" y="3860381"/>
            <a:ext cx="5597" cy="6995"/>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89" name="Freeform 463"/>
          <p:cNvSpPr>
            <a:spLocks/>
          </p:cNvSpPr>
          <p:nvPr/>
        </p:nvSpPr>
        <p:spPr bwMode="gray">
          <a:xfrm>
            <a:off x="7833496" y="3857581"/>
            <a:ext cx="2798" cy="2798"/>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0" name="Freeform 464"/>
          <p:cNvSpPr>
            <a:spLocks/>
          </p:cNvSpPr>
          <p:nvPr/>
        </p:nvSpPr>
        <p:spPr bwMode="gray">
          <a:xfrm>
            <a:off x="7792917" y="3853385"/>
            <a:ext cx="47574" cy="37775"/>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1" name="Freeform 465"/>
          <p:cNvSpPr>
            <a:spLocks/>
          </p:cNvSpPr>
          <p:nvPr/>
        </p:nvSpPr>
        <p:spPr bwMode="gray">
          <a:xfrm>
            <a:off x="8016798" y="3798822"/>
            <a:ext cx="18190" cy="13991"/>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2" name="Freeform 466"/>
          <p:cNvSpPr>
            <a:spLocks/>
          </p:cNvSpPr>
          <p:nvPr/>
        </p:nvSpPr>
        <p:spPr bwMode="gray">
          <a:xfrm>
            <a:off x="8033589" y="3770838"/>
            <a:ext cx="25186" cy="15390"/>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3" name="Freeform 467"/>
          <p:cNvSpPr>
            <a:spLocks/>
          </p:cNvSpPr>
          <p:nvPr/>
        </p:nvSpPr>
        <p:spPr bwMode="gray">
          <a:xfrm>
            <a:off x="7941238" y="4141594"/>
            <a:ext cx="96548" cy="163691"/>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4" name="Freeform 468"/>
          <p:cNvSpPr>
            <a:spLocks/>
          </p:cNvSpPr>
          <p:nvPr/>
        </p:nvSpPr>
        <p:spPr bwMode="gray">
          <a:xfrm>
            <a:off x="7839094" y="4285697"/>
            <a:ext cx="123134" cy="148302"/>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5" name="Freeform 469"/>
          <p:cNvSpPr>
            <a:spLocks/>
          </p:cNvSpPr>
          <p:nvPr/>
        </p:nvSpPr>
        <p:spPr bwMode="gray">
          <a:xfrm>
            <a:off x="7854486" y="4436799"/>
            <a:ext cx="8395" cy="12592"/>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6" name="Freeform 470"/>
          <p:cNvSpPr>
            <a:spLocks/>
          </p:cNvSpPr>
          <p:nvPr/>
        </p:nvSpPr>
        <p:spPr bwMode="gray">
          <a:xfrm>
            <a:off x="8128736" y="4341660"/>
            <a:ext cx="6996" cy="8394"/>
          </a:xfrm>
          <a:custGeom>
            <a:avLst/>
            <a:gdLst>
              <a:gd name="T0" fmla="*/ 2147483647 w 4"/>
              <a:gd name="T1" fmla="*/ 2147483647 h 4"/>
              <a:gd name="T2" fmla="*/ 0 w 4"/>
              <a:gd name="T3" fmla="*/ 2147483647 h 4"/>
              <a:gd name="T4" fmla="*/ 2147483647 w 4"/>
              <a:gd name="T5" fmla="*/ 0 h 4"/>
              <a:gd name="T6" fmla="*/ 2147483647 w 4"/>
              <a:gd name="T7" fmla="*/ 2147483647 h 4"/>
              <a:gd name="T8" fmla="*/ 2147483647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4"/>
                </a:moveTo>
                <a:lnTo>
                  <a:pt x="0" y="2"/>
                </a:lnTo>
                <a:lnTo>
                  <a:pt x="2" y="0"/>
                </a:lnTo>
                <a:lnTo>
                  <a:pt x="4" y="1"/>
                </a:lnTo>
                <a:lnTo>
                  <a:pt x="2"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7" name="Freeform 471"/>
          <p:cNvSpPr>
            <a:spLocks/>
          </p:cNvSpPr>
          <p:nvPr/>
        </p:nvSpPr>
        <p:spPr bwMode="gray">
          <a:xfrm>
            <a:off x="7451502" y="4271706"/>
            <a:ext cx="5597" cy="8394"/>
          </a:xfrm>
          <a:custGeom>
            <a:avLst/>
            <a:gdLst>
              <a:gd name="T0" fmla="*/ 0 w 3"/>
              <a:gd name="T1" fmla="*/ 2147483647 h 5"/>
              <a:gd name="T2" fmla="*/ 0 w 3"/>
              <a:gd name="T3" fmla="*/ 0 h 5"/>
              <a:gd name="T4" fmla="*/ 2147483647 w 3"/>
              <a:gd name="T5" fmla="*/ 0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0" y="0"/>
                </a:lnTo>
                <a:lnTo>
                  <a:pt x="1" y="0"/>
                </a:lnTo>
                <a:lnTo>
                  <a:pt x="3" y="2"/>
                </a:lnTo>
                <a:lnTo>
                  <a:pt x="1"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8" name="Freeform 472"/>
          <p:cNvSpPr>
            <a:spLocks/>
          </p:cNvSpPr>
          <p:nvPr/>
        </p:nvSpPr>
        <p:spPr bwMode="gray">
          <a:xfrm>
            <a:off x="7521463" y="4271707"/>
            <a:ext cx="6996" cy="9794"/>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0" y="3"/>
                </a:moveTo>
                <a:lnTo>
                  <a:pt x="1" y="0"/>
                </a:lnTo>
                <a:lnTo>
                  <a:pt x="3" y="1"/>
                </a:lnTo>
                <a:lnTo>
                  <a:pt x="4" y="6"/>
                </a:lnTo>
                <a:lnTo>
                  <a:pt x="2" y="6"/>
                </a:lnTo>
                <a:lnTo>
                  <a:pt x="0" y="4"/>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599" name="Freeform 473"/>
          <p:cNvSpPr>
            <a:spLocks/>
          </p:cNvSpPr>
          <p:nvPr/>
        </p:nvSpPr>
        <p:spPr bwMode="gray">
          <a:xfrm>
            <a:off x="7462694" y="4294093"/>
            <a:ext cx="67164" cy="71353"/>
          </a:xfrm>
          <a:custGeom>
            <a:avLst/>
            <a:gdLst>
              <a:gd name="T0" fmla="*/ 2147483647 w 37"/>
              <a:gd name="T1" fmla="*/ 2147483647 h 39"/>
              <a:gd name="T2" fmla="*/ 2147483647 w 37"/>
              <a:gd name="T3" fmla="*/ 2147483647 h 39"/>
              <a:gd name="T4" fmla="*/ 2147483647 w 37"/>
              <a:gd name="T5" fmla="*/ 2147483647 h 39"/>
              <a:gd name="T6" fmla="*/ 2147483647 w 37"/>
              <a:gd name="T7" fmla="*/ 2147483647 h 39"/>
              <a:gd name="T8" fmla="*/ 2147483647 w 37"/>
              <a:gd name="T9" fmla="*/ 2147483647 h 39"/>
              <a:gd name="T10" fmla="*/ 2147483647 w 37"/>
              <a:gd name="T11" fmla="*/ 2147483647 h 39"/>
              <a:gd name="T12" fmla="*/ 2147483647 w 37"/>
              <a:gd name="T13" fmla="*/ 0 h 39"/>
              <a:gd name="T14" fmla="*/ 2147483647 w 37"/>
              <a:gd name="T15" fmla="*/ 0 h 39"/>
              <a:gd name="T16" fmla="*/ 0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37" y="2"/>
                </a:moveTo>
                <a:lnTo>
                  <a:pt x="33" y="1"/>
                </a:lnTo>
                <a:lnTo>
                  <a:pt x="30" y="1"/>
                </a:lnTo>
                <a:lnTo>
                  <a:pt x="25" y="6"/>
                </a:ln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0" name="Freeform 474"/>
          <p:cNvSpPr>
            <a:spLocks/>
          </p:cNvSpPr>
          <p:nvPr/>
        </p:nvSpPr>
        <p:spPr bwMode="gray">
          <a:xfrm>
            <a:off x="7839092" y="3749854"/>
            <a:ext cx="6996" cy="18188"/>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1" name="Freeform 475"/>
          <p:cNvSpPr>
            <a:spLocks/>
          </p:cNvSpPr>
          <p:nvPr/>
        </p:nvSpPr>
        <p:spPr bwMode="gray">
          <a:xfrm>
            <a:off x="7846089" y="3769439"/>
            <a:ext cx="11194" cy="11193"/>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2" name="Freeform 476"/>
          <p:cNvSpPr>
            <a:spLocks/>
          </p:cNvSpPr>
          <p:nvPr/>
        </p:nvSpPr>
        <p:spPr bwMode="gray">
          <a:xfrm>
            <a:off x="7875472" y="3818407"/>
            <a:ext cx="6996" cy="9794"/>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3" name="Freeform 477"/>
          <p:cNvSpPr>
            <a:spLocks/>
          </p:cNvSpPr>
          <p:nvPr/>
        </p:nvSpPr>
        <p:spPr bwMode="gray">
          <a:xfrm>
            <a:off x="7878273" y="3835197"/>
            <a:ext cx="4198" cy="5596"/>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4" name="Freeform 478"/>
          <p:cNvSpPr>
            <a:spLocks/>
          </p:cNvSpPr>
          <p:nvPr/>
        </p:nvSpPr>
        <p:spPr bwMode="gray">
          <a:xfrm>
            <a:off x="7846090" y="3860381"/>
            <a:ext cx="5597" cy="6995"/>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5" name="Freeform 479"/>
          <p:cNvSpPr>
            <a:spLocks/>
          </p:cNvSpPr>
          <p:nvPr/>
        </p:nvSpPr>
        <p:spPr bwMode="gray">
          <a:xfrm>
            <a:off x="7833496" y="3857581"/>
            <a:ext cx="2798" cy="2798"/>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6" name="Freeform 480"/>
          <p:cNvSpPr>
            <a:spLocks/>
          </p:cNvSpPr>
          <p:nvPr/>
        </p:nvSpPr>
        <p:spPr bwMode="gray">
          <a:xfrm>
            <a:off x="7792917" y="3853385"/>
            <a:ext cx="47574" cy="37775"/>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7" name="Freeform 481"/>
          <p:cNvSpPr>
            <a:spLocks/>
          </p:cNvSpPr>
          <p:nvPr/>
        </p:nvSpPr>
        <p:spPr bwMode="gray">
          <a:xfrm>
            <a:off x="8016798" y="3798822"/>
            <a:ext cx="18190" cy="13991"/>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8" name="Freeform 482"/>
          <p:cNvSpPr>
            <a:spLocks/>
          </p:cNvSpPr>
          <p:nvPr/>
        </p:nvSpPr>
        <p:spPr bwMode="gray">
          <a:xfrm>
            <a:off x="8033589" y="3770838"/>
            <a:ext cx="25186" cy="15390"/>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09" name="Freeform 483"/>
          <p:cNvSpPr>
            <a:spLocks/>
          </p:cNvSpPr>
          <p:nvPr/>
        </p:nvSpPr>
        <p:spPr bwMode="gray">
          <a:xfrm>
            <a:off x="7941238" y="4141594"/>
            <a:ext cx="96548" cy="163691"/>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0" name="Freeform 484"/>
          <p:cNvSpPr>
            <a:spLocks/>
          </p:cNvSpPr>
          <p:nvPr/>
        </p:nvSpPr>
        <p:spPr bwMode="gray">
          <a:xfrm>
            <a:off x="7839094" y="4285697"/>
            <a:ext cx="123134" cy="148302"/>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1" name="Freeform 485"/>
          <p:cNvSpPr>
            <a:spLocks/>
          </p:cNvSpPr>
          <p:nvPr/>
        </p:nvSpPr>
        <p:spPr bwMode="gray">
          <a:xfrm>
            <a:off x="7854486" y="4436799"/>
            <a:ext cx="8395" cy="12592"/>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2" name="Freeform 486"/>
          <p:cNvSpPr>
            <a:spLocks/>
          </p:cNvSpPr>
          <p:nvPr/>
        </p:nvSpPr>
        <p:spPr bwMode="gray">
          <a:xfrm>
            <a:off x="7527060" y="3548388"/>
            <a:ext cx="67164" cy="40573"/>
          </a:xfrm>
          <a:custGeom>
            <a:avLst/>
            <a:gdLst>
              <a:gd name="T0" fmla="*/ 0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2147483647 w 37"/>
              <a:gd name="T17" fmla="*/ 0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2147483647 h 22"/>
              <a:gd name="T34" fmla="*/ 0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0" y="13"/>
                </a:moveTo>
                <a:lnTo>
                  <a:pt x="1" y="17"/>
                </a:lnTo>
                <a:lnTo>
                  <a:pt x="8" y="22"/>
                </a:lnTo>
                <a:lnTo>
                  <a:pt x="18" y="21"/>
                </a:lnTo>
                <a:lnTo>
                  <a:pt x="34" y="14"/>
                </a:lnTo>
                <a:lnTo>
                  <a:pt x="36" y="15"/>
                </a:lnTo>
                <a:lnTo>
                  <a:pt x="36" y="6"/>
                </a:lnTo>
                <a:lnTo>
                  <a:pt x="37" y="4"/>
                </a:lnTo>
                <a:lnTo>
                  <a:pt x="34" y="0"/>
                </a:lnTo>
                <a:lnTo>
                  <a:pt x="31" y="2"/>
                </a:lnTo>
                <a:lnTo>
                  <a:pt x="31" y="7"/>
                </a:lnTo>
                <a:lnTo>
                  <a:pt x="22" y="15"/>
                </a:lnTo>
                <a:lnTo>
                  <a:pt x="13" y="15"/>
                </a:lnTo>
                <a:lnTo>
                  <a:pt x="11" y="15"/>
                </a:lnTo>
                <a:lnTo>
                  <a:pt x="6" y="14"/>
                </a:lnTo>
                <a:lnTo>
                  <a:pt x="4" y="13"/>
                </a:lnTo>
                <a:lnTo>
                  <a:pt x="2" y="13"/>
                </a:lnTo>
                <a:lnTo>
                  <a:pt x="0" y="1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3" name="Freeform 487"/>
          <p:cNvSpPr>
            <a:spLocks/>
          </p:cNvSpPr>
          <p:nvPr/>
        </p:nvSpPr>
        <p:spPr bwMode="gray">
          <a:xfrm>
            <a:off x="7556444" y="3516209"/>
            <a:ext cx="50373" cy="43371"/>
          </a:xfrm>
          <a:custGeom>
            <a:avLst/>
            <a:gdLst>
              <a:gd name="T0" fmla="*/ 2147483647 w 28"/>
              <a:gd name="T1" fmla="*/ 2147483647 h 24"/>
              <a:gd name="T2" fmla="*/ 2147483647 w 28"/>
              <a:gd name="T3" fmla="*/ 0 h 24"/>
              <a:gd name="T4" fmla="*/ 0 w 28"/>
              <a:gd name="T5" fmla="*/ 0 h 24"/>
              <a:gd name="T6" fmla="*/ 0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2147483647 w 28"/>
              <a:gd name="T25" fmla="*/ 2147483647 h 24"/>
              <a:gd name="T26" fmla="*/ 2147483647 w 28"/>
              <a:gd name="T27" fmla="*/ 2147483647 h 24"/>
              <a:gd name="T28" fmla="*/ 2147483647 w 28"/>
              <a:gd name="T29" fmla="*/ 2147483647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7" y="2"/>
                </a:moveTo>
                <a:lnTo>
                  <a:pt x="3" y="0"/>
                </a:lnTo>
                <a:lnTo>
                  <a:pt x="0" y="0"/>
                </a:lnTo>
                <a:lnTo>
                  <a:pt x="0" y="3"/>
                </a:lnTo>
                <a:lnTo>
                  <a:pt x="7" y="5"/>
                </a:lnTo>
                <a:lnTo>
                  <a:pt x="15" y="8"/>
                </a:lnTo>
                <a:lnTo>
                  <a:pt x="18" y="14"/>
                </a:lnTo>
                <a:lnTo>
                  <a:pt x="21" y="15"/>
                </a:lnTo>
                <a:lnTo>
                  <a:pt x="25" y="24"/>
                </a:lnTo>
                <a:lnTo>
                  <a:pt x="28" y="22"/>
                </a:lnTo>
                <a:lnTo>
                  <a:pt x="27" y="16"/>
                </a:lnTo>
                <a:lnTo>
                  <a:pt x="23" y="13"/>
                </a:lnTo>
                <a:lnTo>
                  <a:pt x="18" y="7"/>
                </a:lnTo>
                <a:lnTo>
                  <a:pt x="12" y="3"/>
                </a:lnTo>
                <a:lnTo>
                  <a:pt x="7"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4" name="Freeform 488"/>
          <p:cNvSpPr>
            <a:spLocks/>
          </p:cNvSpPr>
          <p:nvPr/>
        </p:nvSpPr>
        <p:spPr bwMode="gray">
          <a:xfrm>
            <a:off x="7634802" y="3574969"/>
            <a:ext cx="18190" cy="26582"/>
          </a:xfrm>
          <a:custGeom>
            <a:avLst/>
            <a:gdLst>
              <a:gd name="T0" fmla="*/ 0 w 10"/>
              <a:gd name="T1" fmla="*/ 2147483647 h 15"/>
              <a:gd name="T2" fmla="*/ 2147483647 w 10"/>
              <a:gd name="T3" fmla="*/ 2147483647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0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2" y="7"/>
                </a:lnTo>
                <a:lnTo>
                  <a:pt x="4" y="9"/>
                </a:lnTo>
                <a:lnTo>
                  <a:pt x="5" y="11"/>
                </a:lnTo>
                <a:lnTo>
                  <a:pt x="8" y="13"/>
                </a:lnTo>
                <a:lnTo>
                  <a:pt x="10" y="15"/>
                </a:lnTo>
                <a:lnTo>
                  <a:pt x="10" y="10"/>
                </a:lnTo>
                <a:lnTo>
                  <a:pt x="9" y="8"/>
                </a:lnTo>
                <a:lnTo>
                  <a:pt x="1" y="0"/>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5" name="Freeform 489"/>
          <p:cNvSpPr>
            <a:spLocks/>
          </p:cNvSpPr>
          <p:nvPr/>
        </p:nvSpPr>
        <p:spPr bwMode="gray">
          <a:xfrm>
            <a:off x="7664188" y="3593158"/>
            <a:ext cx="15392" cy="13991"/>
          </a:xfrm>
          <a:custGeom>
            <a:avLst/>
            <a:gdLst>
              <a:gd name="T0" fmla="*/ 2147483647 w 9"/>
              <a:gd name="T1" fmla="*/ 2147483647 h 8"/>
              <a:gd name="T2" fmla="*/ 2147483647 w 9"/>
              <a:gd name="T3" fmla="*/ 2147483647 h 8"/>
              <a:gd name="T4" fmla="*/ 2147483647 w 9"/>
              <a:gd name="T5" fmla="*/ 0 h 8"/>
              <a:gd name="T6" fmla="*/ 0 w 9"/>
              <a:gd name="T7" fmla="*/ 2147483647 h 8"/>
              <a:gd name="T8" fmla="*/ 2147483647 w 9"/>
              <a:gd name="T9" fmla="*/ 2147483647 h 8"/>
              <a:gd name="T10" fmla="*/ 2147483647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9" y="7"/>
                </a:moveTo>
                <a:lnTo>
                  <a:pt x="5" y="2"/>
                </a:lnTo>
                <a:lnTo>
                  <a:pt x="1" y="0"/>
                </a:lnTo>
                <a:lnTo>
                  <a:pt x="0" y="4"/>
                </a:lnTo>
                <a:lnTo>
                  <a:pt x="6" y="8"/>
                </a:lnTo>
                <a:lnTo>
                  <a:pt x="9" y="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6" name="Freeform 490"/>
          <p:cNvSpPr>
            <a:spLocks/>
          </p:cNvSpPr>
          <p:nvPr/>
        </p:nvSpPr>
        <p:spPr bwMode="gray">
          <a:xfrm>
            <a:off x="7696371" y="3608548"/>
            <a:ext cx="25186" cy="18188"/>
          </a:xfrm>
          <a:custGeom>
            <a:avLst/>
            <a:gdLst>
              <a:gd name="T0" fmla="*/ 2147483647 w 14"/>
              <a:gd name="T1" fmla="*/ 2147483647 h 10"/>
              <a:gd name="T2" fmla="*/ 2147483647 w 14"/>
              <a:gd name="T3" fmla="*/ 2147483647 h 10"/>
              <a:gd name="T4" fmla="*/ 2147483647 w 14"/>
              <a:gd name="T5" fmla="*/ 0 h 10"/>
              <a:gd name="T6" fmla="*/ 0 w 14"/>
              <a:gd name="T7" fmla="*/ 2147483647 h 10"/>
              <a:gd name="T8" fmla="*/ 0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4" y="10"/>
                </a:moveTo>
                <a:lnTo>
                  <a:pt x="11" y="5"/>
                </a:lnTo>
                <a:lnTo>
                  <a:pt x="2" y="0"/>
                </a:lnTo>
                <a:lnTo>
                  <a:pt x="0" y="2"/>
                </a:lnTo>
                <a:lnTo>
                  <a:pt x="0" y="5"/>
                </a:lnTo>
                <a:lnTo>
                  <a:pt x="11" y="10"/>
                </a:lnTo>
                <a:lnTo>
                  <a:pt x="14" y="1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7" name="Freeform 491"/>
          <p:cNvSpPr>
            <a:spLocks/>
          </p:cNvSpPr>
          <p:nvPr/>
        </p:nvSpPr>
        <p:spPr bwMode="gray">
          <a:xfrm>
            <a:off x="7732751" y="3629532"/>
            <a:ext cx="19589" cy="23784"/>
          </a:xfrm>
          <a:custGeom>
            <a:avLst/>
            <a:gdLst>
              <a:gd name="T0" fmla="*/ 2147483647 w 11"/>
              <a:gd name="T1" fmla="*/ 2147483647 h 13"/>
              <a:gd name="T2" fmla="*/ 2147483647 w 11"/>
              <a:gd name="T3" fmla="*/ 2147483647 h 13"/>
              <a:gd name="T4" fmla="*/ 2147483647 w 11"/>
              <a:gd name="T5" fmla="*/ 0 h 13"/>
              <a:gd name="T6" fmla="*/ 0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1" y="10"/>
                </a:moveTo>
                <a:lnTo>
                  <a:pt x="5" y="1"/>
                </a:lnTo>
                <a:lnTo>
                  <a:pt x="1" y="0"/>
                </a:lnTo>
                <a:lnTo>
                  <a:pt x="0" y="2"/>
                </a:lnTo>
                <a:lnTo>
                  <a:pt x="1" y="6"/>
                </a:lnTo>
                <a:lnTo>
                  <a:pt x="7" y="12"/>
                </a:lnTo>
                <a:lnTo>
                  <a:pt x="10" y="13"/>
                </a:lnTo>
                <a:lnTo>
                  <a:pt x="11" y="1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8" name="Freeform 492"/>
          <p:cNvSpPr>
            <a:spLocks/>
          </p:cNvSpPr>
          <p:nvPr/>
        </p:nvSpPr>
        <p:spPr bwMode="gray">
          <a:xfrm>
            <a:off x="7748141" y="3661710"/>
            <a:ext cx="13992" cy="12592"/>
          </a:xfrm>
          <a:custGeom>
            <a:avLst/>
            <a:gdLst>
              <a:gd name="T0" fmla="*/ 2147483647 w 8"/>
              <a:gd name="T1" fmla="*/ 0 h 7"/>
              <a:gd name="T2" fmla="*/ 0 w 8"/>
              <a:gd name="T3" fmla="*/ 0 h 7"/>
              <a:gd name="T4" fmla="*/ 2147483647 w 8"/>
              <a:gd name="T5" fmla="*/ 2147483647 h 7"/>
              <a:gd name="T6" fmla="*/ 2147483647 w 8"/>
              <a:gd name="T7" fmla="*/ 2147483647 h 7"/>
              <a:gd name="T8" fmla="*/ 2147483647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4" y="0"/>
                </a:moveTo>
                <a:lnTo>
                  <a:pt x="0" y="0"/>
                </a:lnTo>
                <a:lnTo>
                  <a:pt x="1" y="3"/>
                </a:lnTo>
                <a:lnTo>
                  <a:pt x="6" y="7"/>
                </a:lnTo>
                <a:lnTo>
                  <a:pt x="8" y="6"/>
                </a:lnTo>
                <a:lnTo>
                  <a:pt x="7" y="2"/>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19" name="Freeform 493"/>
          <p:cNvSpPr>
            <a:spLocks/>
          </p:cNvSpPr>
          <p:nvPr/>
        </p:nvSpPr>
        <p:spPr bwMode="gray">
          <a:xfrm>
            <a:off x="7721556" y="3682699"/>
            <a:ext cx="11194" cy="6995"/>
          </a:xfrm>
          <a:custGeom>
            <a:avLst/>
            <a:gdLst>
              <a:gd name="T0" fmla="*/ 0 w 6"/>
              <a:gd name="T1" fmla="*/ 2147483647 h 4"/>
              <a:gd name="T2" fmla="*/ 0 w 6"/>
              <a:gd name="T3" fmla="*/ 2147483647 h 4"/>
              <a:gd name="T4" fmla="*/ 2147483647 w 6"/>
              <a:gd name="T5" fmla="*/ 2147483647 h 4"/>
              <a:gd name="T6" fmla="*/ 2147483647 w 6"/>
              <a:gd name="T7" fmla="*/ 2147483647 h 4"/>
              <a:gd name="T8" fmla="*/ 2147483647 w 6"/>
              <a:gd name="T9" fmla="*/ 0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1"/>
                </a:moveTo>
                <a:lnTo>
                  <a:pt x="0" y="3"/>
                </a:lnTo>
                <a:lnTo>
                  <a:pt x="2" y="4"/>
                </a:lnTo>
                <a:lnTo>
                  <a:pt x="6" y="3"/>
                </a:lnTo>
                <a:lnTo>
                  <a:pt x="3" y="0"/>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0" name="Freeform 494"/>
          <p:cNvSpPr>
            <a:spLocks/>
          </p:cNvSpPr>
          <p:nvPr/>
        </p:nvSpPr>
        <p:spPr bwMode="gray">
          <a:xfrm>
            <a:off x="7720156" y="3643525"/>
            <a:ext cx="13992" cy="9794"/>
          </a:xfrm>
          <a:custGeom>
            <a:avLst/>
            <a:gdLst>
              <a:gd name="T0" fmla="*/ 0 w 8"/>
              <a:gd name="T1" fmla="*/ 0 h 5"/>
              <a:gd name="T2" fmla="*/ 0 w 8"/>
              <a:gd name="T3" fmla="*/ 2147483647 h 5"/>
              <a:gd name="T4" fmla="*/ 2147483647 w 8"/>
              <a:gd name="T5" fmla="*/ 2147483647 h 5"/>
              <a:gd name="T6" fmla="*/ 2147483647 w 8"/>
              <a:gd name="T7" fmla="*/ 2147483647 h 5"/>
              <a:gd name="T8" fmla="*/ 2147483647 w 8"/>
              <a:gd name="T9" fmla="*/ 0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0" y="1"/>
                </a:lnTo>
                <a:lnTo>
                  <a:pt x="4" y="5"/>
                </a:lnTo>
                <a:lnTo>
                  <a:pt x="8" y="3"/>
                </a:lnTo>
                <a:lnTo>
                  <a:pt x="4" y="0"/>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1" name="Freeform 495"/>
          <p:cNvSpPr>
            <a:spLocks/>
          </p:cNvSpPr>
          <p:nvPr/>
        </p:nvSpPr>
        <p:spPr bwMode="gray">
          <a:xfrm>
            <a:off x="7569037" y="3653316"/>
            <a:ext cx="6996" cy="12592"/>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2" name="Freeform 496"/>
          <p:cNvSpPr>
            <a:spLocks/>
          </p:cNvSpPr>
          <p:nvPr/>
        </p:nvSpPr>
        <p:spPr bwMode="gray">
          <a:xfrm>
            <a:off x="7598423" y="3667309"/>
            <a:ext cx="8395" cy="6995"/>
          </a:xfrm>
          <a:custGeom>
            <a:avLst/>
            <a:gdLst>
              <a:gd name="T0" fmla="*/ 0 w 5"/>
              <a:gd name="T1" fmla="*/ 2147483647 h 4"/>
              <a:gd name="T2" fmla="*/ 2147483647 w 5"/>
              <a:gd name="T3" fmla="*/ 2147483647 h 4"/>
              <a:gd name="T4" fmla="*/ 2147483647 w 5"/>
              <a:gd name="T5" fmla="*/ 2147483647 h 4"/>
              <a:gd name="T6" fmla="*/ 2147483647 w 5"/>
              <a:gd name="T7" fmla="*/ 0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3" y="4"/>
                </a:lnTo>
                <a:lnTo>
                  <a:pt x="5" y="3"/>
                </a:lnTo>
                <a:lnTo>
                  <a:pt x="3" y="0"/>
                </a:lnTo>
                <a:lnTo>
                  <a:pt x="0" y="1"/>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3" name="Freeform 497"/>
          <p:cNvSpPr>
            <a:spLocks/>
          </p:cNvSpPr>
          <p:nvPr/>
        </p:nvSpPr>
        <p:spPr bwMode="gray">
          <a:xfrm>
            <a:off x="7451502" y="4271706"/>
            <a:ext cx="5597" cy="8394"/>
          </a:xfrm>
          <a:custGeom>
            <a:avLst/>
            <a:gdLst>
              <a:gd name="T0" fmla="*/ 0 w 3"/>
              <a:gd name="T1" fmla="*/ 2147483647 h 5"/>
              <a:gd name="T2" fmla="*/ 2147483647 w 3"/>
              <a:gd name="T3" fmla="*/ 2147483647 h 5"/>
              <a:gd name="T4" fmla="*/ 2147483647 w 3"/>
              <a:gd name="T5" fmla="*/ 2147483647 h 5"/>
              <a:gd name="T6" fmla="*/ 2147483647 w 3"/>
              <a:gd name="T7" fmla="*/ 0 h 5"/>
              <a:gd name="T8" fmla="*/ 0 w 3"/>
              <a:gd name="T9" fmla="*/ 0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1" y="5"/>
                </a:lnTo>
                <a:lnTo>
                  <a:pt x="3" y="2"/>
                </a:lnTo>
                <a:lnTo>
                  <a:pt x="1" y="0"/>
                </a:lnTo>
                <a:lnTo>
                  <a:pt x="0" y="0"/>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4" name="Freeform 498"/>
          <p:cNvSpPr>
            <a:spLocks/>
          </p:cNvSpPr>
          <p:nvPr/>
        </p:nvSpPr>
        <p:spPr bwMode="gray">
          <a:xfrm>
            <a:off x="7521463" y="4271707"/>
            <a:ext cx="6996" cy="9794"/>
          </a:xfrm>
          <a:custGeom>
            <a:avLst/>
            <a:gdLst>
              <a:gd name="T0" fmla="*/ 2147483647 w 4"/>
              <a:gd name="T1" fmla="*/ 2147483647 h 6"/>
              <a:gd name="T2" fmla="*/ 2147483647 w 4"/>
              <a:gd name="T3" fmla="*/ 2147483647 h 6"/>
              <a:gd name="T4" fmla="*/ 2147483647 w 4"/>
              <a:gd name="T5" fmla="*/ 0 h 6"/>
              <a:gd name="T6" fmla="*/ 0 w 4"/>
              <a:gd name="T7" fmla="*/ 2147483647 h 6"/>
              <a:gd name="T8" fmla="*/ 0 w 4"/>
              <a:gd name="T9" fmla="*/ 2147483647 h 6"/>
              <a:gd name="T10" fmla="*/ 2147483647 w 4"/>
              <a:gd name="T11" fmla="*/ 2147483647 h 6"/>
              <a:gd name="T12" fmla="*/ 2147483647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4" y="6"/>
                </a:moveTo>
                <a:lnTo>
                  <a:pt x="3" y="1"/>
                </a:lnTo>
                <a:lnTo>
                  <a:pt x="1" y="0"/>
                </a:lnTo>
                <a:lnTo>
                  <a:pt x="0" y="3"/>
                </a:lnTo>
                <a:lnTo>
                  <a:pt x="0" y="4"/>
                </a:lnTo>
                <a:lnTo>
                  <a:pt x="2" y="6"/>
                </a:lnTo>
                <a:lnTo>
                  <a:pt x="4"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5" name="Freeform 499"/>
          <p:cNvSpPr>
            <a:spLocks/>
          </p:cNvSpPr>
          <p:nvPr/>
        </p:nvSpPr>
        <p:spPr bwMode="gray">
          <a:xfrm>
            <a:off x="7462694" y="4294093"/>
            <a:ext cx="67164" cy="71353"/>
          </a:xfrm>
          <a:custGeom>
            <a:avLst/>
            <a:gdLst>
              <a:gd name="T0" fmla="*/ 2147483647 w 37"/>
              <a:gd name="T1" fmla="*/ 2147483647 h 39"/>
              <a:gd name="T2" fmla="*/ 2147483647 w 37"/>
              <a:gd name="T3" fmla="*/ 2147483647 h 39"/>
              <a:gd name="T4" fmla="*/ 2147483647 w 37"/>
              <a:gd name="T5" fmla="*/ 2147483647 h 39"/>
              <a:gd name="T6" fmla="*/ 2147483647 w 37"/>
              <a:gd name="T7" fmla="*/ 0 h 39"/>
              <a:gd name="T8" fmla="*/ 2147483647 w 37"/>
              <a:gd name="T9" fmla="*/ 0 h 39"/>
              <a:gd name="T10" fmla="*/ 0 w 37"/>
              <a:gd name="T11" fmla="*/ 2147483647 h 39"/>
              <a:gd name="T12" fmla="*/ 2147483647 w 37"/>
              <a:gd name="T13" fmla="*/ 2147483647 h 39"/>
              <a:gd name="T14" fmla="*/ 2147483647 w 37"/>
              <a:gd name="T15" fmla="*/ 2147483647 h 39"/>
              <a:gd name="T16" fmla="*/ 2147483647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25" y="6"/>
                </a:move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lnTo>
                  <a:pt x="33" y="1"/>
                </a:lnTo>
                <a:lnTo>
                  <a:pt x="30" y="1"/>
                </a:lnTo>
                <a:lnTo>
                  <a:pt x="25" y="6"/>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6" name="Freeform 500"/>
          <p:cNvSpPr>
            <a:spLocks/>
          </p:cNvSpPr>
          <p:nvPr/>
        </p:nvSpPr>
        <p:spPr bwMode="gray">
          <a:xfrm>
            <a:off x="7839092" y="3749854"/>
            <a:ext cx="6996" cy="18188"/>
          </a:xfrm>
          <a:custGeom>
            <a:avLst/>
            <a:gdLst>
              <a:gd name="T0" fmla="*/ 0 w 4"/>
              <a:gd name="T1" fmla="*/ 2147483647 h 10"/>
              <a:gd name="T2" fmla="*/ 0 w 4"/>
              <a:gd name="T3" fmla="*/ 2147483647 h 10"/>
              <a:gd name="T4" fmla="*/ 2147483647 w 4"/>
              <a:gd name="T5" fmla="*/ 2147483647 h 10"/>
              <a:gd name="T6" fmla="*/ 2147483647 w 4"/>
              <a:gd name="T7" fmla="*/ 2147483647 h 10"/>
              <a:gd name="T8" fmla="*/ 2147483647 w 4"/>
              <a:gd name="T9" fmla="*/ 2147483647 h 10"/>
              <a:gd name="T10" fmla="*/ 0 w 4"/>
              <a:gd name="T11" fmla="*/ 0 h 10"/>
              <a:gd name="T12" fmla="*/ 0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0" y="3"/>
                </a:moveTo>
                <a:lnTo>
                  <a:pt x="0" y="7"/>
                </a:lnTo>
                <a:lnTo>
                  <a:pt x="2" y="10"/>
                </a:lnTo>
                <a:lnTo>
                  <a:pt x="4" y="6"/>
                </a:lnTo>
                <a:lnTo>
                  <a:pt x="4" y="2"/>
                </a:lnTo>
                <a:lnTo>
                  <a:pt x="0" y="0"/>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7" name="Freeform 501"/>
          <p:cNvSpPr>
            <a:spLocks/>
          </p:cNvSpPr>
          <p:nvPr/>
        </p:nvSpPr>
        <p:spPr bwMode="gray">
          <a:xfrm>
            <a:off x="7846089" y="3769439"/>
            <a:ext cx="11194" cy="11193"/>
          </a:xfrm>
          <a:custGeom>
            <a:avLst/>
            <a:gdLst>
              <a:gd name="T0" fmla="*/ 2147483647 w 6"/>
              <a:gd name="T1" fmla="*/ 2147483647 h 6"/>
              <a:gd name="T2" fmla="*/ 2147483647 w 6"/>
              <a:gd name="T3" fmla="*/ 2147483647 h 6"/>
              <a:gd name="T4" fmla="*/ 2147483647 w 6"/>
              <a:gd name="T5" fmla="*/ 0 h 6"/>
              <a:gd name="T6" fmla="*/ 0 w 6"/>
              <a:gd name="T7" fmla="*/ 2147483647 h 6"/>
              <a:gd name="T8" fmla="*/ 2147483647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5" y="6"/>
                </a:moveTo>
                <a:lnTo>
                  <a:pt x="6" y="4"/>
                </a:lnTo>
                <a:lnTo>
                  <a:pt x="1" y="0"/>
                </a:lnTo>
                <a:lnTo>
                  <a:pt x="0" y="2"/>
                </a:lnTo>
                <a:lnTo>
                  <a:pt x="5"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8" name="Freeform 502"/>
          <p:cNvSpPr>
            <a:spLocks/>
          </p:cNvSpPr>
          <p:nvPr/>
        </p:nvSpPr>
        <p:spPr bwMode="gray">
          <a:xfrm>
            <a:off x="7875472" y="3818407"/>
            <a:ext cx="6996" cy="9794"/>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2147483647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2" y="0"/>
                </a:moveTo>
                <a:lnTo>
                  <a:pt x="0" y="1"/>
                </a:lnTo>
                <a:lnTo>
                  <a:pt x="0" y="3"/>
                </a:lnTo>
                <a:lnTo>
                  <a:pt x="2" y="5"/>
                </a:lnTo>
                <a:lnTo>
                  <a:pt x="4" y="4"/>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29" name="Freeform 503"/>
          <p:cNvSpPr>
            <a:spLocks/>
          </p:cNvSpPr>
          <p:nvPr/>
        </p:nvSpPr>
        <p:spPr bwMode="gray">
          <a:xfrm>
            <a:off x="7878273" y="3835197"/>
            <a:ext cx="4198" cy="5596"/>
          </a:xfrm>
          <a:custGeom>
            <a:avLst/>
            <a:gdLst>
              <a:gd name="T0" fmla="*/ 0 w 2"/>
              <a:gd name="T1" fmla="*/ 2147483647 h 3"/>
              <a:gd name="T2" fmla="*/ 2147483647 w 2"/>
              <a:gd name="T3" fmla="*/ 2147483647 h 3"/>
              <a:gd name="T4" fmla="*/ 2147483647 w 2"/>
              <a:gd name="T5" fmla="*/ 0 h 3"/>
              <a:gd name="T6" fmla="*/ 0 w 2"/>
              <a:gd name="T7" fmla="*/ 0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2" y="2"/>
                </a:lnTo>
                <a:lnTo>
                  <a:pt x="2" y="0"/>
                </a:lnTo>
                <a:lnTo>
                  <a:pt x="0" y="0"/>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0" name="Freeform 504"/>
          <p:cNvSpPr>
            <a:spLocks/>
          </p:cNvSpPr>
          <p:nvPr/>
        </p:nvSpPr>
        <p:spPr bwMode="gray">
          <a:xfrm>
            <a:off x="7846090" y="3860381"/>
            <a:ext cx="5597" cy="6995"/>
          </a:xfrm>
          <a:custGeom>
            <a:avLst/>
            <a:gdLst>
              <a:gd name="T0" fmla="*/ 0 w 3"/>
              <a:gd name="T1" fmla="*/ 2147483647 h 4"/>
              <a:gd name="T2" fmla="*/ 2147483647 w 3"/>
              <a:gd name="T3" fmla="*/ 2147483647 h 4"/>
              <a:gd name="T4" fmla="*/ 2147483647 w 3"/>
              <a:gd name="T5" fmla="*/ 2147483647 h 4"/>
              <a:gd name="T6" fmla="*/ 2147483647 w 3"/>
              <a:gd name="T7" fmla="*/ 0 h 4"/>
              <a:gd name="T8" fmla="*/ 0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2" y="4"/>
                </a:lnTo>
                <a:lnTo>
                  <a:pt x="3" y="2"/>
                </a:lnTo>
                <a:lnTo>
                  <a:pt x="1" y="0"/>
                </a:lnTo>
                <a:lnTo>
                  <a:pt x="0" y="1"/>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1" name="Freeform 505"/>
          <p:cNvSpPr>
            <a:spLocks/>
          </p:cNvSpPr>
          <p:nvPr/>
        </p:nvSpPr>
        <p:spPr bwMode="gray">
          <a:xfrm>
            <a:off x="7833496" y="3857581"/>
            <a:ext cx="2798" cy="2798"/>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2" name="Freeform 506"/>
          <p:cNvSpPr>
            <a:spLocks/>
          </p:cNvSpPr>
          <p:nvPr/>
        </p:nvSpPr>
        <p:spPr bwMode="gray">
          <a:xfrm>
            <a:off x="7792917" y="3853385"/>
            <a:ext cx="47574" cy="37775"/>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0 w 26"/>
              <a:gd name="T11" fmla="*/ 0 h 21"/>
              <a:gd name="T12" fmla="*/ 0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2147483647 w 26"/>
              <a:gd name="T23" fmla="*/ 2147483647 h 21"/>
              <a:gd name="T24" fmla="*/ 2147483647 w 26"/>
              <a:gd name="T25" fmla="*/ 2147483647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25" y="16"/>
                </a:moveTo>
                <a:lnTo>
                  <a:pt x="15" y="9"/>
                </a:lnTo>
                <a:lnTo>
                  <a:pt x="9" y="3"/>
                </a:lnTo>
                <a:lnTo>
                  <a:pt x="6" y="3"/>
                </a:lnTo>
                <a:lnTo>
                  <a:pt x="4" y="1"/>
                </a:lnTo>
                <a:lnTo>
                  <a:pt x="0" y="0"/>
                </a:lnTo>
                <a:lnTo>
                  <a:pt x="0" y="3"/>
                </a:lnTo>
                <a:lnTo>
                  <a:pt x="1" y="6"/>
                </a:lnTo>
                <a:lnTo>
                  <a:pt x="7" y="11"/>
                </a:lnTo>
                <a:lnTo>
                  <a:pt x="9" y="12"/>
                </a:lnTo>
                <a:lnTo>
                  <a:pt x="19" y="19"/>
                </a:lnTo>
                <a:lnTo>
                  <a:pt x="25" y="21"/>
                </a:lnTo>
                <a:lnTo>
                  <a:pt x="26" y="19"/>
                </a:lnTo>
                <a:lnTo>
                  <a:pt x="25" y="1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3" name="Freeform 507"/>
          <p:cNvSpPr>
            <a:spLocks/>
          </p:cNvSpPr>
          <p:nvPr/>
        </p:nvSpPr>
        <p:spPr bwMode="gray">
          <a:xfrm>
            <a:off x="8016798" y="3798822"/>
            <a:ext cx="18190" cy="13991"/>
          </a:xfrm>
          <a:custGeom>
            <a:avLst/>
            <a:gdLst>
              <a:gd name="T0" fmla="*/ 0 w 10"/>
              <a:gd name="T1" fmla="*/ 2147483647 h 8"/>
              <a:gd name="T2" fmla="*/ 2147483647 w 10"/>
              <a:gd name="T3" fmla="*/ 2147483647 h 8"/>
              <a:gd name="T4" fmla="*/ 2147483647 w 10"/>
              <a:gd name="T5" fmla="*/ 2147483647 h 8"/>
              <a:gd name="T6" fmla="*/ 2147483647 w 10"/>
              <a:gd name="T7" fmla="*/ 2147483647 h 8"/>
              <a:gd name="T8" fmla="*/ 2147483647 w 10"/>
              <a:gd name="T9" fmla="*/ 0 h 8"/>
              <a:gd name="T10" fmla="*/ 0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6"/>
                </a:moveTo>
                <a:lnTo>
                  <a:pt x="3" y="8"/>
                </a:lnTo>
                <a:lnTo>
                  <a:pt x="10" y="8"/>
                </a:lnTo>
                <a:lnTo>
                  <a:pt x="10" y="3"/>
                </a:lnTo>
                <a:lnTo>
                  <a:pt x="8" y="0"/>
                </a:lnTo>
                <a:lnTo>
                  <a:pt x="0" y="1"/>
                </a:lnTo>
                <a:lnTo>
                  <a:pt x="0"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4" name="Freeform 508"/>
          <p:cNvSpPr>
            <a:spLocks/>
          </p:cNvSpPr>
          <p:nvPr/>
        </p:nvSpPr>
        <p:spPr bwMode="gray">
          <a:xfrm>
            <a:off x="8033589" y="3770838"/>
            <a:ext cx="25186" cy="15390"/>
          </a:xfrm>
          <a:custGeom>
            <a:avLst/>
            <a:gdLst>
              <a:gd name="T0" fmla="*/ 2147483647 w 14"/>
              <a:gd name="T1" fmla="*/ 2147483647 h 8"/>
              <a:gd name="T2" fmla="*/ 0 w 14"/>
              <a:gd name="T3" fmla="*/ 2147483647 h 8"/>
              <a:gd name="T4" fmla="*/ 2147483647 w 14"/>
              <a:gd name="T5" fmla="*/ 2147483647 h 8"/>
              <a:gd name="T6" fmla="*/ 2147483647 w 14"/>
              <a:gd name="T7" fmla="*/ 2147483647 h 8"/>
              <a:gd name="T8" fmla="*/ 2147483647 w 14"/>
              <a:gd name="T9" fmla="*/ 0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8" y="2"/>
                </a:moveTo>
                <a:lnTo>
                  <a:pt x="0" y="7"/>
                </a:lnTo>
                <a:lnTo>
                  <a:pt x="4" y="8"/>
                </a:lnTo>
                <a:lnTo>
                  <a:pt x="14" y="3"/>
                </a:lnTo>
                <a:lnTo>
                  <a:pt x="12" y="0"/>
                </a:lnTo>
                <a:lnTo>
                  <a:pt x="8"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5" name="Freeform 509"/>
          <p:cNvSpPr>
            <a:spLocks noEditPoints="1"/>
          </p:cNvSpPr>
          <p:nvPr/>
        </p:nvSpPr>
        <p:spPr bwMode="gray">
          <a:xfrm>
            <a:off x="7839092" y="4141594"/>
            <a:ext cx="198693" cy="292406"/>
          </a:xfrm>
          <a:custGeom>
            <a:avLst/>
            <a:gdLst>
              <a:gd name="T0" fmla="*/ 2147483647 w 109"/>
              <a:gd name="T1" fmla="*/ 2147483647 h 160"/>
              <a:gd name="T2" fmla="*/ 2147483647 w 109"/>
              <a:gd name="T3" fmla="*/ 2147483647 h 160"/>
              <a:gd name="T4" fmla="*/ 2147483647 w 109"/>
              <a:gd name="T5" fmla="*/ 2147483647 h 160"/>
              <a:gd name="T6" fmla="*/ 2147483647 w 109"/>
              <a:gd name="T7" fmla="*/ 2147483647 h 160"/>
              <a:gd name="T8" fmla="*/ 2147483647 w 109"/>
              <a:gd name="T9" fmla="*/ 2147483647 h 160"/>
              <a:gd name="T10" fmla="*/ 2147483647 w 109"/>
              <a:gd name="T11" fmla="*/ 2147483647 h 160"/>
              <a:gd name="T12" fmla="*/ 2147483647 w 109"/>
              <a:gd name="T13" fmla="*/ 2147483647 h 160"/>
              <a:gd name="T14" fmla="*/ 2147483647 w 109"/>
              <a:gd name="T15" fmla="*/ 2147483647 h 160"/>
              <a:gd name="T16" fmla="*/ 2147483647 w 109"/>
              <a:gd name="T17" fmla="*/ 2147483647 h 160"/>
              <a:gd name="T18" fmla="*/ 2147483647 w 109"/>
              <a:gd name="T19" fmla="*/ 2147483647 h 160"/>
              <a:gd name="T20" fmla="*/ 2147483647 w 109"/>
              <a:gd name="T21" fmla="*/ 2147483647 h 160"/>
              <a:gd name="T22" fmla="*/ 2147483647 w 109"/>
              <a:gd name="T23" fmla="*/ 2147483647 h 160"/>
              <a:gd name="T24" fmla="*/ 2147483647 w 109"/>
              <a:gd name="T25" fmla="*/ 2147483647 h 160"/>
              <a:gd name="T26" fmla="*/ 2147483647 w 109"/>
              <a:gd name="T27" fmla="*/ 2147483647 h 160"/>
              <a:gd name="T28" fmla="*/ 2147483647 w 109"/>
              <a:gd name="T29" fmla="*/ 2147483647 h 160"/>
              <a:gd name="T30" fmla="*/ 2147483647 w 109"/>
              <a:gd name="T31" fmla="*/ 2147483647 h 160"/>
              <a:gd name="T32" fmla="*/ 2147483647 w 109"/>
              <a:gd name="T33" fmla="*/ 2147483647 h 160"/>
              <a:gd name="T34" fmla="*/ 2147483647 w 109"/>
              <a:gd name="T35" fmla="*/ 2147483647 h 160"/>
              <a:gd name="T36" fmla="*/ 2147483647 w 109"/>
              <a:gd name="T37" fmla="*/ 2147483647 h 160"/>
              <a:gd name="T38" fmla="*/ 2147483647 w 109"/>
              <a:gd name="T39" fmla="*/ 2147483647 h 160"/>
              <a:gd name="T40" fmla="*/ 2147483647 w 109"/>
              <a:gd name="T41" fmla="*/ 2147483647 h 160"/>
              <a:gd name="T42" fmla="*/ 2147483647 w 109"/>
              <a:gd name="T43" fmla="*/ 2147483647 h 160"/>
              <a:gd name="T44" fmla="*/ 2147483647 w 109"/>
              <a:gd name="T45" fmla="*/ 2147483647 h 160"/>
              <a:gd name="T46" fmla="*/ 2147483647 w 109"/>
              <a:gd name="T47" fmla="*/ 2147483647 h 160"/>
              <a:gd name="T48" fmla="*/ 2147483647 w 109"/>
              <a:gd name="T49" fmla="*/ 2147483647 h 160"/>
              <a:gd name="T50" fmla="*/ 0 w 109"/>
              <a:gd name="T51" fmla="*/ 2147483647 h 160"/>
              <a:gd name="T52" fmla="*/ 2147483647 w 109"/>
              <a:gd name="T53" fmla="*/ 2147483647 h 160"/>
              <a:gd name="T54" fmla="*/ 2147483647 w 109"/>
              <a:gd name="T55" fmla="*/ 2147483647 h 160"/>
              <a:gd name="T56" fmla="*/ 2147483647 w 109"/>
              <a:gd name="T57" fmla="*/ 2147483647 h 160"/>
              <a:gd name="T58" fmla="*/ 2147483647 w 109"/>
              <a:gd name="T59" fmla="*/ 2147483647 h 160"/>
              <a:gd name="T60" fmla="*/ 2147483647 w 109"/>
              <a:gd name="T61" fmla="*/ 2147483647 h 160"/>
              <a:gd name="T62" fmla="*/ 2147483647 w 109"/>
              <a:gd name="T63" fmla="*/ 2147483647 h 1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9"/>
              <a:gd name="T97" fmla="*/ 0 h 160"/>
              <a:gd name="T98" fmla="*/ 109 w 109"/>
              <a:gd name="T99" fmla="*/ 160 h 1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9" h="160">
                <a:moveTo>
                  <a:pt x="101" y="42"/>
                </a:moveTo>
                <a:lnTo>
                  <a:pt x="94" y="44"/>
                </a:lnTo>
                <a:lnTo>
                  <a:pt x="87" y="39"/>
                </a:lnTo>
                <a:lnTo>
                  <a:pt x="85" y="30"/>
                </a:lnTo>
                <a:lnTo>
                  <a:pt x="81" y="25"/>
                </a:lnTo>
                <a:lnTo>
                  <a:pt x="82" y="30"/>
                </a:lnTo>
                <a:lnTo>
                  <a:pt x="80" y="32"/>
                </a:lnTo>
                <a:lnTo>
                  <a:pt x="77" y="29"/>
                </a:lnTo>
                <a:lnTo>
                  <a:pt x="73" y="20"/>
                </a:lnTo>
                <a:lnTo>
                  <a:pt x="73" y="15"/>
                </a:lnTo>
                <a:lnTo>
                  <a:pt x="69" y="10"/>
                </a:lnTo>
                <a:lnTo>
                  <a:pt x="66" y="10"/>
                </a:lnTo>
                <a:lnTo>
                  <a:pt x="56" y="0"/>
                </a:lnTo>
                <a:lnTo>
                  <a:pt x="56" y="5"/>
                </a:lnTo>
                <a:lnTo>
                  <a:pt x="59" y="10"/>
                </a:lnTo>
                <a:lnTo>
                  <a:pt x="69" y="25"/>
                </a:lnTo>
                <a:lnTo>
                  <a:pt x="73" y="33"/>
                </a:lnTo>
                <a:lnTo>
                  <a:pt x="76" y="48"/>
                </a:lnTo>
                <a:lnTo>
                  <a:pt x="74" y="57"/>
                </a:lnTo>
                <a:lnTo>
                  <a:pt x="66" y="59"/>
                </a:lnTo>
                <a:lnTo>
                  <a:pt x="66" y="64"/>
                </a:lnTo>
                <a:lnTo>
                  <a:pt x="73" y="66"/>
                </a:lnTo>
                <a:lnTo>
                  <a:pt x="79" y="74"/>
                </a:lnTo>
                <a:lnTo>
                  <a:pt x="78" y="81"/>
                </a:lnTo>
                <a:lnTo>
                  <a:pt x="73" y="87"/>
                </a:lnTo>
                <a:lnTo>
                  <a:pt x="79" y="90"/>
                </a:lnTo>
                <a:lnTo>
                  <a:pt x="84" y="88"/>
                </a:lnTo>
                <a:lnTo>
                  <a:pt x="92" y="70"/>
                </a:lnTo>
                <a:lnTo>
                  <a:pt x="96" y="66"/>
                </a:lnTo>
                <a:lnTo>
                  <a:pt x="94" y="61"/>
                </a:lnTo>
                <a:lnTo>
                  <a:pt x="94" y="59"/>
                </a:lnTo>
                <a:lnTo>
                  <a:pt x="100" y="59"/>
                </a:lnTo>
                <a:lnTo>
                  <a:pt x="105" y="61"/>
                </a:lnTo>
                <a:lnTo>
                  <a:pt x="106" y="48"/>
                </a:lnTo>
                <a:lnTo>
                  <a:pt x="109" y="44"/>
                </a:lnTo>
                <a:lnTo>
                  <a:pt x="109" y="35"/>
                </a:lnTo>
                <a:lnTo>
                  <a:pt x="103" y="37"/>
                </a:lnTo>
                <a:lnTo>
                  <a:pt x="101" y="42"/>
                </a:lnTo>
                <a:close/>
                <a:moveTo>
                  <a:pt x="61" y="88"/>
                </a:moveTo>
                <a:lnTo>
                  <a:pt x="58" y="88"/>
                </a:lnTo>
                <a:lnTo>
                  <a:pt x="58" y="82"/>
                </a:lnTo>
                <a:lnTo>
                  <a:pt x="56" y="79"/>
                </a:lnTo>
                <a:lnTo>
                  <a:pt x="50" y="81"/>
                </a:lnTo>
                <a:lnTo>
                  <a:pt x="50" y="87"/>
                </a:lnTo>
                <a:lnTo>
                  <a:pt x="44" y="96"/>
                </a:lnTo>
                <a:lnTo>
                  <a:pt x="44" y="101"/>
                </a:lnTo>
                <a:lnTo>
                  <a:pt x="40" y="107"/>
                </a:lnTo>
                <a:lnTo>
                  <a:pt x="29" y="114"/>
                </a:lnTo>
                <a:lnTo>
                  <a:pt x="21" y="123"/>
                </a:lnTo>
                <a:lnTo>
                  <a:pt x="11" y="129"/>
                </a:lnTo>
                <a:lnTo>
                  <a:pt x="5" y="137"/>
                </a:lnTo>
                <a:lnTo>
                  <a:pt x="0" y="149"/>
                </a:lnTo>
                <a:lnTo>
                  <a:pt x="1" y="154"/>
                </a:lnTo>
                <a:lnTo>
                  <a:pt x="8" y="154"/>
                </a:lnTo>
                <a:lnTo>
                  <a:pt x="23" y="160"/>
                </a:lnTo>
                <a:lnTo>
                  <a:pt x="36" y="147"/>
                </a:lnTo>
                <a:lnTo>
                  <a:pt x="43" y="130"/>
                </a:lnTo>
                <a:lnTo>
                  <a:pt x="48" y="124"/>
                </a:lnTo>
                <a:lnTo>
                  <a:pt x="56" y="121"/>
                </a:lnTo>
                <a:lnTo>
                  <a:pt x="58" y="114"/>
                </a:lnTo>
                <a:lnTo>
                  <a:pt x="61" y="109"/>
                </a:lnTo>
                <a:lnTo>
                  <a:pt x="67" y="100"/>
                </a:lnTo>
                <a:lnTo>
                  <a:pt x="68" y="85"/>
                </a:lnTo>
                <a:lnTo>
                  <a:pt x="63" y="84"/>
                </a:lnTo>
                <a:lnTo>
                  <a:pt x="61" y="88"/>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6" name="Freeform 510"/>
          <p:cNvSpPr>
            <a:spLocks/>
          </p:cNvSpPr>
          <p:nvPr/>
        </p:nvSpPr>
        <p:spPr bwMode="gray">
          <a:xfrm>
            <a:off x="7854486" y="4436799"/>
            <a:ext cx="8395" cy="12592"/>
          </a:xfrm>
          <a:custGeom>
            <a:avLst/>
            <a:gdLst>
              <a:gd name="T0" fmla="*/ 0 w 4"/>
              <a:gd name="T1" fmla="*/ 2147483647 h 7"/>
              <a:gd name="T2" fmla="*/ 2147483647 w 4"/>
              <a:gd name="T3" fmla="*/ 2147483647 h 7"/>
              <a:gd name="T4" fmla="*/ 2147483647 w 4"/>
              <a:gd name="T5" fmla="*/ 0 h 7"/>
              <a:gd name="T6" fmla="*/ 2147483647 w 4"/>
              <a:gd name="T7" fmla="*/ 0 h 7"/>
              <a:gd name="T8" fmla="*/ 0 w 4"/>
              <a:gd name="T9" fmla="*/ 2147483647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0" y="7"/>
                </a:moveTo>
                <a:lnTo>
                  <a:pt x="4" y="5"/>
                </a:lnTo>
                <a:lnTo>
                  <a:pt x="4" y="0"/>
                </a:lnTo>
                <a:lnTo>
                  <a:pt x="1" y="0"/>
                </a:lnTo>
                <a:lnTo>
                  <a:pt x="0" y="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7" name="Freeform 511"/>
          <p:cNvSpPr>
            <a:spLocks/>
          </p:cNvSpPr>
          <p:nvPr/>
        </p:nvSpPr>
        <p:spPr bwMode="gray">
          <a:xfrm>
            <a:off x="8176313" y="3744256"/>
            <a:ext cx="8395" cy="8394"/>
          </a:xfrm>
          <a:custGeom>
            <a:avLst/>
            <a:gdLst>
              <a:gd name="T0" fmla="*/ 2147483647 w 5"/>
              <a:gd name="T1" fmla="*/ 0 h 5"/>
              <a:gd name="T2" fmla="*/ 0 w 5"/>
              <a:gd name="T3" fmla="*/ 2147483647 h 5"/>
              <a:gd name="T4" fmla="*/ 0 w 5"/>
              <a:gd name="T5" fmla="*/ 2147483647 h 5"/>
              <a:gd name="T6" fmla="*/ 2147483647 w 5"/>
              <a:gd name="T7" fmla="*/ 2147483647 h 5"/>
              <a:gd name="T8" fmla="*/ 2147483647 w 5"/>
              <a:gd name="T9" fmla="*/ 2147483647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2" y="0"/>
                </a:moveTo>
                <a:lnTo>
                  <a:pt x="0" y="1"/>
                </a:lnTo>
                <a:lnTo>
                  <a:pt x="0" y="3"/>
                </a:lnTo>
                <a:lnTo>
                  <a:pt x="2" y="5"/>
                </a:lnTo>
                <a:lnTo>
                  <a:pt x="5" y="4"/>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8" name="Freeform 512"/>
          <p:cNvSpPr>
            <a:spLocks/>
          </p:cNvSpPr>
          <p:nvPr/>
        </p:nvSpPr>
        <p:spPr bwMode="gray">
          <a:xfrm>
            <a:off x="8179111" y="3761047"/>
            <a:ext cx="5597" cy="6995"/>
          </a:xfrm>
          <a:custGeom>
            <a:avLst/>
            <a:gdLst>
              <a:gd name="T0" fmla="*/ 0 w 3"/>
              <a:gd name="T1" fmla="*/ 2147483647 h 4"/>
              <a:gd name="T2" fmla="*/ 2147483647 w 3"/>
              <a:gd name="T3" fmla="*/ 2147483647 h 4"/>
              <a:gd name="T4" fmla="*/ 2147483647 w 3"/>
              <a:gd name="T5" fmla="*/ 0 h 4"/>
              <a:gd name="T6" fmla="*/ 0 w 3"/>
              <a:gd name="T7" fmla="*/ 0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4"/>
                </a:moveTo>
                <a:lnTo>
                  <a:pt x="3" y="3"/>
                </a:lnTo>
                <a:lnTo>
                  <a:pt x="3" y="0"/>
                </a:lnTo>
                <a:lnTo>
                  <a:pt x="0" y="0"/>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39" name="Freeform 513"/>
          <p:cNvSpPr>
            <a:spLocks/>
          </p:cNvSpPr>
          <p:nvPr/>
        </p:nvSpPr>
        <p:spPr bwMode="gray">
          <a:xfrm>
            <a:off x="8187507" y="3884165"/>
            <a:ext cx="8395" cy="6995"/>
          </a:xfrm>
          <a:custGeom>
            <a:avLst/>
            <a:gdLst>
              <a:gd name="T0" fmla="*/ 0 w 5"/>
              <a:gd name="T1" fmla="*/ 2147483647 h 4"/>
              <a:gd name="T2" fmla="*/ 2147483647 w 5"/>
              <a:gd name="T3" fmla="*/ 2147483647 h 4"/>
              <a:gd name="T4" fmla="*/ 2147483647 w 5"/>
              <a:gd name="T5" fmla="*/ 2147483647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2" y="4"/>
                </a:lnTo>
                <a:lnTo>
                  <a:pt x="5" y="2"/>
                </a:lnTo>
                <a:lnTo>
                  <a:pt x="2" y="0"/>
                </a:lnTo>
                <a:lnTo>
                  <a:pt x="1" y="1"/>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0" name="Freeform 514"/>
          <p:cNvSpPr>
            <a:spLocks/>
          </p:cNvSpPr>
          <p:nvPr/>
        </p:nvSpPr>
        <p:spPr bwMode="gray">
          <a:xfrm>
            <a:off x="6926784" y="3671505"/>
            <a:ext cx="691228" cy="584812"/>
          </a:xfrm>
          <a:custGeom>
            <a:avLst/>
            <a:gdLst>
              <a:gd name="T0" fmla="*/ 2147483647 w 379"/>
              <a:gd name="T1" fmla="*/ 2147483647 h 321"/>
              <a:gd name="T2" fmla="*/ 2147483647 w 379"/>
              <a:gd name="T3" fmla="*/ 2147483647 h 321"/>
              <a:gd name="T4" fmla="*/ 2147483647 w 379"/>
              <a:gd name="T5" fmla="*/ 2147483647 h 321"/>
              <a:gd name="T6" fmla="*/ 2147483647 w 379"/>
              <a:gd name="T7" fmla="*/ 2147483647 h 321"/>
              <a:gd name="T8" fmla="*/ 2147483647 w 379"/>
              <a:gd name="T9" fmla="*/ 2147483647 h 321"/>
              <a:gd name="T10" fmla="*/ 2147483647 w 379"/>
              <a:gd name="T11" fmla="*/ 2147483647 h 321"/>
              <a:gd name="T12" fmla="*/ 2147483647 w 379"/>
              <a:gd name="T13" fmla="*/ 2147483647 h 321"/>
              <a:gd name="T14" fmla="*/ 2147483647 w 379"/>
              <a:gd name="T15" fmla="*/ 2147483647 h 321"/>
              <a:gd name="T16" fmla="*/ 2147483647 w 379"/>
              <a:gd name="T17" fmla="*/ 2147483647 h 321"/>
              <a:gd name="T18" fmla="*/ 2147483647 w 379"/>
              <a:gd name="T19" fmla="*/ 2147483647 h 321"/>
              <a:gd name="T20" fmla="*/ 2147483647 w 379"/>
              <a:gd name="T21" fmla="*/ 2147483647 h 321"/>
              <a:gd name="T22" fmla="*/ 2147483647 w 379"/>
              <a:gd name="T23" fmla="*/ 2147483647 h 321"/>
              <a:gd name="T24" fmla="*/ 2147483647 w 379"/>
              <a:gd name="T25" fmla="*/ 2147483647 h 321"/>
              <a:gd name="T26" fmla="*/ 2147483647 w 379"/>
              <a:gd name="T27" fmla="*/ 2147483647 h 321"/>
              <a:gd name="T28" fmla="*/ 2147483647 w 379"/>
              <a:gd name="T29" fmla="*/ 2147483647 h 321"/>
              <a:gd name="T30" fmla="*/ 2147483647 w 379"/>
              <a:gd name="T31" fmla="*/ 2147483647 h 321"/>
              <a:gd name="T32" fmla="*/ 2147483647 w 379"/>
              <a:gd name="T33" fmla="*/ 2147483647 h 321"/>
              <a:gd name="T34" fmla="*/ 2147483647 w 379"/>
              <a:gd name="T35" fmla="*/ 2147483647 h 321"/>
              <a:gd name="T36" fmla="*/ 2147483647 w 379"/>
              <a:gd name="T37" fmla="*/ 2147483647 h 321"/>
              <a:gd name="T38" fmla="*/ 2147483647 w 379"/>
              <a:gd name="T39" fmla="*/ 2147483647 h 321"/>
              <a:gd name="T40" fmla="*/ 2147483647 w 379"/>
              <a:gd name="T41" fmla="*/ 2147483647 h 321"/>
              <a:gd name="T42" fmla="*/ 2147483647 w 379"/>
              <a:gd name="T43" fmla="*/ 2147483647 h 321"/>
              <a:gd name="T44" fmla="*/ 2147483647 w 379"/>
              <a:gd name="T45" fmla="*/ 2147483647 h 321"/>
              <a:gd name="T46" fmla="*/ 2147483647 w 379"/>
              <a:gd name="T47" fmla="*/ 2147483647 h 321"/>
              <a:gd name="T48" fmla="*/ 2147483647 w 379"/>
              <a:gd name="T49" fmla="*/ 2147483647 h 321"/>
              <a:gd name="T50" fmla="*/ 2147483647 w 379"/>
              <a:gd name="T51" fmla="*/ 2147483647 h 321"/>
              <a:gd name="T52" fmla="*/ 2147483647 w 379"/>
              <a:gd name="T53" fmla="*/ 2147483647 h 321"/>
              <a:gd name="T54" fmla="*/ 2147483647 w 379"/>
              <a:gd name="T55" fmla="*/ 2147483647 h 321"/>
              <a:gd name="T56" fmla="*/ 2147483647 w 379"/>
              <a:gd name="T57" fmla="*/ 2147483647 h 321"/>
              <a:gd name="T58" fmla="*/ 2147483647 w 379"/>
              <a:gd name="T59" fmla="*/ 2147483647 h 321"/>
              <a:gd name="T60" fmla="*/ 2147483647 w 379"/>
              <a:gd name="T61" fmla="*/ 2147483647 h 321"/>
              <a:gd name="T62" fmla="*/ 2147483647 w 379"/>
              <a:gd name="T63" fmla="*/ 2147483647 h 321"/>
              <a:gd name="T64" fmla="*/ 2147483647 w 379"/>
              <a:gd name="T65" fmla="*/ 2147483647 h 321"/>
              <a:gd name="T66" fmla="*/ 2147483647 w 379"/>
              <a:gd name="T67" fmla="*/ 2147483647 h 321"/>
              <a:gd name="T68" fmla="*/ 2147483647 w 379"/>
              <a:gd name="T69" fmla="*/ 2147483647 h 321"/>
              <a:gd name="T70" fmla="*/ 2147483647 w 379"/>
              <a:gd name="T71" fmla="*/ 2147483647 h 321"/>
              <a:gd name="T72" fmla="*/ 2147483647 w 379"/>
              <a:gd name="T73" fmla="*/ 2147483647 h 321"/>
              <a:gd name="T74" fmla="*/ 2147483647 w 379"/>
              <a:gd name="T75" fmla="*/ 2147483647 h 321"/>
              <a:gd name="T76" fmla="*/ 2147483647 w 379"/>
              <a:gd name="T77" fmla="*/ 2147483647 h 321"/>
              <a:gd name="T78" fmla="*/ 2147483647 w 379"/>
              <a:gd name="T79" fmla="*/ 2147483647 h 321"/>
              <a:gd name="T80" fmla="*/ 2147483647 w 379"/>
              <a:gd name="T81" fmla="*/ 2147483647 h 321"/>
              <a:gd name="T82" fmla="*/ 2147483647 w 379"/>
              <a:gd name="T83" fmla="*/ 2147483647 h 321"/>
              <a:gd name="T84" fmla="*/ 2147483647 w 379"/>
              <a:gd name="T85" fmla="*/ 2147483647 h 321"/>
              <a:gd name="T86" fmla="*/ 2147483647 w 379"/>
              <a:gd name="T87" fmla="*/ 2147483647 h 321"/>
              <a:gd name="T88" fmla="*/ 2147483647 w 379"/>
              <a:gd name="T89" fmla="*/ 2147483647 h 321"/>
              <a:gd name="T90" fmla="*/ 2147483647 w 379"/>
              <a:gd name="T91" fmla="*/ 2147483647 h 321"/>
              <a:gd name="T92" fmla="*/ 2147483647 w 379"/>
              <a:gd name="T93" fmla="*/ 2147483647 h 321"/>
              <a:gd name="T94" fmla="*/ 2147483647 w 379"/>
              <a:gd name="T95" fmla="*/ 2147483647 h 321"/>
              <a:gd name="T96" fmla="*/ 2147483647 w 379"/>
              <a:gd name="T97" fmla="*/ 2147483647 h 321"/>
              <a:gd name="T98" fmla="*/ 2147483647 w 379"/>
              <a:gd name="T99" fmla="*/ 2147483647 h 321"/>
              <a:gd name="T100" fmla="*/ 2147483647 w 379"/>
              <a:gd name="T101" fmla="*/ 2147483647 h 321"/>
              <a:gd name="T102" fmla="*/ 2147483647 w 379"/>
              <a:gd name="T103" fmla="*/ 2147483647 h 321"/>
              <a:gd name="T104" fmla="*/ 2147483647 w 379"/>
              <a:gd name="T105" fmla="*/ 2147483647 h 321"/>
              <a:gd name="T106" fmla="*/ 2147483647 w 379"/>
              <a:gd name="T107" fmla="*/ 2147483647 h 321"/>
              <a:gd name="T108" fmla="*/ 2147483647 w 379"/>
              <a:gd name="T109" fmla="*/ 2147483647 h 321"/>
              <a:gd name="T110" fmla="*/ 2147483647 w 379"/>
              <a:gd name="T111" fmla="*/ 2147483647 h 321"/>
              <a:gd name="T112" fmla="*/ 2147483647 w 379"/>
              <a:gd name="T113" fmla="*/ 2147483647 h 321"/>
              <a:gd name="T114" fmla="*/ 2147483647 w 379"/>
              <a:gd name="T115" fmla="*/ 2147483647 h 321"/>
              <a:gd name="T116" fmla="*/ 2147483647 w 379"/>
              <a:gd name="T117" fmla="*/ 2147483647 h 321"/>
              <a:gd name="T118" fmla="*/ 2147483647 w 379"/>
              <a:gd name="T119" fmla="*/ 2147483647 h 321"/>
              <a:gd name="T120" fmla="*/ 2147483647 w 379"/>
              <a:gd name="T121" fmla="*/ 2147483647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9"/>
              <a:gd name="T184" fmla="*/ 0 h 321"/>
              <a:gd name="T185" fmla="*/ 379 w 379"/>
              <a:gd name="T186" fmla="*/ 321 h 3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9" h="321">
                <a:moveTo>
                  <a:pt x="321" y="310"/>
                </a:moveTo>
                <a:lnTo>
                  <a:pt x="325" y="305"/>
                </a:lnTo>
                <a:lnTo>
                  <a:pt x="330" y="304"/>
                </a:lnTo>
                <a:lnTo>
                  <a:pt x="345" y="299"/>
                </a:lnTo>
                <a:lnTo>
                  <a:pt x="346" y="293"/>
                </a:lnTo>
                <a:lnTo>
                  <a:pt x="345" y="284"/>
                </a:lnTo>
                <a:lnTo>
                  <a:pt x="353" y="268"/>
                </a:lnTo>
                <a:lnTo>
                  <a:pt x="352" y="264"/>
                </a:lnTo>
                <a:lnTo>
                  <a:pt x="358" y="253"/>
                </a:lnTo>
                <a:lnTo>
                  <a:pt x="358" y="249"/>
                </a:lnTo>
                <a:lnTo>
                  <a:pt x="368" y="236"/>
                </a:lnTo>
                <a:lnTo>
                  <a:pt x="371" y="231"/>
                </a:lnTo>
                <a:lnTo>
                  <a:pt x="371" y="228"/>
                </a:lnTo>
                <a:lnTo>
                  <a:pt x="375" y="222"/>
                </a:lnTo>
                <a:lnTo>
                  <a:pt x="375" y="219"/>
                </a:lnTo>
                <a:lnTo>
                  <a:pt x="374" y="212"/>
                </a:lnTo>
                <a:lnTo>
                  <a:pt x="377" y="203"/>
                </a:lnTo>
                <a:lnTo>
                  <a:pt x="377" y="190"/>
                </a:lnTo>
                <a:lnTo>
                  <a:pt x="379" y="184"/>
                </a:lnTo>
                <a:lnTo>
                  <a:pt x="374" y="178"/>
                </a:lnTo>
                <a:lnTo>
                  <a:pt x="373" y="171"/>
                </a:lnTo>
                <a:lnTo>
                  <a:pt x="375" y="156"/>
                </a:lnTo>
                <a:lnTo>
                  <a:pt x="374" y="154"/>
                </a:lnTo>
                <a:lnTo>
                  <a:pt x="371" y="157"/>
                </a:lnTo>
                <a:lnTo>
                  <a:pt x="367" y="150"/>
                </a:lnTo>
                <a:lnTo>
                  <a:pt x="362" y="141"/>
                </a:lnTo>
                <a:lnTo>
                  <a:pt x="358" y="138"/>
                </a:lnTo>
                <a:lnTo>
                  <a:pt x="352" y="132"/>
                </a:lnTo>
                <a:lnTo>
                  <a:pt x="351" y="125"/>
                </a:lnTo>
                <a:lnTo>
                  <a:pt x="348" y="125"/>
                </a:lnTo>
                <a:lnTo>
                  <a:pt x="344" y="126"/>
                </a:lnTo>
                <a:lnTo>
                  <a:pt x="338" y="121"/>
                </a:lnTo>
                <a:lnTo>
                  <a:pt x="339" y="111"/>
                </a:lnTo>
                <a:lnTo>
                  <a:pt x="334" y="105"/>
                </a:lnTo>
                <a:lnTo>
                  <a:pt x="333" y="100"/>
                </a:lnTo>
                <a:lnTo>
                  <a:pt x="332" y="97"/>
                </a:lnTo>
                <a:lnTo>
                  <a:pt x="325" y="96"/>
                </a:lnTo>
                <a:lnTo>
                  <a:pt x="321" y="90"/>
                </a:lnTo>
                <a:lnTo>
                  <a:pt x="314" y="89"/>
                </a:lnTo>
                <a:lnTo>
                  <a:pt x="312" y="82"/>
                </a:lnTo>
                <a:lnTo>
                  <a:pt x="310" y="77"/>
                </a:lnTo>
                <a:lnTo>
                  <a:pt x="308" y="65"/>
                </a:lnTo>
                <a:lnTo>
                  <a:pt x="303" y="59"/>
                </a:lnTo>
                <a:lnTo>
                  <a:pt x="302" y="41"/>
                </a:lnTo>
                <a:lnTo>
                  <a:pt x="299" y="39"/>
                </a:lnTo>
                <a:lnTo>
                  <a:pt x="294" y="36"/>
                </a:lnTo>
                <a:lnTo>
                  <a:pt x="292" y="35"/>
                </a:lnTo>
                <a:lnTo>
                  <a:pt x="290" y="39"/>
                </a:lnTo>
                <a:lnTo>
                  <a:pt x="288" y="30"/>
                </a:lnTo>
                <a:lnTo>
                  <a:pt x="284" y="20"/>
                </a:lnTo>
                <a:lnTo>
                  <a:pt x="283" y="13"/>
                </a:lnTo>
                <a:lnTo>
                  <a:pt x="280" y="10"/>
                </a:lnTo>
                <a:lnTo>
                  <a:pt x="280" y="3"/>
                </a:lnTo>
                <a:lnTo>
                  <a:pt x="277" y="0"/>
                </a:lnTo>
                <a:lnTo>
                  <a:pt x="275" y="1"/>
                </a:lnTo>
                <a:lnTo>
                  <a:pt x="273" y="8"/>
                </a:lnTo>
                <a:lnTo>
                  <a:pt x="272" y="12"/>
                </a:lnTo>
                <a:lnTo>
                  <a:pt x="269" y="14"/>
                </a:lnTo>
                <a:lnTo>
                  <a:pt x="268" y="18"/>
                </a:lnTo>
                <a:lnTo>
                  <a:pt x="271" y="22"/>
                </a:lnTo>
                <a:lnTo>
                  <a:pt x="269" y="24"/>
                </a:lnTo>
                <a:lnTo>
                  <a:pt x="267" y="27"/>
                </a:lnTo>
                <a:lnTo>
                  <a:pt x="267" y="32"/>
                </a:lnTo>
                <a:lnTo>
                  <a:pt x="270" y="36"/>
                </a:lnTo>
                <a:lnTo>
                  <a:pt x="269" y="41"/>
                </a:lnTo>
                <a:lnTo>
                  <a:pt x="266" y="52"/>
                </a:lnTo>
                <a:lnTo>
                  <a:pt x="263" y="68"/>
                </a:lnTo>
                <a:lnTo>
                  <a:pt x="257" y="73"/>
                </a:lnTo>
                <a:lnTo>
                  <a:pt x="249" y="73"/>
                </a:lnTo>
                <a:lnTo>
                  <a:pt x="244" y="68"/>
                </a:lnTo>
                <a:lnTo>
                  <a:pt x="241" y="65"/>
                </a:lnTo>
                <a:lnTo>
                  <a:pt x="234" y="62"/>
                </a:lnTo>
                <a:lnTo>
                  <a:pt x="227" y="56"/>
                </a:lnTo>
                <a:lnTo>
                  <a:pt x="226" y="53"/>
                </a:lnTo>
                <a:lnTo>
                  <a:pt x="220" y="53"/>
                </a:lnTo>
                <a:lnTo>
                  <a:pt x="219" y="50"/>
                </a:lnTo>
                <a:lnTo>
                  <a:pt x="214" y="47"/>
                </a:lnTo>
                <a:lnTo>
                  <a:pt x="211" y="45"/>
                </a:lnTo>
                <a:lnTo>
                  <a:pt x="212" y="41"/>
                </a:lnTo>
                <a:lnTo>
                  <a:pt x="215" y="38"/>
                </a:lnTo>
                <a:lnTo>
                  <a:pt x="215" y="30"/>
                </a:lnTo>
                <a:lnTo>
                  <a:pt x="220" y="27"/>
                </a:lnTo>
                <a:lnTo>
                  <a:pt x="222" y="25"/>
                </a:lnTo>
                <a:lnTo>
                  <a:pt x="223" y="20"/>
                </a:lnTo>
                <a:lnTo>
                  <a:pt x="223" y="15"/>
                </a:lnTo>
                <a:lnTo>
                  <a:pt x="220" y="15"/>
                </a:lnTo>
                <a:lnTo>
                  <a:pt x="216" y="16"/>
                </a:lnTo>
                <a:lnTo>
                  <a:pt x="214" y="14"/>
                </a:lnTo>
                <a:lnTo>
                  <a:pt x="206" y="14"/>
                </a:lnTo>
                <a:lnTo>
                  <a:pt x="201" y="11"/>
                </a:lnTo>
                <a:lnTo>
                  <a:pt x="191" y="11"/>
                </a:lnTo>
                <a:lnTo>
                  <a:pt x="186" y="7"/>
                </a:lnTo>
                <a:lnTo>
                  <a:pt x="178" y="7"/>
                </a:lnTo>
                <a:lnTo>
                  <a:pt x="178" y="9"/>
                </a:lnTo>
                <a:lnTo>
                  <a:pt x="185" y="13"/>
                </a:lnTo>
                <a:lnTo>
                  <a:pt x="183" y="18"/>
                </a:lnTo>
                <a:lnTo>
                  <a:pt x="171" y="17"/>
                </a:lnTo>
                <a:lnTo>
                  <a:pt x="166" y="18"/>
                </a:lnTo>
                <a:lnTo>
                  <a:pt x="161" y="23"/>
                </a:lnTo>
                <a:lnTo>
                  <a:pt x="161" y="27"/>
                </a:lnTo>
                <a:lnTo>
                  <a:pt x="159" y="29"/>
                </a:lnTo>
                <a:lnTo>
                  <a:pt x="155" y="39"/>
                </a:lnTo>
                <a:lnTo>
                  <a:pt x="160" y="44"/>
                </a:lnTo>
                <a:lnTo>
                  <a:pt x="160" y="49"/>
                </a:lnTo>
                <a:lnTo>
                  <a:pt x="159" y="52"/>
                </a:lnTo>
                <a:lnTo>
                  <a:pt x="157" y="47"/>
                </a:lnTo>
                <a:lnTo>
                  <a:pt x="153" y="47"/>
                </a:lnTo>
                <a:lnTo>
                  <a:pt x="150" y="47"/>
                </a:lnTo>
                <a:lnTo>
                  <a:pt x="150" y="44"/>
                </a:lnTo>
                <a:lnTo>
                  <a:pt x="148" y="44"/>
                </a:lnTo>
                <a:lnTo>
                  <a:pt x="145" y="47"/>
                </a:lnTo>
                <a:lnTo>
                  <a:pt x="138" y="32"/>
                </a:lnTo>
                <a:lnTo>
                  <a:pt x="134" y="33"/>
                </a:lnTo>
                <a:lnTo>
                  <a:pt x="131" y="35"/>
                </a:lnTo>
                <a:lnTo>
                  <a:pt x="128" y="35"/>
                </a:lnTo>
                <a:lnTo>
                  <a:pt x="124" y="40"/>
                </a:lnTo>
                <a:lnTo>
                  <a:pt x="121" y="39"/>
                </a:lnTo>
                <a:lnTo>
                  <a:pt x="116" y="43"/>
                </a:lnTo>
                <a:lnTo>
                  <a:pt x="116" y="48"/>
                </a:lnTo>
                <a:lnTo>
                  <a:pt x="110" y="49"/>
                </a:lnTo>
                <a:lnTo>
                  <a:pt x="108" y="61"/>
                </a:lnTo>
                <a:lnTo>
                  <a:pt x="105" y="61"/>
                </a:lnTo>
                <a:lnTo>
                  <a:pt x="102" y="62"/>
                </a:lnTo>
                <a:lnTo>
                  <a:pt x="101" y="63"/>
                </a:lnTo>
                <a:lnTo>
                  <a:pt x="103" y="66"/>
                </a:lnTo>
                <a:lnTo>
                  <a:pt x="98" y="67"/>
                </a:lnTo>
                <a:lnTo>
                  <a:pt x="93" y="61"/>
                </a:lnTo>
                <a:lnTo>
                  <a:pt x="90" y="65"/>
                </a:lnTo>
                <a:lnTo>
                  <a:pt x="88" y="72"/>
                </a:lnTo>
                <a:lnTo>
                  <a:pt x="87" y="77"/>
                </a:lnTo>
                <a:lnTo>
                  <a:pt x="90" y="79"/>
                </a:lnTo>
                <a:lnTo>
                  <a:pt x="84" y="87"/>
                </a:lnTo>
                <a:lnTo>
                  <a:pt x="82" y="90"/>
                </a:lnTo>
                <a:lnTo>
                  <a:pt x="73" y="96"/>
                </a:lnTo>
                <a:lnTo>
                  <a:pt x="70" y="98"/>
                </a:lnTo>
                <a:lnTo>
                  <a:pt x="61" y="98"/>
                </a:lnTo>
                <a:lnTo>
                  <a:pt x="58" y="102"/>
                </a:lnTo>
                <a:lnTo>
                  <a:pt x="52" y="103"/>
                </a:lnTo>
                <a:lnTo>
                  <a:pt x="47" y="108"/>
                </a:lnTo>
                <a:lnTo>
                  <a:pt x="42" y="108"/>
                </a:lnTo>
                <a:lnTo>
                  <a:pt x="39" y="106"/>
                </a:lnTo>
                <a:lnTo>
                  <a:pt x="35" y="107"/>
                </a:lnTo>
                <a:lnTo>
                  <a:pt x="27" y="115"/>
                </a:lnTo>
                <a:lnTo>
                  <a:pt x="26" y="115"/>
                </a:lnTo>
                <a:lnTo>
                  <a:pt x="20" y="118"/>
                </a:lnTo>
                <a:lnTo>
                  <a:pt x="16" y="124"/>
                </a:lnTo>
                <a:lnTo>
                  <a:pt x="14" y="121"/>
                </a:lnTo>
                <a:lnTo>
                  <a:pt x="13" y="119"/>
                </a:lnTo>
                <a:lnTo>
                  <a:pt x="11" y="122"/>
                </a:lnTo>
                <a:lnTo>
                  <a:pt x="7" y="145"/>
                </a:lnTo>
                <a:lnTo>
                  <a:pt x="9" y="152"/>
                </a:lnTo>
                <a:lnTo>
                  <a:pt x="13" y="164"/>
                </a:lnTo>
                <a:lnTo>
                  <a:pt x="13" y="168"/>
                </a:lnTo>
                <a:lnTo>
                  <a:pt x="12" y="168"/>
                </a:lnTo>
                <a:lnTo>
                  <a:pt x="9" y="163"/>
                </a:lnTo>
                <a:lnTo>
                  <a:pt x="7" y="163"/>
                </a:lnTo>
                <a:lnTo>
                  <a:pt x="8" y="166"/>
                </a:lnTo>
                <a:lnTo>
                  <a:pt x="10" y="171"/>
                </a:lnTo>
                <a:lnTo>
                  <a:pt x="9" y="173"/>
                </a:lnTo>
                <a:lnTo>
                  <a:pt x="2" y="161"/>
                </a:lnTo>
                <a:lnTo>
                  <a:pt x="0" y="161"/>
                </a:lnTo>
                <a:lnTo>
                  <a:pt x="0" y="163"/>
                </a:lnTo>
                <a:lnTo>
                  <a:pt x="9" y="178"/>
                </a:lnTo>
                <a:lnTo>
                  <a:pt x="10" y="182"/>
                </a:lnTo>
                <a:lnTo>
                  <a:pt x="13" y="188"/>
                </a:lnTo>
                <a:lnTo>
                  <a:pt x="13" y="191"/>
                </a:lnTo>
                <a:lnTo>
                  <a:pt x="19" y="199"/>
                </a:lnTo>
                <a:lnTo>
                  <a:pt x="19" y="202"/>
                </a:lnTo>
                <a:lnTo>
                  <a:pt x="20" y="219"/>
                </a:lnTo>
                <a:lnTo>
                  <a:pt x="24" y="225"/>
                </a:lnTo>
                <a:lnTo>
                  <a:pt x="25" y="230"/>
                </a:lnTo>
                <a:lnTo>
                  <a:pt x="27" y="239"/>
                </a:lnTo>
                <a:lnTo>
                  <a:pt x="26" y="242"/>
                </a:lnTo>
                <a:lnTo>
                  <a:pt x="24" y="254"/>
                </a:lnTo>
                <a:lnTo>
                  <a:pt x="21" y="255"/>
                </a:lnTo>
                <a:lnTo>
                  <a:pt x="20" y="260"/>
                </a:lnTo>
                <a:lnTo>
                  <a:pt x="21" y="265"/>
                </a:lnTo>
                <a:lnTo>
                  <a:pt x="30" y="267"/>
                </a:lnTo>
                <a:lnTo>
                  <a:pt x="33" y="272"/>
                </a:lnTo>
                <a:lnTo>
                  <a:pt x="42" y="273"/>
                </a:lnTo>
                <a:lnTo>
                  <a:pt x="53" y="273"/>
                </a:lnTo>
                <a:lnTo>
                  <a:pt x="55" y="272"/>
                </a:lnTo>
                <a:lnTo>
                  <a:pt x="55" y="267"/>
                </a:lnTo>
                <a:lnTo>
                  <a:pt x="61" y="265"/>
                </a:lnTo>
                <a:lnTo>
                  <a:pt x="64" y="262"/>
                </a:lnTo>
                <a:lnTo>
                  <a:pt x="73" y="259"/>
                </a:lnTo>
                <a:lnTo>
                  <a:pt x="76" y="257"/>
                </a:lnTo>
                <a:lnTo>
                  <a:pt x="90" y="257"/>
                </a:lnTo>
                <a:lnTo>
                  <a:pt x="92" y="259"/>
                </a:lnTo>
                <a:lnTo>
                  <a:pt x="99" y="259"/>
                </a:lnTo>
                <a:lnTo>
                  <a:pt x="104" y="255"/>
                </a:lnTo>
                <a:lnTo>
                  <a:pt x="104" y="251"/>
                </a:lnTo>
                <a:lnTo>
                  <a:pt x="112" y="246"/>
                </a:lnTo>
                <a:lnTo>
                  <a:pt x="117" y="246"/>
                </a:lnTo>
                <a:lnTo>
                  <a:pt x="125" y="239"/>
                </a:lnTo>
                <a:lnTo>
                  <a:pt x="137" y="238"/>
                </a:lnTo>
                <a:lnTo>
                  <a:pt x="150" y="232"/>
                </a:lnTo>
                <a:lnTo>
                  <a:pt x="171" y="230"/>
                </a:lnTo>
                <a:lnTo>
                  <a:pt x="181" y="239"/>
                </a:lnTo>
                <a:lnTo>
                  <a:pt x="186" y="237"/>
                </a:lnTo>
                <a:lnTo>
                  <a:pt x="195" y="240"/>
                </a:lnTo>
                <a:lnTo>
                  <a:pt x="200" y="250"/>
                </a:lnTo>
                <a:lnTo>
                  <a:pt x="206" y="255"/>
                </a:lnTo>
                <a:lnTo>
                  <a:pt x="206" y="262"/>
                </a:lnTo>
                <a:lnTo>
                  <a:pt x="204" y="265"/>
                </a:lnTo>
                <a:lnTo>
                  <a:pt x="206" y="268"/>
                </a:lnTo>
                <a:lnTo>
                  <a:pt x="213" y="271"/>
                </a:lnTo>
                <a:lnTo>
                  <a:pt x="218" y="267"/>
                </a:lnTo>
                <a:lnTo>
                  <a:pt x="217" y="262"/>
                </a:lnTo>
                <a:lnTo>
                  <a:pt x="225" y="252"/>
                </a:lnTo>
                <a:lnTo>
                  <a:pt x="228" y="250"/>
                </a:lnTo>
                <a:lnTo>
                  <a:pt x="229" y="246"/>
                </a:lnTo>
                <a:lnTo>
                  <a:pt x="234" y="247"/>
                </a:lnTo>
                <a:lnTo>
                  <a:pt x="233" y="254"/>
                </a:lnTo>
                <a:lnTo>
                  <a:pt x="229" y="260"/>
                </a:lnTo>
                <a:lnTo>
                  <a:pt x="228" y="267"/>
                </a:lnTo>
                <a:lnTo>
                  <a:pt x="225" y="270"/>
                </a:lnTo>
                <a:lnTo>
                  <a:pt x="223" y="272"/>
                </a:lnTo>
                <a:lnTo>
                  <a:pt x="223" y="276"/>
                </a:lnTo>
                <a:lnTo>
                  <a:pt x="228" y="276"/>
                </a:lnTo>
                <a:lnTo>
                  <a:pt x="233" y="271"/>
                </a:lnTo>
                <a:lnTo>
                  <a:pt x="233" y="267"/>
                </a:lnTo>
                <a:lnTo>
                  <a:pt x="237" y="267"/>
                </a:lnTo>
                <a:lnTo>
                  <a:pt x="240" y="272"/>
                </a:lnTo>
                <a:lnTo>
                  <a:pt x="234" y="275"/>
                </a:lnTo>
                <a:lnTo>
                  <a:pt x="236" y="279"/>
                </a:lnTo>
                <a:lnTo>
                  <a:pt x="244" y="282"/>
                </a:lnTo>
                <a:lnTo>
                  <a:pt x="246" y="286"/>
                </a:lnTo>
                <a:lnTo>
                  <a:pt x="250" y="290"/>
                </a:lnTo>
                <a:lnTo>
                  <a:pt x="248" y="297"/>
                </a:lnTo>
                <a:lnTo>
                  <a:pt x="252" y="302"/>
                </a:lnTo>
                <a:lnTo>
                  <a:pt x="254" y="307"/>
                </a:lnTo>
                <a:lnTo>
                  <a:pt x="258" y="310"/>
                </a:lnTo>
                <a:lnTo>
                  <a:pt x="265" y="312"/>
                </a:lnTo>
                <a:lnTo>
                  <a:pt x="267" y="314"/>
                </a:lnTo>
                <a:lnTo>
                  <a:pt x="269" y="314"/>
                </a:lnTo>
                <a:lnTo>
                  <a:pt x="271" y="314"/>
                </a:lnTo>
                <a:lnTo>
                  <a:pt x="288" y="321"/>
                </a:lnTo>
                <a:lnTo>
                  <a:pt x="287" y="315"/>
                </a:lnTo>
                <a:lnTo>
                  <a:pt x="292" y="313"/>
                </a:lnTo>
                <a:lnTo>
                  <a:pt x="295" y="306"/>
                </a:lnTo>
                <a:lnTo>
                  <a:pt x="303" y="307"/>
                </a:lnTo>
                <a:lnTo>
                  <a:pt x="302" y="314"/>
                </a:lnTo>
                <a:lnTo>
                  <a:pt x="307" y="318"/>
                </a:lnTo>
                <a:lnTo>
                  <a:pt x="314" y="317"/>
                </a:lnTo>
                <a:lnTo>
                  <a:pt x="320" y="314"/>
                </a:lnTo>
                <a:lnTo>
                  <a:pt x="321" y="31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1" name="Freeform 516"/>
          <p:cNvSpPr>
            <a:spLocks/>
          </p:cNvSpPr>
          <p:nvPr/>
        </p:nvSpPr>
        <p:spPr bwMode="gray">
          <a:xfrm>
            <a:off x="7255608" y="2804080"/>
            <a:ext cx="39179" cy="33578"/>
          </a:xfrm>
          <a:custGeom>
            <a:avLst/>
            <a:gdLst>
              <a:gd name="T0" fmla="*/ 2147483647 w 22"/>
              <a:gd name="T1" fmla="*/ 2147483647 h 18"/>
              <a:gd name="T2" fmla="*/ 2147483647 w 22"/>
              <a:gd name="T3" fmla="*/ 0 h 18"/>
              <a:gd name="T4" fmla="*/ 2147483647 w 22"/>
              <a:gd name="T5" fmla="*/ 2147483647 h 18"/>
              <a:gd name="T6" fmla="*/ 2147483647 w 22"/>
              <a:gd name="T7" fmla="*/ 2147483647 h 18"/>
              <a:gd name="T8" fmla="*/ 2147483647 w 22"/>
              <a:gd name="T9" fmla="*/ 2147483647 h 18"/>
              <a:gd name="T10" fmla="*/ 0 w 22"/>
              <a:gd name="T11" fmla="*/ 2147483647 h 18"/>
              <a:gd name="T12" fmla="*/ 2147483647 w 22"/>
              <a:gd name="T13" fmla="*/ 2147483647 h 18"/>
              <a:gd name="T14" fmla="*/ 2147483647 w 22"/>
              <a:gd name="T15" fmla="*/ 2147483647 h 18"/>
              <a:gd name="T16" fmla="*/ 2147483647 w 22"/>
              <a:gd name="T17" fmla="*/ 2147483647 h 18"/>
              <a:gd name="T18" fmla="*/ 2147483647 w 22"/>
              <a:gd name="T19" fmla="*/ 2147483647 h 18"/>
              <a:gd name="T20" fmla="*/ 2147483647 w 22"/>
              <a:gd name="T21" fmla="*/ 2147483647 h 18"/>
              <a:gd name="T22" fmla="*/ 2147483647 w 22"/>
              <a:gd name="T23" fmla="*/ 2147483647 h 18"/>
              <a:gd name="T24" fmla="*/ 2147483647 w 22"/>
              <a:gd name="T25" fmla="*/ 214748364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18"/>
              <a:gd name="T41" fmla="*/ 22 w 2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18">
                <a:moveTo>
                  <a:pt x="22" y="2"/>
                </a:moveTo>
                <a:lnTo>
                  <a:pt x="18" y="0"/>
                </a:lnTo>
                <a:lnTo>
                  <a:pt x="14" y="1"/>
                </a:lnTo>
                <a:lnTo>
                  <a:pt x="10" y="6"/>
                </a:lnTo>
                <a:lnTo>
                  <a:pt x="4" y="7"/>
                </a:lnTo>
                <a:lnTo>
                  <a:pt x="0" y="11"/>
                </a:lnTo>
                <a:lnTo>
                  <a:pt x="3" y="18"/>
                </a:lnTo>
                <a:lnTo>
                  <a:pt x="7" y="18"/>
                </a:lnTo>
                <a:lnTo>
                  <a:pt x="9" y="13"/>
                </a:lnTo>
                <a:lnTo>
                  <a:pt x="13" y="10"/>
                </a:lnTo>
                <a:lnTo>
                  <a:pt x="16" y="11"/>
                </a:lnTo>
                <a:lnTo>
                  <a:pt x="20" y="10"/>
                </a:lnTo>
                <a:lnTo>
                  <a:pt x="22" y="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2" name="Freeform 517"/>
          <p:cNvSpPr>
            <a:spLocks/>
          </p:cNvSpPr>
          <p:nvPr/>
        </p:nvSpPr>
        <p:spPr bwMode="gray">
          <a:xfrm>
            <a:off x="7209430" y="2815272"/>
            <a:ext cx="40578" cy="62958"/>
          </a:xfrm>
          <a:custGeom>
            <a:avLst/>
            <a:gdLst>
              <a:gd name="T0" fmla="*/ 2147483647 w 23"/>
              <a:gd name="T1" fmla="*/ 0 h 34"/>
              <a:gd name="T2" fmla="*/ 2147483647 w 23"/>
              <a:gd name="T3" fmla="*/ 2147483647 h 34"/>
              <a:gd name="T4" fmla="*/ 2147483647 w 23"/>
              <a:gd name="T5" fmla="*/ 2147483647 h 34"/>
              <a:gd name="T6" fmla="*/ 2147483647 w 23"/>
              <a:gd name="T7" fmla="*/ 2147483647 h 34"/>
              <a:gd name="T8" fmla="*/ 2147483647 w 23"/>
              <a:gd name="T9" fmla="*/ 2147483647 h 34"/>
              <a:gd name="T10" fmla="*/ 2147483647 w 23"/>
              <a:gd name="T11" fmla="*/ 2147483647 h 34"/>
              <a:gd name="T12" fmla="*/ 2147483647 w 23"/>
              <a:gd name="T13" fmla="*/ 2147483647 h 34"/>
              <a:gd name="T14" fmla="*/ 2147483647 w 23"/>
              <a:gd name="T15" fmla="*/ 2147483647 h 34"/>
              <a:gd name="T16" fmla="*/ 2147483647 w 23"/>
              <a:gd name="T17" fmla="*/ 2147483647 h 34"/>
              <a:gd name="T18" fmla="*/ 2147483647 w 23"/>
              <a:gd name="T19" fmla="*/ 2147483647 h 34"/>
              <a:gd name="T20" fmla="*/ 2147483647 w 23"/>
              <a:gd name="T21" fmla="*/ 2147483647 h 34"/>
              <a:gd name="T22" fmla="*/ 2147483647 w 23"/>
              <a:gd name="T23" fmla="*/ 2147483647 h 34"/>
              <a:gd name="T24" fmla="*/ 2147483647 w 23"/>
              <a:gd name="T25" fmla="*/ 2147483647 h 34"/>
              <a:gd name="T26" fmla="*/ 2147483647 w 23"/>
              <a:gd name="T27" fmla="*/ 2147483647 h 34"/>
              <a:gd name="T28" fmla="*/ 2147483647 w 23"/>
              <a:gd name="T29" fmla="*/ 2147483647 h 34"/>
              <a:gd name="T30" fmla="*/ 2147483647 w 23"/>
              <a:gd name="T31" fmla="*/ 2147483647 h 34"/>
              <a:gd name="T32" fmla="*/ 2147483647 w 23"/>
              <a:gd name="T33" fmla="*/ 2147483647 h 34"/>
              <a:gd name="T34" fmla="*/ 2147483647 w 23"/>
              <a:gd name="T35" fmla="*/ 2147483647 h 34"/>
              <a:gd name="T36" fmla="*/ 2147483647 w 23"/>
              <a:gd name="T37" fmla="*/ 2147483647 h 34"/>
              <a:gd name="T38" fmla="*/ 2147483647 w 23"/>
              <a:gd name="T39" fmla="*/ 2147483647 h 34"/>
              <a:gd name="T40" fmla="*/ 2147483647 w 23"/>
              <a:gd name="T41" fmla="*/ 2147483647 h 34"/>
              <a:gd name="T42" fmla="*/ 0 w 23"/>
              <a:gd name="T43" fmla="*/ 2147483647 h 34"/>
              <a:gd name="T44" fmla="*/ 2147483647 w 23"/>
              <a:gd name="T45" fmla="*/ 2147483647 h 34"/>
              <a:gd name="T46" fmla="*/ 2147483647 w 23"/>
              <a:gd name="T47" fmla="*/ 0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34"/>
              <a:gd name="T74" fmla="*/ 23 w 23"/>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34">
                <a:moveTo>
                  <a:pt x="11" y="0"/>
                </a:moveTo>
                <a:lnTo>
                  <a:pt x="19" y="4"/>
                </a:lnTo>
                <a:lnTo>
                  <a:pt x="20" y="8"/>
                </a:lnTo>
                <a:lnTo>
                  <a:pt x="23" y="14"/>
                </a:lnTo>
                <a:lnTo>
                  <a:pt x="18" y="21"/>
                </a:lnTo>
                <a:lnTo>
                  <a:pt x="17" y="32"/>
                </a:lnTo>
                <a:lnTo>
                  <a:pt x="11" y="34"/>
                </a:lnTo>
                <a:lnTo>
                  <a:pt x="11" y="28"/>
                </a:lnTo>
                <a:lnTo>
                  <a:pt x="9" y="28"/>
                </a:lnTo>
                <a:lnTo>
                  <a:pt x="7" y="31"/>
                </a:lnTo>
                <a:lnTo>
                  <a:pt x="5" y="30"/>
                </a:lnTo>
                <a:lnTo>
                  <a:pt x="6" y="21"/>
                </a:lnTo>
                <a:lnTo>
                  <a:pt x="7" y="21"/>
                </a:lnTo>
                <a:lnTo>
                  <a:pt x="8" y="19"/>
                </a:lnTo>
                <a:lnTo>
                  <a:pt x="9" y="18"/>
                </a:lnTo>
                <a:lnTo>
                  <a:pt x="10" y="15"/>
                </a:lnTo>
                <a:lnTo>
                  <a:pt x="10" y="13"/>
                </a:lnTo>
                <a:lnTo>
                  <a:pt x="9" y="11"/>
                </a:lnTo>
                <a:lnTo>
                  <a:pt x="9" y="10"/>
                </a:lnTo>
                <a:lnTo>
                  <a:pt x="5" y="14"/>
                </a:lnTo>
                <a:lnTo>
                  <a:pt x="1" y="10"/>
                </a:lnTo>
                <a:lnTo>
                  <a:pt x="0" y="5"/>
                </a:lnTo>
                <a:lnTo>
                  <a:pt x="6" y="3"/>
                </a:lnTo>
                <a:lnTo>
                  <a:pt x="11"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3" name="Freeform 518"/>
          <p:cNvSpPr>
            <a:spLocks/>
          </p:cNvSpPr>
          <p:nvPr/>
        </p:nvSpPr>
        <p:spPr bwMode="gray">
          <a:xfrm>
            <a:off x="7199636" y="2798483"/>
            <a:ext cx="6996" cy="8394"/>
          </a:xfrm>
          <a:custGeom>
            <a:avLst/>
            <a:gdLst>
              <a:gd name="T0" fmla="*/ 2147483647 w 4"/>
              <a:gd name="T1" fmla="*/ 0 h 4"/>
              <a:gd name="T2" fmla="*/ 2147483647 w 4"/>
              <a:gd name="T3" fmla="*/ 2147483647 h 4"/>
              <a:gd name="T4" fmla="*/ 0 w 4"/>
              <a:gd name="T5" fmla="*/ 2147483647 h 4"/>
              <a:gd name="T6" fmla="*/ 0 w 4"/>
              <a:gd name="T7" fmla="*/ 2147483647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0"/>
                </a:moveTo>
                <a:lnTo>
                  <a:pt x="4" y="4"/>
                </a:lnTo>
                <a:lnTo>
                  <a:pt x="0" y="4"/>
                </a:lnTo>
                <a:lnTo>
                  <a:pt x="0" y="3"/>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4" name="Freeform 519"/>
          <p:cNvSpPr>
            <a:spLocks/>
          </p:cNvSpPr>
          <p:nvPr/>
        </p:nvSpPr>
        <p:spPr bwMode="gray">
          <a:xfrm>
            <a:off x="7153462" y="2820870"/>
            <a:ext cx="12593" cy="6995"/>
          </a:xfrm>
          <a:custGeom>
            <a:avLst/>
            <a:gdLst>
              <a:gd name="T0" fmla="*/ 2147483647 w 7"/>
              <a:gd name="T1" fmla="*/ 2147483647 h 4"/>
              <a:gd name="T2" fmla="*/ 0 w 7"/>
              <a:gd name="T3" fmla="*/ 2147483647 h 4"/>
              <a:gd name="T4" fmla="*/ 2147483647 w 7"/>
              <a:gd name="T5" fmla="*/ 2147483647 h 4"/>
              <a:gd name="T6" fmla="*/ 2147483647 w 7"/>
              <a:gd name="T7" fmla="*/ 0 h 4"/>
              <a:gd name="T8" fmla="*/ 2147483647 w 7"/>
              <a:gd name="T9" fmla="*/ 2147483647 h 4"/>
              <a:gd name="T10" fmla="*/ 2147483647 w 7"/>
              <a:gd name="T11" fmla="*/ 2147483647 h 4"/>
              <a:gd name="T12" fmla="*/ 2147483647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1" y="4"/>
                </a:moveTo>
                <a:lnTo>
                  <a:pt x="0" y="2"/>
                </a:lnTo>
                <a:lnTo>
                  <a:pt x="2" y="1"/>
                </a:lnTo>
                <a:lnTo>
                  <a:pt x="5" y="0"/>
                </a:lnTo>
                <a:lnTo>
                  <a:pt x="7" y="2"/>
                </a:lnTo>
                <a:lnTo>
                  <a:pt x="4" y="4"/>
                </a:lnTo>
                <a:lnTo>
                  <a:pt x="1"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5" name="Freeform 520"/>
          <p:cNvSpPr>
            <a:spLocks/>
          </p:cNvSpPr>
          <p:nvPr/>
        </p:nvSpPr>
        <p:spPr bwMode="gray">
          <a:xfrm>
            <a:off x="7199638" y="2832061"/>
            <a:ext cx="5597" cy="2798"/>
          </a:xfrm>
          <a:custGeom>
            <a:avLst/>
            <a:gdLst>
              <a:gd name="T0" fmla="*/ 0 w 3"/>
              <a:gd name="T1" fmla="*/ 2147483646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1"/>
                </a:lnTo>
                <a:lnTo>
                  <a:pt x="2" y="2"/>
                </a:lnTo>
                <a:lnTo>
                  <a:pt x="1"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6" name="Freeform 521"/>
          <p:cNvSpPr>
            <a:spLocks/>
          </p:cNvSpPr>
          <p:nvPr/>
        </p:nvSpPr>
        <p:spPr bwMode="gray">
          <a:xfrm>
            <a:off x="7210831" y="2815274"/>
            <a:ext cx="2798" cy="4197"/>
          </a:xfrm>
          <a:custGeom>
            <a:avLst/>
            <a:gdLst>
              <a:gd name="T0" fmla="*/ 0 w 2"/>
              <a:gd name="T1" fmla="*/ 2147483647 h 2"/>
              <a:gd name="T2" fmla="*/ 2147483646 w 2"/>
              <a:gd name="T3" fmla="*/ 0 h 2"/>
              <a:gd name="T4" fmla="*/ 2147483646 w 2"/>
              <a:gd name="T5" fmla="*/ 0 h 2"/>
              <a:gd name="T6" fmla="*/ 2147483646 w 2"/>
              <a:gd name="T7" fmla="*/ 2147483647 h 2"/>
              <a:gd name="T8" fmla="*/ 0 w 2"/>
              <a:gd name="T9" fmla="*/ 214748364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1" y="0"/>
                </a:lnTo>
                <a:lnTo>
                  <a:pt x="2" y="0"/>
                </a:lnTo>
                <a:lnTo>
                  <a:pt x="2"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7" name="Freeform 522"/>
          <p:cNvSpPr>
            <a:spLocks/>
          </p:cNvSpPr>
          <p:nvPr/>
        </p:nvSpPr>
        <p:spPr bwMode="gray">
          <a:xfrm>
            <a:off x="7230421" y="2885225"/>
            <a:ext cx="8395" cy="8394"/>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8" name="Freeform 523"/>
          <p:cNvSpPr>
            <a:spLocks/>
          </p:cNvSpPr>
          <p:nvPr/>
        </p:nvSpPr>
        <p:spPr bwMode="gray">
          <a:xfrm>
            <a:off x="7222026" y="2892222"/>
            <a:ext cx="4198" cy="5596"/>
          </a:xfrm>
          <a:custGeom>
            <a:avLst/>
            <a:gdLst>
              <a:gd name="T0" fmla="*/ 2147483646 w 3"/>
              <a:gd name="T1" fmla="*/ 0 h 3"/>
              <a:gd name="T2" fmla="*/ 2147483646 w 3"/>
              <a:gd name="T3" fmla="*/ 2147483647 h 3"/>
              <a:gd name="T4" fmla="*/ 2147483646 w 3"/>
              <a:gd name="T5" fmla="*/ 2147483647 h 3"/>
              <a:gd name="T6" fmla="*/ 0 w 3"/>
              <a:gd name="T7" fmla="*/ 2147483647 h 3"/>
              <a:gd name="T8" fmla="*/ 0 w 3"/>
              <a:gd name="T9" fmla="*/ 2147483647 h 3"/>
              <a:gd name="T10" fmla="*/ 2147483646 w 3"/>
              <a:gd name="T11" fmla="*/ 0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0"/>
                </a:moveTo>
                <a:lnTo>
                  <a:pt x="3" y="1"/>
                </a:lnTo>
                <a:lnTo>
                  <a:pt x="2" y="2"/>
                </a:lnTo>
                <a:lnTo>
                  <a:pt x="0" y="3"/>
                </a:lnTo>
                <a:lnTo>
                  <a:pt x="0" y="1"/>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49" name="Freeform 524"/>
          <p:cNvSpPr>
            <a:spLocks/>
          </p:cNvSpPr>
          <p:nvPr/>
        </p:nvSpPr>
        <p:spPr bwMode="gray">
          <a:xfrm>
            <a:off x="7051315" y="2997153"/>
            <a:ext cx="26586" cy="61559"/>
          </a:xfrm>
          <a:custGeom>
            <a:avLst/>
            <a:gdLst>
              <a:gd name="T0" fmla="*/ 2147483647 w 14"/>
              <a:gd name="T1" fmla="*/ 2147483647 h 33"/>
              <a:gd name="T2" fmla="*/ 2147483647 w 14"/>
              <a:gd name="T3" fmla="*/ 0 h 33"/>
              <a:gd name="T4" fmla="*/ 2147483647 w 14"/>
              <a:gd name="T5" fmla="*/ 2147483647 h 33"/>
              <a:gd name="T6" fmla="*/ 2147483647 w 14"/>
              <a:gd name="T7" fmla="*/ 2147483647 h 33"/>
              <a:gd name="T8" fmla="*/ 2147483647 w 14"/>
              <a:gd name="T9" fmla="*/ 2147483647 h 33"/>
              <a:gd name="T10" fmla="*/ 2147483647 w 14"/>
              <a:gd name="T11" fmla="*/ 2147483647 h 33"/>
              <a:gd name="T12" fmla="*/ 2147483647 w 14"/>
              <a:gd name="T13" fmla="*/ 2147483647 h 33"/>
              <a:gd name="T14" fmla="*/ 2147483647 w 14"/>
              <a:gd name="T15" fmla="*/ 2147483647 h 33"/>
              <a:gd name="T16" fmla="*/ 0 w 14"/>
              <a:gd name="T17" fmla="*/ 2147483647 h 33"/>
              <a:gd name="T18" fmla="*/ 2147483647 w 14"/>
              <a:gd name="T19" fmla="*/ 2147483647 h 33"/>
              <a:gd name="T20" fmla="*/ 2147483647 w 14"/>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33"/>
              <a:gd name="T35" fmla="*/ 14 w 14"/>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33">
                <a:moveTo>
                  <a:pt x="7" y="2"/>
                </a:moveTo>
                <a:lnTo>
                  <a:pt x="9" y="0"/>
                </a:lnTo>
                <a:lnTo>
                  <a:pt x="14" y="2"/>
                </a:lnTo>
                <a:lnTo>
                  <a:pt x="14" y="15"/>
                </a:lnTo>
                <a:lnTo>
                  <a:pt x="10" y="21"/>
                </a:lnTo>
                <a:lnTo>
                  <a:pt x="7" y="32"/>
                </a:lnTo>
                <a:lnTo>
                  <a:pt x="3" y="33"/>
                </a:lnTo>
                <a:lnTo>
                  <a:pt x="1" y="28"/>
                </a:lnTo>
                <a:lnTo>
                  <a:pt x="0" y="17"/>
                </a:lnTo>
                <a:lnTo>
                  <a:pt x="7" y="7"/>
                </a:lnTo>
                <a:lnTo>
                  <a:pt x="7"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0" name="Freeform 525"/>
          <p:cNvSpPr>
            <a:spLocks/>
          </p:cNvSpPr>
          <p:nvPr/>
        </p:nvSpPr>
        <p:spPr bwMode="gray">
          <a:xfrm>
            <a:off x="7196837" y="2932796"/>
            <a:ext cx="13992" cy="6995"/>
          </a:xfrm>
          <a:custGeom>
            <a:avLst/>
            <a:gdLst>
              <a:gd name="T0" fmla="*/ 2147483647 w 7"/>
              <a:gd name="T1" fmla="*/ 0 h 4"/>
              <a:gd name="T2" fmla="*/ 2147483647 w 7"/>
              <a:gd name="T3" fmla="*/ 0 h 4"/>
              <a:gd name="T4" fmla="*/ 0 w 7"/>
              <a:gd name="T5" fmla="*/ 2147483647 h 4"/>
              <a:gd name="T6" fmla="*/ 0 w 7"/>
              <a:gd name="T7" fmla="*/ 2147483647 h 4"/>
              <a:gd name="T8" fmla="*/ 2147483647 w 7"/>
              <a:gd name="T9" fmla="*/ 2147483647 h 4"/>
              <a:gd name="T10" fmla="*/ 2147483647 w 7"/>
              <a:gd name="T11" fmla="*/ 2147483647 h 4"/>
              <a:gd name="T12" fmla="*/ 2147483647 w 7"/>
              <a:gd name="T13" fmla="*/ 0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7" y="0"/>
                </a:moveTo>
                <a:lnTo>
                  <a:pt x="4" y="0"/>
                </a:lnTo>
                <a:lnTo>
                  <a:pt x="0" y="3"/>
                </a:lnTo>
                <a:lnTo>
                  <a:pt x="0" y="4"/>
                </a:lnTo>
                <a:lnTo>
                  <a:pt x="5" y="4"/>
                </a:lnTo>
                <a:lnTo>
                  <a:pt x="7" y="1"/>
                </a:lnTo>
                <a:lnTo>
                  <a:pt x="7"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1" name="Freeform 526"/>
          <p:cNvSpPr>
            <a:spLocks/>
          </p:cNvSpPr>
          <p:nvPr/>
        </p:nvSpPr>
        <p:spPr bwMode="gray">
          <a:xfrm>
            <a:off x="7196837" y="2943988"/>
            <a:ext cx="6996" cy="6995"/>
          </a:xfrm>
          <a:custGeom>
            <a:avLst/>
            <a:gdLst>
              <a:gd name="T0" fmla="*/ 2147483647 w 4"/>
              <a:gd name="T1" fmla="*/ 0 h 3"/>
              <a:gd name="T2" fmla="*/ 2147483647 w 4"/>
              <a:gd name="T3" fmla="*/ 0 h 3"/>
              <a:gd name="T4" fmla="*/ 2147483647 w 4"/>
              <a:gd name="T5" fmla="*/ 2147483647 h 3"/>
              <a:gd name="T6" fmla="*/ 2147483647 w 4"/>
              <a:gd name="T7" fmla="*/ 2147483647 h 3"/>
              <a:gd name="T8" fmla="*/ 0 w 4"/>
              <a:gd name="T9" fmla="*/ 2147483647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1" y="0"/>
                </a:moveTo>
                <a:lnTo>
                  <a:pt x="3" y="0"/>
                </a:lnTo>
                <a:lnTo>
                  <a:pt x="4" y="2"/>
                </a:lnTo>
                <a:lnTo>
                  <a:pt x="2" y="3"/>
                </a:lnTo>
                <a:lnTo>
                  <a:pt x="0" y="2"/>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2" name="Freeform 527"/>
          <p:cNvSpPr>
            <a:spLocks/>
          </p:cNvSpPr>
          <p:nvPr/>
        </p:nvSpPr>
        <p:spPr bwMode="gray">
          <a:xfrm>
            <a:off x="7175850" y="2966373"/>
            <a:ext cx="12593" cy="13991"/>
          </a:xfrm>
          <a:custGeom>
            <a:avLst/>
            <a:gdLst>
              <a:gd name="T0" fmla="*/ 2147483647 w 7"/>
              <a:gd name="T1" fmla="*/ 2147483647 h 7"/>
              <a:gd name="T2" fmla="*/ 2147483647 w 7"/>
              <a:gd name="T3" fmla="*/ 0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4" y="0"/>
                </a:lnTo>
                <a:lnTo>
                  <a:pt x="7" y="1"/>
                </a:lnTo>
                <a:lnTo>
                  <a:pt x="5" y="4"/>
                </a:lnTo>
                <a:lnTo>
                  <a:pt x="1" y="7"/>
                </a:lnTo>
                <a:lnTo>
                  <a:pt x="0" y="4"/>
                </a:lnTo>
                <a:lnTo>
                  <a:pt x="2"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3" name="Freeform 528"/>
          <p:cNvSpPr>
            <a:spLocks/>
          </p:cNvSpPr>
          <p:nvPr/>
        </p:nvSpPr>
        <p:spPr bwMode="gray">
          <a:xfrm>
            <a:off x="7132474" y="3002747"/>
            <a:ext cx="8395" cy="4197"/>
          </a:xfrm>
          <a:custGeom>
            <a:avLst/>
            <a:gdLst>
              <a:gd name="T0" fmla="*/ 0 w 5"/>
              <a:gd name="T1" fmla="*/ 2147483646 h 3"/>
              <a:gd name="T2" fmla="*/ 2147483647 w 5"/>
              <a:gd name="T3" fmla="*/ 0 h 3"/>
              <a:gd name="T4" fmla="*/ 2147483647 w 5"/>
              <a:gd name="T5" fmla="*/ 2147483646 h 3"/>
              <a:gd name="T6" fmla="*/ 2147483647 w 5"/>
              <a:gd name="T7" fmla="*/ 2147483646 h 3"/>
              <a:gd name="T8" fmla="*/ 2147483647 w 5"/>
              <a:gd name="T9" fmla="*/ 2147483646 h 3"/>
              <a:gd name="T10" fmla="*/ 0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2" y="0"/>
                </a:lnTo>
                <a:lnTo>
                  <a:pt x="4" y="1"/>
                </a:lnTo>
                <a:lnTo>
                  <a:pt x="5" y="2"/>
                </a:lnTo>
                <a:lnTo>
                  <a:pt x="2"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4" name="Freeform 529"/>
          <p:cNvSpPr>
            <a:spLocks/>
          </p:cNvSpPr>
          <p:nvPr/>
        </p:nvSpPr>
        <p:spPr bwMode="gray">
          <a:xfrm>
            <a:off x="7117082" y="3006946"/>
            <a:ext cx="5597" cy="9794"/>
          </a:xfrm>
          <a:custGeom>
            <a:avLst/>
            <a:gdLst>
              <a:gd name="T0" fmla="*/ 0 w 3"/>
              <a:gd name="T1" fmla="*/ 2147483647 h 5"/>
              <a:gd name="T2" fmla="*/ 2147483647 w 3"/>
              <a:gd name="T3" fmla="*/ 0 h 5"/>
              <a:gd name="T4" fmla="*/ 2147483647 w 3"/>
              <a:gd name="T5" fmla="*/ 2147483647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3"/>
                </a:moveTo>
                <a:lnTo>
                  <a:pt x="2" y="0"/>
                </a:lnTo>
                <a:lnTo>
                  <a:pt x="3" y="1"/>
                </a:lnTo>
                <a:lnTo>
                  <a:pt x="3" y="5"/>
                </a:lnTo>
                <a:lnTo>
                  <a:pt x="1" y="4"/>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5" name="Freeform 530"/>
          <p:cNvSpPr>
            <a:spLocks/>
          </p:cNvSpPr>
          <p:nvPr/>
        </p:nvSpPr>
        <p:spPr bwMode="gray">
          <a:xfrm>
            <a:off x="7107287" y="3013940"/>
            <a:ext cx="8395" cy="4197"/>
          </a:xfrm>
          <a:custGeom>
            <a:avLst/>
            <a:gdLst>
              <a:gd name="T0" fmla="*/ 0 w 5"/>
              <a:gd name="T1" fmla="*/ 2147483647 h 2"/>
              <a:gd name="T2" fmla="*/ 2147483647 w 5"/>
              <a:gd name="T3" fmla="*/ 0 h 2"/>
              <a:gd name="T4" fmla="*/ 2147483647 w 5"/>
              <a:gd name="T5" fmla="*/ 0 h 2"/>
              <a:gd name="T6" fmla="*/ 2147483647 w 5"/>
              <a:gd name="T7" fmla="*/ 2147483647 h 2"/>
              <a:gd name="T8" fmla="*/ 2147483647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6" name="Freeform 531"/>
          <p:cNvSpPr>
            <a:spLocks/>
          </p:cNvSpPr>
          <p:nvPr/>
        </p:nvSpPr>
        <p:spPr bwMode="gray">
          <a:xfrm>
            <a:off x="6925383" y="3602949"/>
            <a:ext cx="26586" cy="5596"/>
          </a:xfrm>
          <a:custGeom>
            <a:avLst/>
            <a:gdLst>
              <a:gd name="T0" fmla="*/ 0 w 14"/>
              <a:gd name="T1" fmla="*/ 2147483647 h 3"/>
              <a:gd name="T2" fmla="*/ 0 w 14"/>
              <a:gd name="T3" fmla="*/ 2147483647 h 3"/>
              <a:gd name="T4" fmla="*/ 2147483647 w 14"/>
              <a:gd name="T5" fmla="*/ 2147483647 h 3"/>
              <a:gd name="T6" fmla="*/ 2147483647 w 14"/>
              <a:gd name="T7" fmla="*/ 0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1"/>
                </a:moveTo>
                <a:lnTo>
                  <a:pt x="0" y="3"/>
                </a:lnTo>
                <a:lnTo>
                  <a:pt x="13" y="2"/>
                </a:lnTo>
                <a:lnTo>
                  <a:pt x="14" y="0"/>
                </a:lnTo>
                <a:lnTo>
                  <a:pt x="0" y="1"/>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7" name="Freeform 532"/>
          <p:cNvSpPr>
            <a:spLocks/>
          </p:cNvSpPr>
          <p:nvPr/>
        </p:nvSpPr>
        <p:spPr bwMode="gray">
          <a:xfrm>
            <a:off x="6954767" y="3622538"/>
            <a:ext cx="16791" cy="13991"/>
          </a:xfrm>
          <a:custGeom>
            <a:avLst/>
            <a:gdLst>
              <a:gd name="T0" fmla="*/ 0 w 9"/>
              <a:gd name="T1" fmla="*/ 0 h 7"/>
              <a:gd name="T2" fmla="*/ 2147483647 w 9"/>
              <a:gd name="T3" fmla="*/ 2147483647 h 7"/>
              <a:gd name="T4" fmla="*/ 2147483647 w 9"/>
              <a:gd name="T5" fmla="*/ 2147483647 h 7"/>
              <a:gd name="T6" fmla="*/ 2147483647 w 9"/>
              <a:gd name="T7" fmla="*/ 2147483647 h 7"/>
              <a:gd name="T8" fmla="*/ 2147483647 w 9"/>
              <a:gd name="T9" fmla="*/ 2147483647 h 7"/>
              <a:gd name="T10" fmla="*/ 0 w 9"/>
              <a:gd name="T11" fmla="*/ 0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0" y="0"/>
                </a:moveTo>
                <a:lnTo>
                  <a:pt x="1" y="5"/>
                </a:lnTo>
                <a:lnTo>
                  <a:pt x="5" y="7"/>
                </a:lnTo>
                <a:lnTo>
                  <a:pt x="9" y="6"/>
                </a:lnTo>
                <a:lnTo>
                  <a:pt x="8" y="1"/>
                </a:lnTo>
                <a:lnTo>
                  <a:pt x="0" y="0"/>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8" name="Freeform 533"/>
          <p:cNvSpPr>
            <a:spLocks/>
          </p:cNvSpPr>
          <p:nvPr/>
        </p:nvSpPr>
        <p:spPr bwMode="gray">
          <a:xfrm>
            <a:off x="6981355" y="3530198"/>
            <a:ext cx="2798" cy="15390"/>
          </a:xfrm>
          <a:custGeom>
            <a:avLst/>
            <a:gdLst>
              <a:gd name="T0" fmla="*/ 0 w 2"/>
              <a:gd name="T1" fmla="*/ 2147483647 h 8"/>
              <a:gd name="T2" fmla="*/ 0 w 2"/>
              <a:gd name="T3" fmla="*/ 2147483647 h 8"/>
              <a:gd name="T4" fmla="*/ 2147483646 w 2"/>
              <a:gd name="T5" fmla="*/ 2147483647 h 8"/>
              <a:gd name="T6" fmla="*/ 2147483646 w 2"/>
              <a:gd name="T7" fmla="*/ 0 h 8"/>
              <a:gd name="T8" fmla="*/ 0 w 2"/>
              <a:gd name="T9" fmla="*/ 2147483647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0" y="4"/>
                </a:moveTo>
                <a:lnTo>
                  <a:pt x="0" y="8"/>
                </a:lnTo>
                <a:lnTo>
                  <a:pt x="2" y="8"/>
                </a:lnTo>
                <a:lnTo>
                  <a:pt x="2" y="0"/>
                </a:lnTo>
                <a:lnTo>
                  <a:pt x="0" y="4"/>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59" name="Freeform 534"/>
          <p:cNvSpPr>
            <a:spLocks/>
          </p:cNvSpPr>
          <p:nvPr/>
        </p:nvSpPr>
        <p:spPr bwMode="gray">
          <a:xfrm>
            <a:off x="6978555" y="3626736"/>
            <a:ext cx="58768" cy="16789"/>
          </a:xfrm>
          <a:custGeom>
            <a:avLst/>
            <a:gdLst>
              <a:gd name="T0" fmla="*/ 0 w 32"/>
              <a:gd name="T1" fmla="*/ 2147483647 h 9"/>
              <a:gd name="T2" fmla="*/ 2147483647 w 32"/>
              <a:gd name="T3" fmla="*/ 0 h 9"/>
              <a:gd name="T4" fmla="*/ 2147483647 w 32"/>
              <a:gd name="T5" fmla="*/ 2147483647 h 9"/>
              <a:gd name="T6" fmla="*/ 2147483647 w 32"/>
              <a:gd name="T7" fmla="*/ 2147483647 h 9"/>
              <a:gd name="T8" fmla="*/ 2147483647 w 32"/>
              <a:gd name="T9" fmla="*/ 2147483647 h 9"/>
              <a:gd name="T10" fmla="*/ 2147483647 w 32"/>
              <a:gd name="T11" fmla="*/ 2147483647 h 9"/>
              <a:gd name="T12" fmla="*/ 2147483647 w 32"/>
              <a:gd name="T13" fmla="*/ 0 h 9"/>
              <a:gd name="T14" fmla="*/ 2147483647 w 32"/>
              <a:gd name="T15" fmla="*/ 2147483647 h 9"/>
              <a:gd name="T16" fmla="*/ 2147483647 w 32"/>
              <a:gd name="T17" fmla="*/ 2147483647 h 9"/>
              <a:gd name="T18" fmla="*/ 2147483647 w 32"/>
              <a:gd name="T19" fmla="*/ 2147483647 h 9"/>
              <a:gd name="T20" fmla="*/ 2147483647 w 32"/>
              <a:gd name="T21" fmla="*/ 2147483647 h 9"/>
              <a:gd name="T22" fmla="*/ 0 w 32"/>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9"/>
              <a:gd name="T38" fmla="*/ 32 w 32"/>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9">
                <a:moveTo>
                  <a:pt x="0" y="3"/>
                </a:moveTo>
                <a:lnTo>
                  <a:pt x="3" y="0"/>
                </a:lnTo>
                <a:lnTo>
                  <a:pt x="7" y="3"/>
                </a:lnTo>
                <a:lnTo>
                  <a:pt x="13" y="1"/>
                </a:lnTo>
                <a:lnTo>
                  <a:pt x="18" y="2"/>
                </a:lnTo>
                <a:lnTo>
                  <a:pt x="19" y="1"/>
                </a:lnTo>
                <a:lnTo>
                  <a:pt x="30" y="0"/>
                </a:lnTo>
                <a:lnTo>
                  <a:pt x="32" y="3"/>
                </a:lnTo>
                <a:lnTo>
                  <a:pt x="29" y="6"/>
                </a:lnTo>
                <a:lnTo>
                  <a:pt x="11" y="9"/>
                </a:lnTo>
                <a:lnTo>
                  <a:pt x="1" y="6"/>
                </a:lnTo>
                <a:lnTo>
                  <a:pt x="0" y="3"/>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660" name="Freeform 535"/>
          <p:cNvSpPr>
            <a:spLocks/>
          </p:cNvSpPr>
          <p:nvPr/>
        </p:nvSpPr>
        <p:spPr bwMode="gray">
          <a:xfrm>
            <a:off x="7042922" y="3629533"/>
            <a:ext cx="41977" cy="9794"/>
          </a:xfrm>
          <a:custGeom>
            <a:avLst/>
            <a:gdLst>
              <a:gd name="T0" fmla="*/ 0 w 23"/>
              <a:gd name="T1" fmla="*/ 2147483647 h 6"/>
              <a:gd name="T2" fmla="*/ 2147483647 w 23"/>
              <a:gd name="T3" fmla="*/ 0 h 6"/>
              <a:gd name="T4" fmla="*/ 2147483647 w 23"/>
              <a:gd name="T5" fmla="*/ 0 h 6"/>
              <a:gd name="T6" fmla="*/ 2147483647 w 23"/>
              <a:gd name="T7" fmla="*/ 2147483647 h 6"/>
              <a:gd name="T8" fmla="*/ 2147483647 w 23"/>
              <a:gd name="T9" fmla="*/ 2147483647 h 6"/>
              <a:gd name="T10" fmla="*/ 2147483647 w 23"/>
              <a:gd name="T11" fmla="*/ 2147483647 h 6"/>
              <a:gd name="T12" fmla="*/ 0 w 23"/>
              <a:gd name="T13" fmla="*/ 2147483647 h 6"/>
              <a:gd name="T14" fmla="*/ 0 60000 65536"/>
              <a:gd name="T15" fmla="*/ 0 60000 65536"/>
              <a:gd name="T16" fmla="*/ 0 60000 65536"/>
              <a:gd name="T17" fmla="*/ 0 60000 65536"/>
              <a:gd name="T18" fmla="*/ 0 60000 65536"/>
              <a:gd name="T19" fmla="*/ 0 60000 65536"/>
              <a:gd name="T20" fmla="*/ 0 60000 65536"/>
              <a:gd name="T21" fmla="*/ 0 w 23"/>
              <a:gd name="T22" fmla="*/ 0 h 6"/>
              <a:gd name="T23" fmla="*/ 23 w 23"/>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6">
                <a:moveTo>
                  <a:pt x="0" y="3"/>
                </a:moveTo>
                <a:lnTo>
                  <a:pt x="9" y="0"/>
                </a:lnTo>
                <a:lnTo>
                  <a:pt x="22" y="0"/>
                </a:lnTo>
                <a:lnTo>
                  <a:pt x="23" y="3"/>
                </a:lnTo>
                <a:lnTo>
                  <a:pt x="21" y="5"/>
                </a:lnTo>
                <a:lnTo>
                  <a:pt x="2" y="6"/>
                </a:lnTo>
                <a:lnTo>
                  <a:pt x="0" y="3"/>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61" name="Freeform 536"/>
          <p:cNvSpPr>
            <a:spLocks/>
          </p:cNvSpPr>
          <p:nvPr/>
        </p:nvSpPr>
        <p:spPr bwMode="gray">
          <a:xfrm>
            <a:off x="7031726" y="3644922"/>
            <a:ext cx="30783" cy="20986"/>
          </a:xfrm>
          <a:custGeom>
            <a:avLst/>
            <a:gdLst>
              <a:gd name="T0" fmla="*/ 0 w 17"/>
              <a:gd name="T1" fmla="*/ 2147483647 h 11"/>
              <a:gd name="T2" fmla="*/ 2147483647 w 17"/>
              <a:gd name="T3" fmla="*/ 0 h 11"/>
              <a:gd name="T4" fmla="*/ 2147483647 w 17"/>
              <a:gd name="T5" fmla="*/ 2147483647 h 11"/>
              <a:gd name="T6" fmla="*/ 2147483647 w 17"/>
              <a:gd name="T7" fmla="*/ 2147483647 h 11"/>
              <a:gd name="T8" fmla="*/ 2147483647 w 17"/>
              <a:gd name="T9" fmla="*/ 2147483647 h 11"/>
              <a:gd name="T10" fmla="*/ 2147483647 w 17"/>
              <a:gd name="T11" fmla="*/ 2147483647 h 11"/>
              <a:gd name="T12" fmla="*/ 0 w 17"/>
              <a:gd name="T13" fmla="*/ 2147483647 h 11"/>
              <a:gd name="T14" fmla="*/ 0 60000 65536"/>
              <a:gd name="T15" fmla="*/ 0 60000 65536"/>
              <a:gd name="T16" fmla="*/ 0 60000 65536"/>
              <a:gd name="T17" fmla="*/ 0 60000 65536"/>
              <a:gd name="T18" fmla="*/ 0 60000 65536"/>
              <a:gd name="T19" fmla="*/ 0 60000 65536"/>
              <a:gd name="T20" fmla="*/ 0 60000 65536"/>
              <a:gd name="T21" fmla="*/ 0 w 17"/>
              <a:gd name="T22" fmla="*/ 0 h 11"/>
              <a:gd name="T23" fmla="*/ 17 w 1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1">
                <a:moveTo>
                  <a:pt x="0" y="2"/>
                </a:moveTo>
                <a:lnTo>
                  <a:pt x="1" y="0"/>
                </a:lnTo>
                <a:lnTo>
                  <a:pt x="10" y="2"/>
                </a:lnTo>
                <a:lnTo>
                  <a:pt x="17" y="9"/>
                </a:lnTo>
                <a:lnTo>
                  <a:pt x="14" y="11"/>
                </a:lnTo>
                <a:lnTo>
                  <a:pt x="6" y="8"/>
                </a:lnTo>
                <a:lnTo>
                  <a:pt x="0" y="2"/>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662" name="Freeform 537"/>
          <p:cNvSpPr>
            <a:spLocks/>
          </p:cNvSpPr>
          <p:nvPr/>
        </p:nvSpPr>
        <p:spPr bwMode="gray">
          <a:xfrm>
            <a:off x="7107287" y="3629533"/>
            <a:ext cx="61567" cy="33578"/>
          </a:xfrm>
          <a:custGeom>
            <a:avLst/>
            <a:gdLst>
              <a:gd name="T0" fmla="*/ 2147483647 w 33"/>
              <a:gd name="T1" fmla="*/ 0 h 19"/>
              <a:gd name="T2" fmla="*/ 2147483647 w 33"/>
              <a:gd name="T3" fmla="*/ 2147483647 h 19"/>
              <a:gd name="T4" fmla="*/ 2147483647 w 33"/>
              <a:gd name="T5" fmla="*/ 2147483647 h 19"/>
              <a:gd name="T6" fmla="*/ 2147483647 w 33"/>
              <a:gd name="T7" fmla="*/ 2147483647 h 19"/>
              <a:gd name="T8" fmla="*/ 2147483647 w 33"/>
              <a:gd name="T9" fmla="*/ 2147483647 h 19"/>
              <a:gd name="T10" fmla="*/ 2147483647 w 33"/>
              <a:gd name="T11" fmla="*/ 2147483647 h 19"/>
              <a:gd name="T12" fmla="*/ 2147483647 w 33"/>
              <a:gd name="T13" fmla="*/ 2147483647 h 19"/>
              <a:gd name="T14" fmla="*/ 0 w 33"/>
              <a:gd name="T15" fmla="*/ 2147483647 h 19"/>
              <a:gd name="T16" fmla="*/ 0 w 33"/>
              <a:gd name="T17" fmla="*/ 2147483647 h 19"/>
              <a:gd name="T18" fmla="*/ 2147483647 w 33"/>
              <a:gd name="T19" fmla="*/ 2147483647 h 19"/>
              <a:gd name="T20" fmla="*/ 2147483647 w 33"/>
              <a:gd name="T21" fmla="*/ 2147483647 h 19"/>
              <a:gd name="T22" fmla="*/ 2147483647 w 33"/>
              <a:gd name="T23" fmla="*/ 2147483647 h 19"/>
              <a:gd name="T24" fmla="*/ 2147483647 w 33"/>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19"/>
              <a:gd name="T41" fmla="*/ 33 w 3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19">
                <a:moveTo>
                  <a:pt x="32" y="0"/>
                </a:moveTo>
                <a:lnTo>
                  <a:pt x="33" y="3"/>
                </a:lnTo>
                <a:lnTo>
                  <a:pt x="31" y="6"/>
                </a:lnTo>
                <a:lnTo>
                  <a:pt x="22" y="9"/>
                </a:lnTo>
                <a:lnTo>
                  <a:pt x="17" y="10"/>
                </a:lnTo>
                <a:lnTo>
                  <a:pt x="13" y="15"/>
                </a:lnTo>
                <a:lnTo>
                  <a:pt x="5" y="19"/>
                </a:lnTo>
                <a:lnTo>
                  <a:pt x="0" y="19"/>
                </a:lnTo>
                <a:lnTo>
                  <a:pt x="0" y="15"/>
                </a:lnTo>
                <a:lnTo>
                  <a:pt x="4" y="10"/>
                </a:lnTo>
                <a:lnTo>
                  <a:pt x="8" y="9"/>
                </a:lnTo>
                <a:lnTo>
                  <a:pt x="15" y="3"/>
                </a:lnTo>
                <a:lnTo>
                  <a:pt x="32" y="0"/>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663" name="Freeform 538"/>
          <p:cNvSpPr>
            <a:spLocks/>
          </p:cNvSpPr>
          <p:nvPr/>
        </p:nvSpPr>
        <p:spPr bwMode="gray">
          <a:xfrm>
            <a:off x="7115682" y="3625336"/>
            <a:ext cx="18190" cy="9794"/>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1" y="2"/>
                </a:lnTo>
                <a:lnTo>
                  <a:pt x="5" y="1"/>
                </a:lnTo>
                <a:lnTo>
                  <a:pt x="10" y="0"/>
                </a:lnTo>
                <a:lnTo>
                  <a:pt x="10" y="2"/>
                </a:lnTo>
                <a:lnTo>
                  <a:pt x="5" y="4"/>
                </a:lnTo>
                <a:lnTo>
                  <a:pt x="0" y="5"/>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64" name="Freeform 539"/>
          <p:cNvSpPr>
            <a:spLocks/>
          </p:cNvSpPr>
          <p:nvPr/>
        </p:nvSpPr>
        <p:spPr bwMode="gray">
          <a:xfrm>
            <a:off x="7100291" y="3625336"/>
            <a:ext cx="12593" cy="9794"/>
          </a:xfrm>
          <a:custGeom>
            <a:avLst/>
            <a:gdLst>
              <a:gd name="T0" fmla="*/ 0 w 6"/>
              <a:gd name="T1" fmla="*/ 2147483647 h 5"/>
              <a:gd name="T2" fmla="*/ 2147483647 w 6"/>
              <a:gd name="T3" fmla="*/ 2147483647 h 5"/>
              <a:gd name="T4" fmla="*/ 2147483647 w 6"/>
              <a:gd name="T5" fmla="*/ 0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2" y="1"/>
                </a:lnTo>
                <a:lnTo>
                  <a:pt x="6" y="0"/>
                </a:lnTo>
                <a:lnTo>
                  <a:pt x="6" y="1"/>
                </a:lnTo>
                <a:lnTo>
                  <a:pt x="1" y="5"/>
                </a:lnTo>
                <a:lnTo>
                  <a:pt x="0" y="3"/>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65" name="Freeform 540"/>
          <p:cNvSpPr>
            <a:spLocks/>
          </p:cNvSpPr>
          <p:nvPr/>
        </p:nvSpPr>
        <p:spPr bwMode="gray">
          <a:xfrm>
            <a:off x="7087698" y="3622536"/>
            <a:ext cx="12593" cy="12592"/>
          </a:xfrm>
          <a:custGeom>
            <a:avLst/>
            <a:gdLst>
              <a:gd name="T0" fmla="*/ 0 w 7"/>
              <a:gd name="T1" fmla="*/ 2147483647 h 6"/>
              <a:gd name="T2" fmla="*/ 2147483647 w 7"/>
              <a:gd name="T3" fmla="*/ 0 h 6"/>
              <a:gd name="T4" fmla="*/ 2147483647 w 7"/>
              <a:gd name="T5" fmla="*/ 2147483647 h 6"/>
              <a:gd name="T6" fmla="*/ 2147483647 w 7"/>
              <a:gd name="T7" fmla="*/ 2147483647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4" y="0"/>
                </a:lnTo>
                <a:lnTo>
                  <a:pt x="7" y="2"/>
                </a:lnTo>
                <a:lnTo>
                  <a:pt x="2" y="6"/>
                </a:lnTo>
                <a:lnTo>
                  <a:pt x="0" y="5"/>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66" name="Freeform 541"/>
          <p:cNvSpPr>
            <a:spLocks/>
          </p:cNvSpPr>
          <p:nvPr/>
        </p:nvSpPr>
        <p:spPr bwMode="gray">
          <a:xfrm>
            <a:off x="7146464" y="3612745"/>
            <a:ext cx="13992" cy="9794"/>
          </a:xfrm>
          <a:custGeom>
            <a:avLst/>
            <a:gdLst>
              <a:gd name="T0" fmla="*/ 0 w 8"/>
              <a:gd name="T1" fmla="*/ 2147483647 h 6"/>
              <a:gd name="T2" fmla="*/ 2147483647 w 8"/>
              <a:gd name="T3" fmla="*/ 0 h 6"/>
              <a:gd name="T4" fmla="*/ 2147483647 w 8"/>
              <a:gd name="T5" fmla="*/ 2147483647 h 6"/>
              <a:gd name="T6" fmla="*/ 2147483647 w 8"/>
              <a:gd name="T7" fmla="*/ 2147483647 h 6"/>
              <a:gd name="T8" fmla="*/ 2147483647 w 8"/>
              <a:gd name="T9" fmla="*/ 2147483647 h 6"/>
              <a:gd name="T10" fmla="*/ 0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0" y="3"/>
                </a:moveTo>
                <a:lnTo>
                  <a:pt x="7" y="0"/>
                </a:lnTo>
                <a:lnTo>
                  <a:pt x="8" y="2"/>
                </a:lnTo>
                <a:lnTo>
                  <a:pt x="7" y="4"/>
                </a:lnTo>
                <a:lnTo>
                  <a:pt x="1" y="6"/>
                </a:lnTo>
                <a:lnTo>
                  <a:pt x="0" y="3"/>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67" name="Freeform 542"/>
          <p:cNvSpPr>
            <a:spLocks/>
          </p:cNvSpPr>
          <p:nvPr/>
        </p:nvSpPr>
        <p:spPr bwMode="gray">
          <a:xfrm>
            <a:off x="7030327" y="3444856"/>
            <a:ext cx="103544" cy="134311"/>
          </a:xfrm>
          <a:custGeom>
            <a:avLst/>
            <a:gdLst>
              <a:gd name="T0" fmla="*/ 2147483647 w 57"/>
              <a:gd name="T1" fmla="*/ 0 h 74"/>
              <a:gd name="T2" fmla="*/ 2147483647 w 57"/>
              <a:gd name="T3" fmla="*/ 2147483647 h 74"/>
              <a:gd name="T4" fmla="*/ 2147483647 w 57"/>
              <a:gd name="T5" fmla="*/ 2147483647 h 74"/>
              <a:gd name="T6" fmla="*/ 2147483647 w 57"/>
              <a:gd name="T7" fmla="*/ 2147483647 h 74"/>
              <a:gd name="T8" fmla="*/ 2147483647 w 57"/>
              <a:gd name="T9" fmla="*/ 2147483647 h 74"/>
              <a:gd name="T10" fmla="*/ 2147483647 w 57"/>
              <a:gd name="T11" fmla="*/ 2147483647 h 74"/>
              <a:gd name="T12" fmla="*/ 2147483647 w 57"/>
              <a:gd name="T13" fmla="*/ 2147483647 h 74"/>
              <a:gd name="T14" fmla="*/ 2147483647 w 57"/>
              <a:gd name="T15" fmla="*/ 2147483647 h 74"/>
              <a:gd name="T16" fmla="*/ 2147483647 w 57"/>
              <a:gd name="T17" fmla="*/ 2147483647 h 74"/>
              <a:gd name="T18" fmla="*/ 2147483647 w 57"/>
              <a:gd name="T19" fmla="*/ 2147483647 h 74"/>
              <a:gd name="T20" fmla="*/ 2147483647 w 57"/>
              <a:gd name="T21" fmla="*/ 2147483647 h 74"/>
              <a:gd name="T22" fmla="*/ 2147483647 w 57"/>
              <a:gd name="T23" fmla="*/ 2147483647 h 74"/>
              <a:gd name="T24" fmla="*/ 2147483647 w 57"/>
              <a:gd name="T25" fmla="*/ 2147483647 h 74"/>
              <a:gd name="T26" fmla="*/ 2147483647 w 57"/>
              <a:gd name="T27" fmla="*/ 2147483647 h 74"/>
              <a:gd name="T28" fmla="*/ 2147483647 w 57"/>
              <a:gd name="T29" fmla="*/ 2147483647 h 74"/>
              <a:gd name="T30" fmla="*/ 0 w 57"/>
              <a:gd name="T31" fmla="*/ 2147483647 h 74"/>
              <a:gd name="T32" fmla="*/ 2147483647 w 57"/>
              <a:gd name="T33" fmla="*/ 2147483647 h 74"/>
              <a:gd name="T34" fmla="*/ 2147483647 w 57"/>
              <a:gd name="T35" fmla="*/ 2147483647 h 74"/>
              <a:gd name="T36" fmla="*/ 2147483647 w 57"/>
              <a:gd name="T37" fmla="*/ 2147483647 h 74"/>
              <a:gd name="T38" fmla="*/ 2147483647 w 57"/>
              <a:gd name="T39" fmla="*/ 2147483647 h 74"/>
              <a:gd name="T40" fmla="*/ 2147483647 w 57"/>
              <a:gd name="T41" fmla="*/ 2147483647 h 74"/>
              <a:gd name="T42" fmla="*/ 2147483647 w 57"/>
              <a:gd name="T43" fmla="*/ 2147483647 h 74"/>
              <a:gd name="T44" fmla="*/ 2147483647 w 57"/>
              <a:gd name="T45" fmla="*/ 2147483647 h 74"/>
              <a:gd name="T46" fmla="*/ 2147483647 w 57"/>
              <a:gd name="T47" fmla="*/ 2147483647 h 74"/>
              <a:gd name="T48" fmla="*/ 2147483647 w 57"/>
              <a:gd name="T49" fmla="*/ 2147483647 h 74"/>
              <a:gd name="T50" fmla="*/ 2147483647 w 57"/>
              <a:gd name="T51" fmla="*/ 2147483647 h 74"/>
              <a:gd name="T52" fmla="*/ 2147483647 w 57"/>
              <a:gd name="T53" fmla="*/ 2147483647 h 74"/>
              <a:gd name="T54" fmla="*/ 2147483647 w 57"/>
              <a:gd name="T55" fmla="*/ 2147483647 h 74"/>
              <a:gd name="T56" fmla="*/ 2147483647 w 57"/>
              <a:gd name="T57" fmla="*/ 2147483647 h 74"/>
              <a:gd name="T58" fmla="*/ 2147483647 w 57"/>
              <a:gd name="T59" fmla="*/ 2147483647 h 74"/>
              <a:gd name="T60" fmla="*/ 2147483647 w 57"/>
              <a:gd name="T61" fmla="*/ 2147483647 h 74"/>
              <a:gd name="T62" fmla="*/ 2147483647 w 57"/>
              <a:gd name="T63" fmla="*/ 2147483647 h 74"/>
              <a:gd name="T64" fmla="*/ 2147483647 w 57"/>
              <a:gd name="T65" fmla="*/ 2147483647 h 74"/>
              <a:gd name="T66" fmla="*/ 2147483647 w 57"/>
              <a:gd name="T67" fmla="*/ 2147483647 h 74"/>
              <a:gd name="T68" fmla="*/ 2147483647 w 57"/>
              <a:gd name="T69" fmla="*/ 2147483647 h 74"/>
              <a:gd name="T70" fmla="*/ 2147483647 w 57"/>
              <a:gd name="T71" fmla="*/ 2147483647 h 74"/>
              <a:gd name="T72" fmla="*/ 2147483647 w 57"/>
              <a:gd name="T73" fmla="*/ 2147483647 h 74"/>
              <a:gd name="T74" fmla="*/ 2147483647 w 57"/>
              <a:gd name="T75" fmla="*/ 2147483647 h 74"/>
              <a:gd name="T76" fmla="*/ 2147483647 w 57"/>
              <a:gd name="T77" fmla="*/ 2147483647 h 74"/>
              <a:gd name="T78" fmla="*/ 2147483647 w 57"/>
              <a:gd name="T79" fmla="*/ 2147483647 h 74"/>
              <a:gd name="T80" fmla="*/ 2147483647 w 57"/>
              <a:gd name="T81" fmla="*/ 2147483647 h 74"/>
              <a:gd name="T82" fmla="*/ 2147483647 w 57"/>
              <a:gd name="T83" fmla="*/ 2147483647 h 74"/>
              <a:gd name="T84" fmla="*/ 2147483647 w 57"/>
              <a:gd name="T85" fmla="*/ 2147483647 h 74"/>
              <a:gd name="T86" fmla="*/ 2147483647 w 57"/>
              <a:gd name="T87" fmla="*/ 2147483647 h 74"/>
              <a:gd name="T88" fmla="*/ 2147483647 w 57"/>
              <a:gd name="T89" fmla="*/ 2147483647 h 74"/>
              <a:gd name="T90" fmla="*/ 2147483647 w 57"/>
              <a:gd name="T91" fmla="*/ 2147483647 h 74"/>
              <a:gd name="T92" fmla="*/ 2147483647 w 57"/>
              <a:gd name="T93" fmla="*/ 2147483647 h 74"/>
              <a:gd name="T94" fmla="*/ 2147483647 w 57"/>
              <a:gd name="T95" fmla="*/ 2147483647 h 74"/>
              <a:gd name="T96" fmla="*/ 2147483647 w 57"/>
              <a:gd name="T97" fmla="*/ 2147483647 h 74"/>
              <a:gd name="T98" fmla="*/ 2147483647 w 57"/>
              <a:gd name="T99" fmla="*/ 2147483647 h 74"/>
              <a:gd name="T100" fmla="*/ 2147483647 w 57"/>
              <a:gd name="T101" fmla="*/ 2147483647 h 74"/>
              <a:gd name="T102" fmla="*/ 2147483647 w 57"/>
              <a:gd name="T103" fmla="*/ 2147483647 h 74"/>
              <a:gd name="T104" fmla="*/ 2147483647 w 57"/>
              <a:gd name="T105" fmla="*/ 2147483647 h 74"/>
              <a:gd name="T106" fmla="*/ 2147483647 w 57"/>
              <a:gd name="T107" fmla="*/ 2147483647 h 74"/>
              <a:gd name="T108" fmla="*/ 2147483647 w 57"/>
              <a:gd name="T109" fmla="*/ 2147483647 h 74"/>
              <a:gd name="T110" fmla="*/ 2147483647 w 57"/>
              <a:gd name="T111" fmla="*/ 0 h 74"/>
              <a:gd name="T112" fmla="*/ 2147483647 w 57"/>
              <a:gd name="T113" fmla="*/ 0 h 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
              <a:gd name="T172" fmla="*/ 0 h 74"/>
              <a:gd name="T173" fmla="*/ 57 w 57"/>
              <a:gd name="T174" fmla="*/ 74 h 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 h="74">
                <a:moveTo>
                  <a:pt x="52" y="0"/>
                </a:moveTo>
                <a:lnTo>
                  <a:pt x="50" y="5"/>
                </a:lnTo>
                <a:lnTo>
                  <a:pt x="43" y="7"/>
                </a:lnTo>
                <a:lnTo>
                  <a:pt x="32" y="8"/>
                </a:lnTo>
                <a:lnTo>
                  <a:pt x="22" y="3"/>
                </a:lnTo>
                <a:lnTo>
                  <a:pt x="19" y="3"/>
                </a:lnTo>
                <a:lnTo>
                  <a:pt x="16" y="8"/>
                </a:lnTo>
                <a:lnTo>
                  <a:pt x="13" y="8"/>
                </a:lnTo>
                <a:lnTo>
                  <a:pt x="10" y="9"/>
                </a:lnTo>
                <a:lnTo>
                  <a:pt x="8" y="18"/>
                </a:lnTo>
                <a:lnTo>
                  <a:pt x="5" y="23"/>
                </a:lnTo>
                <a:lnTo>
                  <a:pt x="4" y="28"/>
                </a:lnTo>
                <a:lnTo>
                  <a:pt x="5" y="36"/>
                </a:lnTo>
                <a:lnTo>
                  <a:pt x="3" y="42"/>
                </a:lnTo>
                <a:lnTo>
                  <a:pt x="1" y="42"/>
                </a:lnTo>
                <a:lnTo>
                  <a:pt x="0" y="52"/>
                </a:lnTo>
                <a:lnTo>
                  <a:pt x="5" y="52"/>
                </a:lnTo>
                <a:lnTo>
                  <a:pt x="7" y="56"/>
                </a:lnTo>
                <a:lnTo>
                  <a:pt x="8" y="65"/>
                </a:lnTo>
                <a:lnTo>
                  <a:pt x="5" y="71"/>
                </a:lnTo>
                <a:lnTo>
                  <a:pt x="5" y="74"/>
                </a:lnTo>
                <a:lnTo>
                  <a:pt x="9" y="74"/>
                </a:lnTo>
                <a:lnTo>
                  <a:pt x="12" y="66"/>
                </a:lnTo>
                <a:lnTo>
                  <a:pt x="13" y="49"/>
                </a:lnTo>
                <a:lnTo>
                  <a:pt x="11" y="46"/>
                </a:lnTo>
                <a:lnTo>
                  <a:pt x="12" y="44"/>
                </a:lnTo>
                <a:lnTo>
                  <a:pt x="15" y="45"/>
                </a:lnTo>
                <a:lnTo>
                  <a:pt x="16" y="41"/>
                </a:lnTo>
                <a:lnTo>
                  <a:pt x="20" y="44"/>
                </a:lnTo>
                <a:lnTo>
                  <a:pt x="20" y="54"/>
                </a:lnTo>
                <a:lnTo>
                  <a:pt x="25" y="60"/>
                </a:lnTo>
                <a:lnTo>
                  <a:pt x="24" y="67"/>
                </a:lnTo>
                <a:lnTo>
                  <a:pt x="28" y="68"/>
                </a:lnTo>
                <a:lnTo>
                  <a:pt x="30" y="60"/>
                </a:lnTo>
                <a:lnTo>
                  <a:pt x="33" y="60"/>
                </a:lnTo>
                <a:lnTo>
                  <a:pt x="33" y="57"/>
                </a:lnTo>
                <a:lnTo>
                  <a:pt x="30" y="51"/>
                </a:lnTo>
                <a:lnTo>
                  <a:pt x="30" y="41"/>
                </a:lnTo>
                <a:lnTo>
                  <a:pt x="23" y="38"/>
                </a:lnTo>
                <a:lnTo>
                  <a:pt x="22" y="35"/>
                </a:lnTo>
                <a:lnTo>
                  <a:pt x="23" y="34"/>
                </a:lnTo>
                <a:lnTo>
                  <a:pt x="29" y="35"/>
                </a:lnTo>
                <a:lnTo>
                  <a:pt x="35" y="27"/>
                </a:lnTo>
                <a:lnTo>
                  <a:pt x="41" y="27"/>
                </a:lnTo>
                <a:lnTo>
                  <a:pt x="43" y="25"/>
                </a:lnTo>
                <a:lnTo>
                  <a:pt x="39" y="22"/>
                </a:lnTo>
                <a:lnTo>
                  <a:pt x="30" y="23"/>
                </a:lnTo>
                <a:lnTo>
                  <a:pt x="22" y="26"/>
                </a:lnTo>
                <a:lnTo>
                  <a:pt x="19" y="31"/>
                </a:lnTo>
                <a:lnTo>
                  <a:pt x="10" y="23"/>
                </a:lnTo>
                <a:lnTo>
                  <a:pt x="11" y="17"/>
                </a:lnTo>
                <a:lnTo>
                  <a:pt x="15" y="13"/>
                </a:lnTo>
                <a:lnTo>
                  <a:pt x="39" y="13"/>
                </a:lnTo>
                <a:lnTo>
                  <a:pt x="44" y="15"/>
                </a:lnTo>
                <a:lnTo>
                  <a:pt x="53" y="11"/>
                </a:lnTo>
                <a:lnTo>
                  <a:pt x="57" y="0"/>
                </a:lnTo>
                <a:lnTo>
                  <a:pt x="5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68" name="Freeform 543"/>
          <p:cNvSpPr>
            <a:spLocks/>
          </p:cNvSpPr>
          <p:nvPr/>
        </p:nvSpPr>
        <p:spPr bwMode="gray">
          <a:xfrm>
            <a:off x="7044319" y="3128666"/>
            <a:ext cx="48974" cy="95137"/>
          </a:xfrm>
          <a:custGeom>
            <a:avLst/>
            <a:gdLst>
              <a:gd name="T0" fmla="*/ 2147483647 w 26"/>
              <a:gd name="T1" fmla="*/ 2147483647 h 52"/>
              <a:gd name="T2" fmla="*/ 2147483647 w 26"/>
              <a:gd name="T3" fmla="*/ 2147483647 h 52"/>
              <a:gd name="T4" fmla="*/ 2147483647 w 26"/>
              <a:gd name="T5" fmla="*/ 0 h 52"/>
              <a:gd name="T6" fmla="*/ 2147483647 w 26"/>
              <a:gd name="T7" fmla="*/ 2147483647 h 52"/>
              <a:gd name="T8" fmla="*/ 2147483647 w 26"/>
              <a:gd name="T9" fmla="*/ 2147483647 h 52"/>
              <a:gd name="T10" fmla="*/ 2147483647 w 26"/>
              <a:gd name="T11" fmla="*/ 2147483647 h 52"/>
              <a:gd name="T12" fmla="*/ 2147483647 w 26"/>
              <a:gd name="T13" fmla="*/ 2147483647 h 52"/>
              <a:gd name="T14" fmla="*/ 2147483647 w 26"/>
              <a:gd name="T15" fmla="*/ 2147483647 h 52"/>
              <a:gd name="T16" fmla="*/ 2147483647 w 26"/>
              <a:gd name="T17" fmla="*/ 2147483647 h 52"/>
              <a:gd name="T18" fmla="*/ 2147483647 w 26"/>
              <a:gd name="T19" fmla="*/ 2147483647 h 52"/>
              <a:gd name="T20" fmla="*/ 2147483647 w 26"/>
              <a:gd name="T21" fmla="*/ 2147483647 h 52"/>
              <a:gd name="T22" fmla="*/ 2147483647 w 26"/>
              <a:gd name="T23" fmla="*/ 2147483647 h 52"/>
              <a:gd name="T24" fmla="*/ 2147483647 w 26"/>
              <a:gd name="T25" fmla="*/ 2147483647 h 52"/>
              <a:gd name="T26" fmla="*/ 2147483647 w 26"/>
              <a:gd name="T27" fmla="*/ 2147483647 h 52"/>
              <a:gd name="T28" fmla="*/ 2147483647 w 26"/>
              <a:gd name="T29" fmla="*/ 2147483647 h 52"/>
              <a:gd name="T30" fmla="*/ 2147483647 w 26"/>
              <a:gd name="T31" fmla="*/ 2147483647 h 52"/>
              <a:gd name="T32" fmla="*/ 0 w 26"/>
              <a:gd name="T33" fmla="*/ 2147483647 h 52"/>
              <a:gd name="T34" fmla="*/ 2147483647 w 26"/>
              <a:gd name="T35" fmla="*/ 2147483647 h 52"/>
              <a:gd name="T36" fmla="*/ 2147483647 w 26"/>
              <a:gd name="T37" fmla="*/ 2147483647 h 52"/>
              <a:gd name="T38" fmla="*/ 2147483647 w 26"/>
              <a:gd name="T39" fmla="*/ 2147483647 h 52"/>
              <a:gd name="T40" fmla="*/ 2147483647 w 26"/>
              <a:gd name="T41" fmla="*/ 2147483647 h 52"/>
              <a:gd name="T42" fmla="*/ 2147483647 w 26"/>
              <a:gd name="T43" fmla="*/ 2147483647 h 52"/>
              <a:gd name="T44" fmla="*/ 2147483647 w 26"/>
              <a:gd name="T45" fmla="*/ 2147483647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52"/>
              <a:gd name="T71" fmla="*/ 26 w 26"/>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52">
                <a:moveTo>
                  <a:pt x="12" y="1"/>
                </a:moveTo>
                <a:lnTo>
                  <a:pt x="16" y="3"/>
                </a:lnTo>
                <a:lnTo>
                  <a:pt x="21" y="0"/>
                </a:lnTo>
                <a:lnTo>
                  <a:pt x="24" y="1"/>
                </a:lnTo>
                <a:lnTo>
                  <a:pt x="23" y="11"/>
                </a:lnTo>
                <a:lnTo>
                  <a:pt x="26" y="15"/>
                </a:lnTo>
                <a:lnTo>
                  <a:pt x="25" y="21"/>
                </a:lnTo>
                <a:lnTo>
                  <a:pt x="17" y="29"/>
                </a:lnTo>
                <a:lnTo>
                  <a:pt x="15" y="33"/>
                </a:lnTo>
                <a:lnTo>
                  <a:pt x="18" y="42"/>
                </a:lnTo>
                <a:lnTo>
                  <a:pt x="19" y="45"/>
                </a:lnTo>
                <a:lnTo>
                  <a:pt x="18" y="50"/>
                </a:lnTo>
                <a:lnTo>
                  <a:pt x="16" y="52"/>
                </a:lnTo>
                <a:lnTo>
                  <a:pt x="10" y="48"/>
                </a:lnTo>
                <a:lnTo>
                  <a:pt x="10" y="40"/>
                </a:lnTo>
                <a:lnTo>
                  <a:pt x="4" y="37"/>
                </a:lnTo>
                <a:lnTo>
                  <a:pt x="0" y="27"/>
                </a:lnTo>
                <a:lnTo>
                  <a:pt x="1" y="23"/>
                </a:lnTo>
                <a:lnTo>
                  <a:pt x="4" y="23"/>
                </a:lnTo>
                <a:lnTo>
                  <a:pt x="7" y="8"/>
                </a:lnTo>
                <a:lnTo>
                  <a:pt x="9" y="5"/>
                </a:lnTo>
                <a:lnTo>
                  <a:pt x="9" y="1"/>
                </a:lnTo>
                <a:lnTo>
                  <a:pt x="12" y="1"/>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69" name="Freeform 544"/>
          <p:cNvSpPr>
            <a:spLocks/>
          </p:cNvSpPr>
          <p:nvPr/>
        </p:nvSpPr>
        <p:spPr bwMode="gray">
          <a:xfrm>
            <a:off x="7054116" y="3223803"/>
            <a:ext cx="19589" cy="22385"/>
          </a:xfrm>
          <a:custGeom>
            <a:avLst/>
            <a:gdLst>
              <a:gd name="T0" fmla="*/ 2147483647 w 11"/>
              <a:gd name="T1" fmla="*/ 0 h 12"/>
              <a:gd name="T2" fmla="*/ 2147483647 w 11"/>
              <a:gd name="T3" fmla="*/ 2147483647 h 12"/>
              <a:gd name="T4" fmla="*/ 2147483647 w 11"/>
              <a:gd name="T5" fmla="*/ 2147483647 h 12"/>
              <a:gd name="T6" fmla="*/ 2147483647 w 11"/>
              <a:gd name="T7" fmla="*/ 2147483647 h 12"/>
              <a:gd name="T8" fmla="*/ 2147483647 w 11"/>
              <a:gd name="T9" fmla="*/ 2147483647 h 12"/>
              <a:gd name="T10" fmla="*/ 2147483647 w 11"/>
              <a:gd name="T11" fmla="*/ 2147483647 h 12"/>
              <a:gd name="T12" fmla="*/ 0 w 11"/>
              <a:gd name="T13" fmla="*/ 2147483647 h 12"/>
              <a:gd name="T14" fmla="*/ 2147483647 w 11"/>
              <a:gd name="T15" fmla="*/ 0 h 12"/>
              <a:gd name="T16" fmla="*/ 2147483647 w 11"/>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2"/>
              <a:gd name="T29" fmla="*/ 11 w 11"/>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2">
                <a:moveTo>
                  <a:pt x="6" y="0"/>
                </a:moveTo>
                <a:lnTo>
                  <a:pt x="10" y="4"/>
                </a:lnTo>
                <a:lnTo>
                  <a:pt x="11" y="10"/>
                </a:lnTo>
                <a:lnTo>
                  <a:pt x="9" y="12"/>
                </a:lnTo>
                <a:lnTo>
                  <a:pt x="6" y="11"/>
                </a:lnTo>
                <a:lnTo>
                  <a:pt x="4" y="5"/>
                </a:lnTo>
                <a:lnTo>
                  <a:pt x="0" y="1"/>
                </a:lnTo>
                <a:lnTo>
                  <a:pt x="1" y="0"/>
                </a:lnTo>
                <a:lnTo>
                  <a:pt x="6" y="0"/>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0" name="Freeform 545"/>
          <p:cNvSpPr>
            <a:spLocks/>
          </p:cNvSpPr>
          <p:nvPr/>
        </p:nvSpPr>
        <p:spPr bwMode="gray">
          <a:xfrm>
            <a:off x="7080702" y="3211211"/>
            <a:ext cx="39179" cy="29381"/>
          </a:xfrm>
          <a:custGeom>
            <a:avLst/>
            <a:gdLst>
              <a:gd name="T0" fmla="*/ 0 w 21"/>
              <a:gd name="T1" fmla="*/ 2147483647 h 16"/>
              <a:gd name="T2" fmla="*/ 2147483647 w 21"/>
              <a:gd name="T3" fmla="*/ 0 h 16"/>
              <a:gd name="T4" fmla="*/ 2147483647 w 21"/>
              <a:gd name="T5" fmla="*/ 0 h 16"/>
              <a:gd name="T6" fmla="*/ 2147483647 w 21"/>
              <a:gd name="T7" fmla="*/ 2147483647 h 16"/>
              <a:gd name="T8" fmla="*/ 2147483647 w 21"/>
              <a:gd name="T9" fmla="*/ 2147483647 h 16"/>
              <a:gd name="T10" fmla="*/ 2147483647 w 21"/>
              <a:gd name="T11" fmla="*/ 2147483647 h 16"/>
              <a:gd name="T12" fmla="*/ 2147483647 w 21"/>
              <a:gd name="T13" fmla="*/ 2147483647 h 16"/>
              <a:gd name="T14" fmla="*/ 2147483647 w 21"/>
              <a:gd name="T15" fmla="*/ 2147483647 h 16"/>
              <a:gd name="T16" fmla="*/ 2147483647 w 21"/>
              <a:gd name="T17" fmla="*/ 2147483647 h 16"/>
              <a:gd name="T18" fmla="*/ 2147483647 w 21"/>
              <a:gd name="T19" fmla="*/ 2147483647 h 16"/>
              <a:gd name="T20" fmla="*/ 2147483647 w 21"/>
              <a:gd name="T21" fmla="*/ 2147483647 h 16"/>
              <a:gd name="T22" fmla="*/ 2147483647 w 21"/>
              <a:gd name="T23" fmla="*/ 2147483647 h 16"/>
              <a:gd name="T24" fmla="*/ 0 w 21"/>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6"/>
              <a:gd name="T41" fmla="*/ 21 w 21"/>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6">
                <a:moveTo>
                  <a:pt x="0" y="3"/>
                </a:moveTo>
                <a:lnTo>
                  <a:pt x="4" y="0"/>
                </a:lnTo>
                <a:lnTo>
                  <a:pt x="7" y="0"/>
                </a:lnTo>
                <a:lnTo>
                  <a:pt x="10" y="4"/>
                </a:lnTo>
                <a:lnTo>
                  <a:pt x="14" y="1"/>
                </a:lnTo>
                <a:lnTo>
                  <a:pt x="17" y="6"/>
                </a:lnTo>
                <a:lnTo>
                  <a:pt x="18" y="12"/>
                </a:lnTo>
                <a:lnTo>
                  <a:pt x="21" y="13"/>
                </a:lnTo>
                <a:lnTo>
                  <a:pt x="20" y="16"/>
                </a:lnTo>
                <a:lnTo>
                  <a:pt x="12" y="11"/>
                </a:lnTo>
                <a:lnTo>
                  <a:pt x="7" y="7"/>
                </a:lnTo>
                <a:lnTo>
                  <a:pt x="5" y="9"/>
                </a:lnTo>
                <a:lnTo>
                  <a:pt x="0" y="3"/>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1" name="Freeform 546"/>
          <p:cNvSpPr>
            <a:spLocks/>
          </p:cNvSpPr>
          <p:nvPr/>
        </p:nvSpPr>
        <p:spPr bwMode="gray">
          <a:xfrm>
            <a:off x="7122678" y="3244787"/>
            <a:ext cx="18190" cy="23784"/>
          </a:xfrm>
          <a:custGeom>
            <a:avLst/>
            <a:gdLst>
              <a:gd name="T0" fmla="*/ 0 w 10"/>
              <a:gd name="T1" fmla="*/ 2147483647 h 13"/>
              <a:gd name="T2" fmla="*/ 2147483647 w 10"/>
              <a:gd name="T3" fmla="*/ 0 h 13"/>
              <a:gd name="T4" fmla="*/ 2147483647 w 10"/>
              <a:gd name="T5" fmla="*/ 2147483647 h 13"/>
              <a:gd name="T6" fmla="*/ 2147483647 w 10"/>
              <a:gd name="T7" fmla="*/ 2147483647 h 13"/>
              <a:gd name="T8" fmla="*/ 2147483647 w 10"/>
              <a:gd name="T9" fmla="*/ 2147483647 h 13"/>
              <a:gd name="T10" fmla="*/ 2147483647 w 10"/>
              <a:gd name="T11" fmla="*/ 2147483647 h 13"/>
              <a:gd name="T12" fmla="*/ 2147483647 w 10"/>
              <a:gd name="T13" fmla="*/ 2147483647 h 13"/>
              <a:gd name="T14" fmla="*/ 0 w 10"/>
              <a:gd name="T15" fmla="*/ 2147483647 h 13"/>
              <a:gd name="T16" fmla="*/ 0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0" y="1"/>
                </a:moveTo>
                <a:lnTo>
                  <a:pt x="3" y="0"/>
                </a:lnTo>
                <a:lnTo>
                  <a:pt x="8" y="1"/>
                </a:lnTo>
                <a:lnTo>
                  <a:pt x="10" y="6"/>
                </a:lnTo>
                <a:lnTo>
                  <a:pt x="10" y="13"/>
                </a:lnTo>
                <a:lnTo>
                  <a:pt x="6" y="11"/>
                </a:lnTo>
                <a:lnTo>
                  <a:pt x="4" y="6"/>
                </a:lnTo>
                <a:lnTo>
                  <a:pt x="0" y="3"/>
                </a:lnTo>
                <a:lnTo>
                  <a:pt x="0" y="1"/>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2" name="Freeform 547"/>
          <p:cNvSpPr>
            <a:spLocks/>
          </p:cNvSpPr>
          <p:nvPr/>
        </p:nvSpPr>
        <p:spPr bwMode="gray">
          <a:xfrm>
            <a:off x="7115681" y="3212608"/>
            <a:ext cx="6996" cy="9794"/>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5"/>
                </a:moveTo>
                <a:lnTo>
                  <a:pt x="0" y="3"/>
                </a:lnTo>
                <a:lnTo>
                  <a:pt x="1" y="0"/>
                </a:lnTo>
                <a:lnTo>
                  <a:pt x="4" y="1"/>
                </a:lnTo>
                <a:lnTo>
                  <a:pt x="4" y="4"/>
                </a:lnTo>
                <a:lnTo>
                  <a:pt x="1" y="5"/>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3" name="Freeform 548"/>
          <p:cNvSpPr>
            <a:spLocks/>
          </p:cNvSpPr>
          <p:nvPr/>
        </p:nvSpPr>
        <p:spPr bwMode="gray">
          <a:xfrm>
            <a:off x="7103088" y="3246186"/>
            <a:ext cx="11194" cy="8394"/>
          </a:xfrm>
          <a:custGeom>
            <a:avLst/>
            <a:gdLst>
              <a:gd name="T0" fmla="*/ 0 w 6"/>
              <a:gd name="T1" fmla="*/ 2147483647 h 5"/>
              <a:gd name="T2" fmla="*/ 0 w 6"/>
              <a:gd name="T3" fmla="*/ 0 h 5"/>
              <a:gd name="T4" fmla="*/ 2147483647 w 6"/>
              <a:gd name="T5" fmla="*/ 0 h 5"/>
              <a:gd name="T6" fmla="*/ 2147483647 w 6"/>
              <a:gd name="T7" fmla="*/ 2147483647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0"/>
                </a:lnTo>
                <a:lnTo>
                  <a:pt x="3" y="0"/>
                </a:lnTo>
                <a:lnTo>
                  <a:pt x="6" y="3"/>
                </a:lnTo>
                <a:lnTo>
                  <a:pt x="6" y="5"/>
                </a:lnTo>
                <a:lnTo>
                  <a:pt x="2" y="3"/>
                </a:lnTo>
                <a:lnTo>
                  <a:pt x="0" y="5"/>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4" name="Freeform 549"/>
          <p:cNvSpPr>
            <a:spLocks/>
          </p:cNvSpPr>
          <p:nvPr/>
        </p:nvSpPr>
        <p:spPr bwMode="gray">
          <a:xfrm>
            <a:off x="7084897" y="3261576"/>
            <a:ext cx="15392" cy="20986"/>
          </a:xfrm>
          <a:custGeom>
            <a:avLst/>
            <a:gdLst>
              <a:gd name="T0" fmla="*/ 2147483647 w 8"/>
              <a:gd name="T1" fmla="*/ 0 h 11"/>
              <a:gd name="T2" fmla="*/ 0 w 8"/>
              <a:gd name="T3" fmla="*/ 2147483647 h 11"/>
              <a:gd name="T4" fmla="*/ 2147483647 w 8"/>
              <a:gd name="T5" fmla="*/ 2147483647 h 11"/>
              <a:gd name="T6" fmla="*/ 2147483647 w 8"/>
              <a:gd name="T7" fmla="*/ 2147483647 h 11"/>
              <a:gd name="T8" fmla="*/ 2147483647 w 8"/>
              <a:gd name="T9" fmla="*/ 0 h 11"/>
              <a:gd name="T10" fmla="*/ 2147483647 w 8"/>
              <a:gd name="T11" fmla="*/ 0 h 11"/>
              <a:gd name="T12" fmla="*/ 0 60000 65536"/>
              <a:gd name="T13" fmla="*/ 0 60000 65536"/>
              <a:gd name="T14" fmla="*/ 0 60000 65536"/>
              <a:gd name="T15" fmla="*/ 0 60000 65536"/>
              <a:gd name="T16" fmla="*/ 0 60000 65536"/>
              <a:gd name="T17" fmla="*/ 0 60000 65536"/>
              <a:gd name="T18" fmla="*/ 0 w 8"/>
              <a:gd name="T19" fmla="*/ 0 h 11"/>
              <a:gd name="T20" fmla="*/ 8 w 8"/>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8" h="11">
                <a:moveTo>
                  <a:pt x="1" y="0"/>
                </a:moveTo>
                <a:lnTo>
                  <a:pt x="0" y="11"/>
                </a:lnTo>
                <a:lnTo>
                  <a:pt x="6" y="6"/>
                </a:lnTo>
                <a:lnTo>
                  <a:pt x="8" y="1"/>
                </a:lnTo>
                <a:lnTo>
                  <a:pt x="5" y="0"/>
                </a:lnTo>
                <a:lnTo>
                  <a:pt x="1" y="0"/>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5" name="Freeform 550"/>
          <p:cNvSpPr>
            <a:spLocks/>
          </p:cNvSpPr>
          <p:nvPr/>
        </p:nvSpPr>
        <p:spPr bwMode="gray">
          <a:xfrm>
            <a:off x="7087698" y="3275568"/>
            <a:ext cx="19589" cy="29381"/>
          </a:xfrm>
          <a:custGeom>
            <a:avLst/>
            <a:gdLst>
              <a:gd name="T0" fmla="*/ 2147483647 w 11"/>
              <a:gd name="T1" fmla="*/ 2147483647 h 16"/>
              <a:gd name="T2" fmla="*/ 2147483647 w 11"/>
              <a:gd name="T3" fmla="*/ 2147483647 h 16"/>
              <a:gd name="T4" fmla="*/ 2147483647 w 11"/>
              <a:gd name="T5" fmla="*/ 2147483647 h 16"/>
              <a:gd name="T6" fmla="*/ 2147483647 w 11"/>
              <a:gd name="T7" fmla="*/ 2147483647 h 16"/>
              <a:gd name="T8" fmla="*/ 0 w 11"/>
              <a:gd name="T9" fmla="*/ 2147483647 h 16"/>
              <a:gd name="T10" fmla="*/ 2147483647 w 11"/>
              <a:gd name="T11" fmla="*/ 2147483647 h 16"/>
              <a:gd name="T12" fmla="*/ 2147483647 w 11"/>
              <a:gd name="T13" fmla="*/ 2147483647 h 16"/>
              <a:gd name="T14" fmla="*/ 2147483647 w 11"/>
              <a:gd name="T15" fmla="*/ 2147483647 h 16"/>
              <a:gd name="T16" fmla="*/ 2147483647 w 11"/>
              <a:gd name="T17" fmla="*/ 0 h 16"/>
              <a:gd name="T18" fmla="*/ 2147483647 w 11"/>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6"/>
              <a:gd name="T32" fmla="*/ 11 w 11"/>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6">
                <a:moveTo>
                  <a:pt x="11" y="1"/>
                </a:moveTo>
                <a:lnTo>
                  <a:pt x="11" y="9"/>
                </a:lnTo>
                <a:lnTo>
                  <a:pt x="8" y="14"/>
                </a:lnTo>
                <a:lnTo>
                  <a:pt x="5" y="16"/>
                </a:lnTo>
                <a:lnTo>
                  <a:pt x="0" y="13"/>
                </a:lnTo>
                <a:lnTo>
                  <a:pt x="1" y="9"/>
                </a:lnTo>
                <a:lnTo>
                  <a:pt x="8" y="7"/>
                </a:lnTo>
                <a:lnTo>
                  <a:pt x="5" y="4"/>
                </a:lnTo>
                <a:lnTo>
                  <a:pt x="7" y="0"/>
                </a:lnTo>
                <a:lnTo>
                  <a:pt x="11" y="1"/>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6" name="Freeform 551"/>
          <p:cNvSpPr>
            <a:spLocks/>
          </p:cNvSpPr>
          <p:nvPr/>
        </p:nvSpPr>
        <p:spPr bwMode="gray">
          <a:xfrm>
            <a:off x="7110084" y="3271369"/>
            <a:ext cx="6996" cy="26582"/>
          </a:xfrm>
          <a:custGeom>
            <a:avLst/>
            <a:gdLst>
              <a:gd name="T0" fmla="*/ 2147483647 w 4"/>
              <a:gd name="T1" fmla="*/ 0 h 14"/>
              <a:gd name="T2" fmla="*/ 0 w 4"/>
              <a:gd name="T3" fmla="*/ 2147483647 h 14"/>
              <a:gd name="T4" fmla="*/ 2147483647 w 4"/>
              <a:gd name="T5" fmla="*/ 2147483647 h 14"/>
              <a:gd name="T6" fmla="*/ 2147483647 w 4"/>
              <a:gd name="T7" fmla="*/ 2147483647 h 14"/>
              <a:gd name="T8" fmla="*/ 2147483647 w 4"/>
              <a:gd name="T9" fmla="*/ 0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2" y="0"/>
                </a:moveTo>
                <a:lnTo>
                  <a:pt x="0" y="14"/>
                </a:lnTo>
                <a:lnTo>
                  <a:pt x="3" y="13"/>
                </a:lnTo>
                <a:lnTo>
                  <a:pt x="4" y="9"/>
                </a:lnTo>
                <a:lnTo>
                  <a:pt x="2" y="0"/>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7" name="Freeform 552"/>
          <p:cNvSpPr>
            <a:spLocks/>
          </p:cNvSpPr>
          <p:nvPr/>
        </p:nvSpPr>
        <p:spPr bwMode="gray">
          <a:xfrm>
            <a:off x="7119878" y="3268573"/>
            <a:ext cx="16791" cy="16789"/>
          </a:xfrm>
          <a:custGeom>
            <a:avLst/>
            <a:gdLst>
              <a:gd name="T0" fmla="*/ 0 w 9"/>
              <a:gd name="T1" fmla="*/ 0 h 10"/>
              <a:gd name="T2" fmla="*/ 2147483647 w 9"/>
              <a:gd name="T3" fmla="*/ 0 h 10"/>
              <a:gd name="T4" fmla="*/ 2147483647 w 9"/>
              <a:gd name="T5" fmla="*/ 2147483647 h 10"/>
              <a:gd name="T6" fmla="*/ 2147483647 w 9"/>
              <a:gd name="T7" fmla="*/ 2147483647 h 10"/>
              <a:gd name="T8" fmla="*/ 2147483647 w 9"/>
              <a:gd name="T9" fmla="*/ 2147483647 h 10"/>
              <a:gd name="T10" fmla="*/ 2147483647 w 9"/>
              <a:gd name="T11" fmla="*/ 2147483647 h 10"/>
              <a:gd name="T12" fmla="*/ 0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0" y="0"/>
                </a:moveTo>
                <a:lnTo>
                  <a:pt x="5" y="0"/>
                </a:lnTo>
                <a:lnTo>
                  <a:pt x="8" y="5"/>
                </a:lnTo>
                <a:lnTo>
                  <a:pt x="9" y="9"/>
                </a:lnTo>
                <a:lnTo>
                  <a:pt x="5" y="10"/>
                </a:lnTo>
                <a:lnTo>
                  <a:pt x="5" y="5"/>
                </a:lnTo>
                <a:lnTo>
                  <a:pt x="0" y="0"/>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8" name="Freeform 553"/>
          <p:cNvSpPr>
            <a:spLocks/>
          </p:cNvSpPr>
          <p:nvPr/>
        </p:nvSpPr>
        <p:spPr bwMode="gray">
          <a:xfrm>
            <a:off x="7117082" y="3288160"/>
            <a:ext cx="12593" cy="9794"/>
          </a:xfrm>
          <a:custGeom>
            <a:avLst/>
            <a:gdLst>
              <a:gd name="T0" fmla="*/ 0 w 7"/>
              <a:gd name="T1" fmla="*/ 2147483647 h 6"/>
              <a:gd name="T2" fmla="*/ 2147483647 w 7"/>
              <a:gd name="T3" fmla="*/ 2147483647 h 6"/>
              <a:gd name="T4" fmla="*/ 2147483647 w 7"/>
              <a:gd name="T5" fmla="*/ 0 h 6"/>
              <a:gd name="T6" fmla="*/ 2147483647 w 7"/>
              <a:gd name="T7" fmla="*/ 2147483647 h 6"/>
              <a:gd name="T8" fmla="*/ 2147483647 w 7"/>
              <a:gd name="T9" fmla="*/ 2147483647 h 6"/>
              <a:gd name="T10" fmla="*/ 0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0" y="5"/>
                </a:moveTo>
                <a:lnTo>
                  <a:pt x="3" y="1"/>
                </a:lnTo>
                <a:lnTo>
                  <a:pt x="4" y="0"/>
                </a:lnTo>
                <a:lnTo>
                  <a:pt x="7" y="1"/>
                </a:lnTo>
                <a:lnTo>
                  <a:pt x="4" y="6"/>
                </a:lnTo>
                <a:lnTo>
                  <a:pt x="0" y="5"/>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79" name="Freeform 554"/>
          <p:cNvSpPr>
            <a:spLocks/>
          </p:cNvSpPr>
          <p:nvPr/>
        </p:nvSpPr>
        <p:spPr bwMode="gray">
          <a:xfrm>
            <a:off x="7083500" y="3297954"/>
            <a:ext cx="75559" cy="75550"/>
          </a:xfrm>
          <a:custGeom>
            <a:avLst/>
            <a:gdLst>
              <a:gd name="T0" fmla="*/ 2147483647 w 42"/>
              <a:gd name="T1" fmla="*/ 2147483647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2147483647 w 42"/>
              <a:gd name="T27" fmla="*/ 2147483647 h 41"/>
              <a:gd name="T28" fmla="*/ 2147483647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0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0 w 42"/>
              <a:gd name="T67" fmla="*/ 2147483647 h 41"/>
              <a:gd name="T68" fmla="*/ 0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2147483647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18" y="21"/>
                </a:move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0" name="Freeform 555"/>
          <p:cNvSpPr>
            <a:spLocks/>
          </p:cNvSpPr>
          <p:nvPr/>
        </p:nvSpPr>
        <p:spPr bwMode="gray">
          <a:xfrm>
            <a:off x="7139468" y="3281164"/>
            <a:ext cx="6996" cy="9794"/>
          </a:xfrm>
          <a:custGeom>
            <a:avLst/>
            <a:gdLst>
              <a:gd name="T0" fmla="*/ 2147483647 w 4"/>
              <a:gd name="T1" fmla="*/ 2147483647 h 5"/>
              <a:gd name="T2" fmla="*/ 2147483647 w 4"/>
              <a:gd name="T3" fmla="*/ 2147483647 h 5"/>
              <a:gd name="T4" fmla="*/ 0 w 4"/>
              <a:gd name="T5" fmla="*/ 2147483647 h 5"/>
              <a:gd name="T6" fmla="*/ 2147483647 w 4"/>
              <a:gd name="T7" fmla="*/ 2147483647 h 5"/>
              <a:gd name="T8" fmla="*/ 2147483647 w 4"/>
              <a:gd name="T9" fmla="*/ 0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4" y="4"/>
                </a:moveTo>
                <a:lnTo>
                  <a:pt x="2" y="5"/>
                </a:lnTo>
                <a:lnTo>
                  <a:pt x="0" y="4"/>
                </a:lnTo>
                <a:lnTo>
                  <a:pt x="1" y="1"/>
                </a:lnTo>
                <a:lnTo>
                  <a:pt x="4" y="0"/>
                </a:lnTo>
                <a:lnTo>
                  <a:pt x="4" y="4"/>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1" name="Freeform 556"/>
          <p:cNvSpPr>
            <a:spLocks/>
          </p:cNvSpPr>
          <p:nvPr/>
        </p:nvSpPr>
        <p:spPr bwMode="gray">
          <a:xfrm>
            <a:off x="7177249" y="3447653"/>
            <a:ext cx="22388" cy="34977"/>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2" name="Freeform 557"/>
          <p:cNvSpPr>
            <a:spLocks/>
          </p:cNvSpPr>
          <p:nvPr/>
        </p:nvSpPr>
        <p:spPr bwMode="gray">
          <a:xfrm>
            <a:off x="7175850" y="3440657"/>
            <a:ext cx="5597" cy="15390"/>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3" name="Freeform 558"/>
          <p:cNvSpPr>
            <a:spLocks/>
          </p:cNvSpPr>
          <p:nvPr/>
        </p:nvSpPr>
        <p:spPr bwMode="gray">
          <a:xfrm>
            <a:off x="7188442" y="3428065"/>
            <a:ext cx="6996" cy="9794"/>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0"/>
                </a:lnTo>
                <a:lnTo>
                  <a:pt x="4" y="3"/>
                </a:lnTo>
                <a:lnTo>
                  <a:pt x="2" y="5"/>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4" name="Freeform 559"/>
          <p:cNvSpPr>
            <a:spLocks/>
          </p:cNvSpPr>
          <p:nvPr/>
        </p:nvSpPr>
        <p:spPr bwMode="gray">
          <a:xfrm>
            <a:off x="7159057" y="3387492"/>
            <a:ext cx="6996" cy="12592"/>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3" y="0"/>
                </a:lnTo>
                <a:lnTo>
                  <a:pt x="4" y="2"/>
                </a:lnTo>
                <a:lnTo>
                  <a:pt x="3" y="5"/>
                </a:lnTo>
                <a:lnTo>
                  <a:pt x="2" y="6"/>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5" name="Freeform 560"/>
          <p:cNvSpPr>
            <a:spLocks/>
          </p:cNvSpPr>
          <p:nvPr/>
        </p:nvSpPr>
        <p:spPr bwMode="gray">
          <a:xfrm>
            <a:off x="7173052" y="3477033"/>
            <a:ext cx="8395" cy="12592"/>
          </a:xfrm>
          <a:custGeom>
            <a:avLst/>
            <a:gdLst>
              <a:gd name="T0" fmla="*/ 2147483647 w 5"/>
              <a:gd name="T1" fmla="*/ 0 h 6"/>
              <a:gd name="T2" fmla="*/ 2147483647 w 5"/>
              <a:gd name="T3" fmla="*/ 2147483647 h 6"/>
              <a:gd name="T4" fmla="*/ 2147483647 w 5"/>
              <a:gd name="T5" fmla="*/ 2147483647 h 6"/>
              <a:gd name="T6" fmla="*/ 2147483647 w 5"/>
              <a:gd name="T7" fmla="*/ 2147483647 h 6"/>
              <a:gd name="T8" fmla="*/ 2147483647 w 5"/>
              <a:gd name="T9" fmla="*/ 2147483647 h 6"/>
              <a:gd name="T10" fmla="*/ 0 w 5"/>
              <a:gd name="T11" fmla="*/ 2147483647 h 6"/>
              <a:gd name="T12" fmla="*/ 2147483647 w 5"/>
              <a:gd name="T13" fmla="*/ 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2" y="0"/>
                </a:moveTo>
                <a:lnTo>
                  <a:pt x="4" y="3"/>
                </a:lnTo>
                <a:lnTo>
                  <a:pt x="5" y="4"/>
                </a:lnTo>
                <a:lnTo>
                  <a:pt x="4" y="6"/>
                </a:lnTo>
                <a:lnTo>
                  <a:pt x="1" y="4"/>
                </a:lnTo>
                <a:lnTo>
                  <a:pt x="0" y="2"/>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6" name="Freeform 561"/>
          <p:cNvSpPr>
            <a:spLocks/>
          </p:cNvSpPr>
          <p:nvPr/>
        </p:nvSpPr>
        <p:spPr bwMode="gray">
          <a:xfrm>
            <a:off x="7153462" y="3526002"/>
            <a:ext cx="19589" cy="13991"/>
          </a:xfrm>
          <a:custGeom>
            <a:avLst/>
            <a:gdLst>
              <a:gd name="T0" fmla="*/ 0 w 10"/>
              <a:gd name="T1" fmla="*/ 2147483647 h 7"/>
              <a:gd name="T2" fmla="*/ 2147483647 w 10"/>
              <a:gd name="T3" fmla="*/ 0 h 7"/>
              <a:gd name="T4" fmla="*/ 2147483647 w 10"/>
              <a:gd name="T5" fmla="*/ 0 h 7"/>
              <a:gd name="T6" fmla="*/ 2147483647 w 10"/>
              <a:gd name="T7" fmla="*/ 2147483647 h 7"/>
              <a:gd name="T8" fmla="*/ 2147483647 w 10"/>
              <a:gd name="T9" fmla="*/ 2147483647 h 7"/>
              <a:gd name="T10" fmla="*/ 2147483647 w 10"/>
              <a:gd name="T11" fmla="*/ 2147483647 h 7"/>
              <a:gd name="T12" fmla="*/ 0 w 10"/>
              <a:gd name="T13" fmla="*/ 2147483647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0" y="3"/>
                </a:moveTo>
                <a:lnTo>
                  <a:pt x="2" y="0"/>
                </a:lnTo>
                <a:lnTo>
                  <a:pt x="7" y="0"/>
                </a:lnTo>
                <a:lnTo>
                  <a:pt x="10" y="3"/>
                </a:lnTo>
                <a:lnTo>
                  <a:pt x="8" y="7"/>
                </a:lnTo>
                <a:lnTo>
                  <a:pt x="3" y="7"/>
                </a:lnTo>
                <a:lnTo>
                  <a:pt x="0" y="3"/>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7" name="Freeform 562"/>
          <p:cNvSpPr>
            <a:spLocks/>
          </p:cNvSpPr>
          <p:nvPr/>
        </p:nvSpPr>
        <p:spPr bwMode="gray">
          <a:xfrm>
            <a:off x="7182847" y="3526002"/>
            <a:ext cx="53171" cy="20986"/>
          </a:xfrm>
          <a:custGeom>
            <a:avLst/>
            <a:gdLst>
              <a:gd name="T0" fmla="*/ 0 w 29"/>
              <a:gd name="T1" fmla="*/ 2147483647 h 12"/>
              <a:gd name="T2" fmla="*/ 2147483647 w 29"/>
              <a:gd name="T3" fmla="*/ 0 h 12"/>
              <a:gd name="T4" fmla="*/ 2147483647 w 29"/>
              <a:gd name="T5" fmla="*/ 0 h 12"/>
              <a:gd name="T6" fmla="*/ 2147483647 w 29"/>
              <a:gd name="T7" fmla="*/ 2147483647 h 12"/>
              <a:gd name="T8" fmla="*/ 2147483647 w 29"/>
              <a:gd name="T9" fmla="*/ 2147483647 h 12"/>
              <a:gd name="T10" fmla="*/ 2147483647 w 29"/>
              <a:gd name="T11" fmla="*/ 2147483647 h 12"/>
              <a:gd name="T12" fmla="*/ 2147483647 w 29"/>
              <a:gd name="T13" fmla="*/ 2147483647 h 12"/>
              <a:gd name="T14" fmla="*/ 2147483647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0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0" y="3"/>
                </a:moveTo>
                <a:lnTo>
                  <a:pt x="8" y="0"/>
                </a:lnTo>
                <a:lnTo>
                  <a:pt x="18" y="0"/>
                </a:lnTo>
                <a:lnTo>
                  <a:pt x="22" y="3"/>
                </a:lnTo>
                <a:lnTo>
                  <a:pt x="26" y="3"/>
                </a:lnTo>
                <a:lnTo>
                  <a:pt x="29" y="5"/>
                </a:lnTo>
                <a:lnTo>
                  <a:pt x="29" y="11"/>
                </a:lnTo>
                <a:lnTo>
                  <a:pt x="27" y="12"/>
                </a:lnTo>
                <a:lnTo>
                  <a:pt x="19" y="5"/>
                </a:lnTo>
                <a:lnTo>
                  <a:pt x="12" y="4"/>
                </a:lnTo>
                <a:lnTo>
                  <a:pt x="6" y="5"/>
                </a:lnTo>
                <a:lnTo>
                  <a:pt x="2" y="8"/>
                </a:lnTo>
                <a:lnTo>
                  <a:pt x="0" y="3"/>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8" name="Freeform 563"/>
          <p:cNvSpPr>
            <a:spLocks/>
          </p:cNvSpPr>
          <p:nvPr/>
        </p:nvSpPr>
        <p:spPr bwMode="gray">
          <a:xfrm>
            <a:off x="7121280" y="3500818"/>
            <a:ext cx="27985" cy="9794"/>
          </a:xfrm>
          <a:custGeom>
            <a:avLst/>
            <a:gdLst>
              <a:gd name="T0" fmla="*/ 2147483647 w 15"/>
              <a:gd name="T1" fmla="*/ 2147483647 h 5"/>
              <a:gd name="T2" fmla="*/ 0 w 15"/>
              <a:gd name="T3" fmla="*/ 2147483647 h 5"/>
              <a:gd name="T4" fmla="*/ 0 w 15"/>
              <a:gd name="T5" fmla="*/ 2147483647 h 5"/>
              <a:gd name="T6" fmla="*/ 2147483647 w 15"/>
              <a:gd name="T7" fmla="*/ 0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3" y="5"/>
                </a:moveTo>
                <a:lnTo>
                  <a:pt x="0" y="3"/>
                </a:lnTo>
                <a:lnTo>
                  <a:pt x="0" y="1"/>
                </a:lnTo>
                <a:lnTo>
                  <a:pt x="4" y="0"/>
                </a:lnTo>
                <a:lnTo>
                  <a:pt x="6" y="2"/>
                </a:lnTo>
                <a:lnTo>
                  <a:pt x="9" y="3"/>
                </a:lnTo>
                <a:lnTo>
                  <a:pt x="15" y="3"/>
                </a:lnTo>
                <a:lnTo>
                  <a:pt x="15" y="5"/>
                </a:lnTo>
                <a:lnTo>
                  <a:pt x="3"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89" name="Freeform 564"/>
          <p:cNvSpPr>
            <a:spLocks/>
          </p:cNvSpPr>
          <p:nvPr/>
        </p:nvSpPr>
        <p:spPr bwMode="gray">
          <a:xfrm>
            <a:off x="7090496" y="3555381"/>
            <a:ext cx="12593" cy="23784"/>
          </a:xfrm>
          <a:custGeom>
            <a:avLst/>
            <a:gdLst>
              <a:gd name="T0" fmla="*/ 2147483647 w 7"/>
              <a:gd name="T1" fmla="*/ 2147483647 h 13"/>
              <a:gd name="T2" fmla="*/ 2147483647 w 7"/>
              <a:gd name="T3" fmla="*/ 0 h 13"/>
              <a:gd name="T4" fmla="*/ 2147483647 w 7"/>
              <a:gd name="T5" fmla="*/ 2147483647 h 13"/>
              <a:gd name="T6" fmla="*/ 2147483647 w 7"/>
              <a:gd name="T7" fmla="*/ 2147483647 h 13"/>
              <a:gd name="T8" fmla="*/ 2147483647 w 7"/>
              <a:gd name="T9" fmla="*/ 2147483647 h 13"/>
              <a:gd name="T10" fmla="*/ 0 w 7"/>
              <a:gd name="T11" fmla="*/ 2147483647 h 13"/>
              <a:gd name="T12" fmla="*/ 2147483647 w 7"/>
              <a:gd name="T13" fmla="*/ 2147483647 h 13"/>
              <a:gd name="T14" fmla="*/ 2147483647 w 7"/>
              <a:gd name="T15" fmla="*/ 2147483647 h 13"/>
              <a:gd name="T16" fmla="*/ 2147483647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7" y="2"/>
                </a:moveTo>
                <a:lnTo>
                  <a:pt x="5" y="0"/>
                </a:lnTo>
                <a:lnTo>
                  <a:pt x="3" y="2"/>
                </a:lnTo>
                <a:lnTo>
                  <a:pt x="4" y="5"/>
                </a:lnTo>
                <a:lnTo>
                  <a:pt x="2" y="10"/>
                </a:lnTo>
                <a:lnTo>
                  <a:pt x="0" y="12"/>
                </a:lnTo>
                <a:lnTo>
                  <a:pt x="2" y="13"/>
                </a:lnTo>
                <a:lnTo>
                  <a:pt x="5" y="9"/>
                </a:lnTo>
                <a:lnTo>
                  <a:pt x="7" y="2"/>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90" name="Freeform 565"/>
          <p:cNvSpPr>
            <a:spLocks/>
          </p:cNvSpPr>
          <p:nvPr/>
        </p:nvSpPr>
        <p:spPr bwMode="gray">
          <a:xfrm>
            <a:off x="7084899" y="3563777"/>
            <a:ext cx="8395" cy="6995"/>
          </a:xfrm>
          <a:custGeom>
            <a:avLst/>
            <a:gdLst>
              <a:gd name="T0" fmla="*/ 2147483647 w 5"/>
              <a:gd name="T1" fmla="*/ 2147483647 h 4"/>
              <a:gd name="T2" fmla="*/ 2147483647 w 5"/>
              <a:gd name="T3" fmla="*/ 2147483647 h 4"/>
              <a:gd name="T4" fmla="*/ 2147483647 w 5"/>
              <a:gd name="T5" fmla="*/ 2147483647 h 4"/>
              <a:gd name="T6" fmla="*/ 0 w 5"/>
              <a:gd name="T7" fmla="*/ 2147483647 h 4"/>
              <a:gd name="T8" fmla="*/ 2147483647 w 5"/>
              <a:gd name="T9" fmla="*/ 0 h 4"/>
              <a:gd name="T10" fmla="*/ 2147483647 w 5"/>
              <a:gd name="T11" fmla="*/ 0 h 4"/>
              <a:gd name="T12" fmla="*/ 2147483647 w 5"/>
              <a:gd name="T13" fmla="*/ 2147483647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5" y="2"/>
                </a:moveTo>
                <a:lnTo>
                  <a:pt x="3" y="3"/>
                </a:lnTo>
                <a:lnTo>
                  <a:pt x="3" y="4"/>
                </a:lnTo>
                <a:lnTo>
                  <a:pt x="0" y="4"/>
                </a:lnTo>
                <a:lnTo>
                  <a:pt x="2" y="0"/>
                </a:lnTo>
                <a:lnTo>
                  <a:pt x="4" y="0"/>
                </a:lnTo>
                <a:lnTo>
                  <a:pt x="5" y="2"/>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91" name="Freeform 566"/>
          <p:cNvSpPr>
            <a:spLocks/>
          </p:cNvSpPr>
          <p:nvPr/>
        </p:nvSpPr>
        <p:spPr bwMode="gray">
          <a:xfrm>
            <a:off x="7258404" y="3576367"/>
            <a:ext cx="11194" cy="9794"/>
          </a:xfrm>
          <a:custGeom>
            <a:avLst/>
            <a:gdLst>
              <a:gd name="T0" fmla="*/ 2147483647 w 7"/>
              <a:gd name="T1" fmla="*/ 2147483647 h 5"/>
              <a:gd name="T2" fmla="*/ 0 w 7"/>
              <a:gd name="T3" fmla="*/ 2147483647 h 5"/>
              <a:gd name="T4" fmla="*/ 2147483647 w 7"/>
              <a:gd name="T5" fmla="*/ 0 h 5"/>
              <a:gd name="T6" fmla="*/ 2147483647 w 7"/>
              <a:gd name="T7" fmla="*/ 2147483647 h 5"/>
              <a:gd name="T8" fmla="*/ 2147483647 w 7"/>
              <a:gd name="T9" fmla="*/ 2147483647 h 5"/>
              <a:gd name="T10" fmla="*/ 2147483647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2" y="5"/>
                </a:moveTo>
                <a:lnTo>
                  <a:pt x="0" y="1"/>
                </a:lnTo>
                <a:lnTo>
                  <a:pt x="2" y="0"/>
                </a:lnTo>
                <a:lnTo>
                  <a:pt x="6" y="1"/>
                </a:lnTo>
                <a:lnTo>
                  <a:pt x="7" y="3"/>
                </a:lnTo>
                <a:lnTo>
                  <a:pt x="2" y="5"/>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92" name="Freeform 567"/>
          <p:cNvSpPr>
            <a:spLocks/>
          </p:cNvSpPr>
          <p:nvPr/>
        </p:nvSpPr>
        <p:spPr bwMode="gray">
          <a:xfrm>
            <a:off x="7236017" y="3607147"/>
            <a:ext cx="9795" cy="15390"/>
          </a:xfrm>
          <a:custGeom>
            <a:avLst/>
            <a:gdLst>
              <a:gd name="T0" fmla="*/ 0 w 5"/>
              <a:gd name="T1" fmla="*/ 2147483647 h 9"/>
              <a:gd name="T2" fmla="*/ 0 w 5"/>
              <a:gd name="T3" fmla="*/ 2147483647 h 9"/>
              <a:gd name="T4" fmla="*/ 2147483647 w 5"/>
              <a:gd name="T5" fmla="*/ 0 h 9"/>
              <a:gd name="T6" fmla="*/ 2147483647 w 5"/>
              <a:gd name="T7" fmla="*/ 2147483647 h 9"/>
              <a:gd name="T8" fmla="*/ 2147483647 w 5"/>
              <a:gd name="T9" fmla="*/ 2147483647 h 9"/>
              <a:gd name="T10" fmla="*/ 0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9"/>
                </a:moveTo>
                <a:lnTo>
                  <a:pt x="0" y="6"/>
                </a:lnTo>
                <a:lnTo>
                  <a:pt x="4" y="0"/>
                </a:lnTo>
                <a:lnTo>
                  <a:pt x="5" y="3"/>
                </a:lnTo>
                <a:lnTo>
                  <a:pt x="4" y="7"/>
                </a:lnTo>
                <a:lnTo>
                  <a:pt x="0" y="9"/>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93" name="Freeform 568"/>
          <p:cNvSpPr>
            <a:spLocks/>
          </p:cNvSpPr>
          <p:nvPr/>
        </p:nvSpPr>
        <p:spPr bwMode="gray">
          <a:xfrm>
            <a:off x="7210830" y="3618341"/>
            <a:ext cx="6996" cy="6995"/>
          </a:xfrm>
          <a:custGeom>
            <a:avLst/>
            <a:gdLst>
              <a:gd name="T0" fmla="*/ 0 w 4"/>
              <a:gd name="T1" fmla="*/ 2147483647 h 4"/>
              <a:gd name="T2" fmla="*/ 0 w 4"/>
              <a:gd name="T3" fmla="*/ 0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2"/>
                </a:moveTo>
                <a:lnTo>
                  <a:pt x="0" y="0"/>
                </a:lnTo>
                <a:lnTo>
                  <a:pt x="4" y="0"/>
                </a:lnTo>
                <a:lnTo>
                  <a:pt x="4" y="4"/>
                </a:lnTo>
                <a:lnTo>
                  <a:pt x="2" y="4"/>
                </a:lnTo>
                <a:lnTo>
                  <a:pt x="0" y="2"/>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94" name="Freeform 569"/>
          <p:cNvSpPr>
            <a:spLocks/>
          </p:cNvSpPr>
          <p:nvPr/>
        </p:nvSpPr>
        <p:spPr bwMode="gray">
          <a:xfrm>
            <a:off x="7286391" y="3588961"/>
            <a:ext cx="5597" cy="9794"/>
          </a:xfrm>
          <a:custGeom>
            <a:avLst/>
            <a:gdLst>
              <a:gd name="T0" fmla="*/ 0 w 3"/>
              <a:gd name="T1" fmla="*/ 2147483647 h 5"/>
              <a:gd name="T2" fmla="*/ 0 w 3"/>
              <a:gd name="T3" fmla="*/ 2147483647 h 5"/>
              <a:gd name="T4" fmla="*/ 2147483647 w 3"/>
              <a:gd name="T5" fmla="*/ 0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0" y="1"/>
                </a:lnTo>
                <a:lnTo>
                  <a:pt x="2" y="0"/>
                </a:lnTo>
                <a:lnTo>
                  <a:pt x="3" y="3"/>
                </a:lnTo>
                <a:lnTo>
                  <a:pt x="0" y="5"/>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95" name="Freeform 570"/>
          <p:cNvSpPr>
            <a:spLocks/>
          </p:cNvSpPr>
          <p:nvPr/>
        </p:nvSpPr>
        <p:spPr bwMode="gray">
          <a:xfrm>
            <a:off x="7291986" y="3576367"/>
            <a:ext cx="6996" cy="9794"/>
          </a:xfrm>
          <a:custGeom>
            <a:avLst/>
            <a:gdLst>
              <a:gd name="T0" fmla="*/ 0 w 4"/>
              <a:gd name="T1" fmla="*/ 2147483647 h 6"/>
              <a:gd name="T2" fmla="*/ 2147483647 w 4"/>
              <a:gd name="T3" fmla="*/ 0 h 6"/>
              <a:gd name="T4" fmla="*/ 2147483647 w 4"/>
              <a:gd name="T5" fmla="*/ 0 h 6"/>
              <a:gd name="T6" fmla="*/ 2147483647 w 4"/>
              <a:gd name="T7" fmla="*/ 2147483647 h 6"/>
              <a:gd name="T8" fmla="*/ 0 w 4"/>
              <a:gd name="T9" fmla="*/ 2147483647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0" y="3"/>
                </a:moveTo>
                <a:lnTo>
                  <a:pt x="1" y="0"/>
                </a:lnTo>
                <a:lnTo>
                  <a:pt x="4" y="0"/>
                </a:lnTo>
                <a:lnTo>
                  <a:pt x="4" y="6"/>
                </a:lnTo>
                <a:lnTo>
                  <a:pt x="0" y="3"/>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96" name="Freeform 571"/>
          <p:cNvSpPr>
            <a:spLocks/>
          </p:cNvSpPr>
          <p:nvPr/>
        </p:nvSpPr>
        <p:spPr bwMode="gray">
          <a:xfrm>
            <a:off x="7347958" y="3607149"/>
            <a:ext cx="19589" cy="22385"/>
          </a:xfrm>
          <a:custGeom>
            <a:avLst/>
            <a:gdLst>
              <a:gd name="T0" fmla="*/ 2147483647 w 11"/>
              <a:gd name="T1" fmla="*/ 0 h 12"/>
              <a:gd name="T2" fmla="*/ 2147483647 w 11"/>
              <a:gd name="T3" fmla="*/ 2147483647 h 12"/>
              <a:gd name="T4" fmla="*/ 2147483647 w 11"/>
              <a:gd name="T5" fmla="*/ 2147483647 h 12"/>
              <a:gd name="T6" fmla="*/ 0 w 11"/>
              <a:gd name="T7" fmla="*/ 2147483647 h 12"/>
              <a:gd name="T8" fmla="*/ 0 w 11"/>
              <a:gd name="T9" fmla="*/ 2147483647 h 12"/>
              <a:gd name="T10" fmla="*/ 2147483647 w 11"/>
              <a:gd name="T11" fmla="*/ 2147483647 h 12"/>
              <a:gd name="T12" fmla="*/ 2147483647 w 11"/>
              <a:gd name="T13" fmla="*/ 0 h 12"/>
              <a:gd name="T14" fmla="*/ 0 60000 65536"/>
              <a:gd name="T15" fmla="*/ 0 60000 65536"/>
              <a:gd name="T16" fmla="*/ 0 60000 65536"/>
              <a:gd name="T17" fmla="*/ 0 60000 65536"/>
              <a:gd name="T18" fmla="*/ 0 60000 65536"/>
              <a:gd name="T19" fmla="*/ 0 60000 65536"/>
              <a:gd name="T20" fmla="*/ 0 60000 65536"/>
              <a:gd name="T21" fmla="*/ 0 w 11"/>
              <a:gd name="T22" fmla="*/ 0 h 12"/>
              <a:gd name="T23" fmla="*/ 11 w 1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2">
                <a:moveTo>
                  <a:pt x="9" y="0"/>
                </a:moveTo>
                <a:lnTo>
                  <a:pt x="10" y="4"/>
                </a:lnTo>
                <a:lnTo>
                  <a:pt x="11" y="11"/>
                </a:lnTo>
                <a:lnTo>
                  <a:pt x="0" y="12"/>
                </a:lnTo>
                <a:lnTo>
                  <a:pt x="0" y="9"/>
                </a:lnTo>
                <a:lnTo>
                  <a:pt x="4" y="1"/>
                </a:lnTo>
                <a:lnTo>
                  <a:pt x="9" y="0"/>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697" name="Freeform 572"/>
          <p:cNvSpPr>
            <a:spLocks/>
          </p:cNvSpPr>
          <p:nvPr/>
        </p:nvSpPr>
        <p:spPr bwMode="gray">
          <a:xfrm>
            <a:off x="7174449" y="3496622"/>
            <a:ext cx="11194" cy="6995"/>
          </a:xfrm>
          <a:custGeom>
            <a:avLst/>
            <a:gdLst>
              <a:gd name="T0" fmla="*/ 2147483647 w 6"/>
              <a:gd name="T1" fmla="*/ 2147483647 h 3"/>
              <a:gd name="T2" fmla="*/ 2147483647 w 6"/>
              <a:gd name="T3" fmla="*/ 2147483647 h 3"/>
              <a:gd name="T4" fmla="*/ 2147483647 w 6"/>
              <a:gd name="T5" fmla="*/ 2147483647 h 3"/>
              <a:gd name="T6" fmla="*/ 2147483647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3"/>
                </a:moveTo>
                <a:lnTo>
                  <a:pt x="5" y="3"/>
                </a:lnTo>
                <a:lnTo>
                  <a:pt x="6" y="1"/>
                </a:lnTo>
                <a:lnTo>
                  <a:pt x="2" y="0"/>
                </a:lnTo>
                <a:lnTo>
                  <a:pt x="0" y="2"/>
                </a:lnTo>
                <a:lnTo>
                  <a:pt x="2"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98" name="Freeform 573"/>
          <p:cNvSpPr>
            <a:spLocks/>
          </p:cNvSpPr>
          <p:nvPr/>
        </p:nvSpPr>
        <p:spPr bwMode="gray">
          <a:xfrm>
            <a:off x="7216427" y="3499420"/>
            <a:ext cx="9795" cy="9794"/>
          </a:xfrm>
          <a:custGeom>
            <a:avLst/>
            <a:gdLst>
              <a:gd name="T0" fmla="*/ 0 w 6"/>
              <a:gd name="T1" fmla="*/ 2147483647 h 5"/>
              <a:gd name="T2" fmla="*/ 0 w 6"/>
              <a:gd name="T3" fmla="*/ 2147483647 h 5"/>
              <a:gd name="T4" fmla="*/ 2147483647 w 6"/>
              <a:gd name="T5" fmla="*/ 0 h 5"/>
              <a:gd name="T6" fmla="*/ 2147483647 w 6"/>
              <a:gd name="T7" fmla="*/ 0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3"/>
                </a:lnTo>
                <a:lnTo>
                  <a:pt x="1" y="0"/>
                </a:lnTo>
                <a:lnTo>
                  <a:pt x="6" y="0"/>
                </a:lnTo>
                <a:lnTo>
                  <a:pt x="6" y="3"/>
                </a:lnTo>
                <a:lnTo>
                  <a:pt x="4" y="5"/>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699" name="Freeform 574"/>
          <p:cNvSpPr>
            <a:spLocks/>
          </p:cNvSpPr>
          <p:nvPr/>
        </p:nvSpPr>
        <p:spPr bwMode="gray">
          <a:xfrm>
            <a:off x="7305979" y="3482631"/>
            <a:ext cx="22388" cy="13991"/>
          </a:xfrm>
          <a:custGeom>
            <a:avLst/>
            <a:gdLst>
              <a:gd name="T0" fmla="*/ 0 w 12"/>
              <a:gd name="T1" fmla="*/ 0 h 8"/>
              <a:gd name="T2" fmla="*/ 2147483647 w 12"/>
              <a:gd name="T3" fmla="*/ 2147483647 h 8"/>
              <a:gd name="T4" fmla="*/ 2147483647 w 12"/>
              <a:gd name="T5" fmla="*/ 2147483647 h 8"/>
              <a:gd name="T6" fmla="*/ 2147483647 w 12"/>
              <a:gd name="T7" fmla="*/ 2147483647 h 8"/>
              <a:gd name="T8" fmla="*/ 0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0" y="0"/>
                </a:moveTo>
                <a:lnTo>
                  <a:pt x="8" y="8"/>
                </a:lnTo>
                <a:lnTo>
                  <a:pt x="12" y="6"/>
                </a:lnTo>
                <a:lnTo>
                  <a:pt x="6"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00" name="Freeform 575"/>
          <p:cNvSpPr>
            <a:spLocks/>
          </p:cNvSpPr>
          <p:nvPr/>
        </p:nvSpPr>
        <p:spPr bwMode="gray">
          <a:xfrm>
            <a:off x="8239277" y="3018138"/>
            <a:ext cx="6996" cy="5596"/>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1"/>
                </a:lnTo>
                <a:lnTo>
                  <a:pt x="2"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01" name="Freeform 576"/>
          <p:cNvSpPr>
            <a:spLocks/>
          </p:cNvSpPr>
          <p:nvPr/>
        </p:nvSpPr>
        <p:spPr bwMode="gray">
          <a:xfrm>
            <a:off x="6953370" y="3386093"/>
            <a:ext cx="18190" cy="15390"/>
          </a:xfrm>
          <a:custGeom>
            <a:avLst/>
            <a:gdLst>
              <a:gd name="T0" fmla="*/ 2147483647 w 10"/>
              <a:gd name="T1" fmla="*/ 2147483647 h 8"/>
              <a:gd name="T2" fmla="*/ 2147483647 w 10"/>
              <a:gd name="T3" fmla="*/ 0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2147483647 h 8"/>
              <a:gd name="T14" fmla="*/ 2147483647 w 10"/>
              <a:gd name="T15" fmla="*/ 2147483647 h 8"/>
              <a:gd name="T16" fmla="*/ 2147483647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10" y="1"/>
                </a:moveTo>
                <a:lnTo>
                  <a:pt x="4" y="0"/>
                </a:lnTo>
                <a:lnTo>
                  <a:pt x="1" y="2"/>
                </a:lnTo>
                <a:lnTo>
                  <a:pt x="0" y="8"/>
                </a:lnTo>
                <a:lnTo>
                  <a:pt x="3" y="8"/>
                </a:lnTo>
                <a:lnTo>
                  <a:pt x="4" y="5"/>
                </a:lnTo>
                <a:lnTo>
                  <a:pt x="8" y="8"/>
                </a:lnTo>
                <a:lnTo>
                  <a:pt x="9" y="5"/>
                </a:lnTo>
                <a:lnTo>
                  <a:pt x="1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02" name="Freeform 577"/>
          <p:cNvSpPr>
            <a:spLocks/>
          </p:cNvSpPr>
          <p:nvPr/>
        </p:nvSpPr>
        <p:spPr bwMode="gray">
          <a:xfrm>
            <a:off x="7238815" y="3482631"/>
            <a:ext cx="170708" cy="162292"/>
          </a:xfrm>
          <a:custGeom>
            <a:avLst/>
            <a:gdLst>
              <a:gd name="T0" fmla="*/ 2147483647 w 94"/>
              <a:gd name="T1" fmla="*/ 2147483647 h 89"/>
              <a:gd name="T2" fmla="*/ 2147483647 w 94"/>
              <a:gd name="T3" fmla="*/ 2147483647 h 89"/>
              <a:gd name="T4" fmla="*/ 2147483647 w 94"/>
              <a:gd name="T5" fmla="*/ 2147483647 h 89"/>
              <a:gd name="T6" fmla="*/ 2147483647 w 94"/>
              <a:gd name="T7" fmla="*/ 2147483647 h 89"/>
              <a:gd name="T8" fmla="*/ 2147483647 w 94"/>
              <a:gd name="T9" fmla="*/ 2147483647 h 89"/>
              <a:gd name="T10" fmla="*/ 2147483647 w 94"/>
              <a:gd name="T11" fmla="*/ 2147483647 h 89"/>
              <a:gd name="T12" fmla="*/ 2147483647 w 94"/>
              <a:gd name="T13" fmla="*/ 2147483647 h 89"/>
              <a:gd name="T14" fmla="*/ 2147483647 w 94"/>
              <a:gd name="T15" fmla="*/ 2147483647 h 89"/>
              <a:gd name="T16" fmla="*/ 2147483647 w 94"/>
              <a:gd name="T17" fmla="*/ 2147483647 h 89"/>
              <a:gd name="T18" fmla="*/ 2147483647 w 94"/>
              <a:gd name="T19" fmla="*/ 2147483647 h 89"/>
              <a:gd name="T20" fmla="*/ 2147483647 w 94"/>
              <a:gd name="T21" fmla="*/ 2147483647 h 89"/>
              <a:gd name="T22" fmla="*/ 2147483647 w 94"/>
              <a:gd name="T23" fmla="*/ 2147483647 h 89"/>
              <a:gd name="T24" fmla="*/ 2147483647 w 94"/>
              <a:gd name="T25" fmla="*/ 2147483647 h 89"/>
              <a:gd name="T26" fmla="*/ 2147483647 w 94"/>
              <a:gd name="T27" fmla="*/ 2147483647 h 89"/>
              <a:gd name="T28" fmla="*/ 2147483647 w 94"/>
              <a:gd name="T29" fmla="*/ 2147483647 h 89"/>
              <a:gd name="T30" fmla="*/ 2147483647 w 94"/>
              <a:gd name="T31" fmla="*/ 2147483647 h 89"/>
              <a:gd name="T32" fmla="*/ 2147483647 w 94"/>
              <a:gd name="T33" fmla="*/ 2147483647 h 89"/>
              <a:gd name="T34" fmla="*/ 2147483647 w 94"/>
              <a:gd name="T35" fmla="*/ 2147483647 h 89"/>
              <a:gd name="T36" fmla="*/ 2147483647 w 94"/>
              <a:gd name="T37" fmla="*/ 2147483647 h 89"/>
              <a:gd name="T38" fmla="*/ 2147483647 w 94"/>
              <a:gd name="T39" fmla="*/ 0 h 89"/>
              <a:gd name="T40" fmla="*/ 2147483647 w 94"/>
              <a:gd name="T41" fmla="*/ 0 h 89"/>
              <a:gd name="T42" fmla="*/ 2147483647 w 94"/>
              <a:gd name="T43" fmla="*/ 2147483647 h 89"/>
              <a:gd name="T44" fmla="*/ 2147483647 w 94"/>
              <a:gd name="T45" fmla="*/ 2147483647 h 89"/>
              <a:gd name="T46" fmla="*/ 0 w 94"/>
              <a:gd name="T47" fmla="*/ 2147483647 h 89"/>
              <a:gd name="T48" fmla="*/ 2147483647 w 94"/>
              <a:gd name="T49" fmla="*/ 2147483647 h 89"/>
              <a:gd name="T50" fmla="*/ 2147483647 w 94"/>
              <a:gd name="T51" fmla="*/ 2147483647 h 89"/>
              <a:gd name="T52" fmla="*/ 2147483647 w 94"/>
              <a:gd name="T53" fmla="*/ 2147483647 h 89"/>
              <a:gd name="T54" fmla="*/ 2147483647 w 94"/>
              <a:gd name="T55" fmla="*/ 2147483647 h 89"/>
              <a:gd name="T56" fmla="*/ 2147483647 w 94"/>
              <a:gd name="T57" fmla="*/ 2147483647 h 89"/>
              <a:gd name="T58" fmla="*/ 2147483647 w 94"/>
              <a:gd name="T59" fmla="*/ 2147483647 h 89"/>
              <a:gd name="T60" fmla="*/ 2147483647 w 94"/>
              <a:gd name="T61" fmla="*/ 2147483647 h 89"/>
              <a:gd name="T62" fmla="*/ 2147483647 w 94"/>
              <a:gd name="T63" fmla="*/ 2147483647 h 89"/>
              <a:gd name="T64" fmla="*/ 2147483647 w 94"/>
              <a:gd name="T65" fmla="*/ 2147483647 h 89"/>
              <a:gd name="T66" fmla="*/ 2147483647 w 94"/>
              <a:gd name="T67" fmla="*/ 2147483647 h 89"/>
              <a:gd name="T68" fmla="*/ 2147483647 w 94"/>
              <a:gd name="T69" fmla="*/ 2147483647 h 89"/>
              <a:gd name="T70" fmla="*/ 2147483647 w 94"/>
              <a:gd name="T71" fmla="*/ 2147483647 h 89"/>
              <a:gd name="T72" fmla="*/ 2147483647 w 94"/>
              <a:gd name="T73" fmla="*/ 2147483647 h 89"/>
              <a:gd name="T74" fmla="*/ 2147483647 w 94"/>
              <a:gd name="T75" fmla="*/ 2147483647 h 89"/>
              <a:gd name="T76" fmla="*/ 2147483647 w 94"/>
              <a:gd name="T77" fmla="*/ 2147483647 h 89"/>
              <a:gd name="T78" fmla="*/ 2147483647 w 94"/>
              <a:gd name="T79" fmla="*/ 2147483647 h 89"/>
              <a:gd name="T80" fmla="*/ 2147483647 w 94"/>
              <a:gd name="T81" fmla="*/ 2147483647 h 89"/>
              <a:gd name="T82" fmla="*/ 2147483647 w 94"/>
              <a:gd name="T83" fmla="*/ 2147483647 h 89"/>
              <a:gd name="T84" fmla="*/ 2147483647 w 94"/>
              <a:gd name="T85" fmla="*/ 2147483647 h 89"/>
              <a:gd name="T86" fmla="*/ 2147483647 w 94"/>
              <a:gd name="T87" fmla="*/ 2147483647 h 89"/>
              <a:gd name="T88" fmla="*/ 2147483647 w 94"/>
              <a:gd name="T89" fmla="*/ 2147483647 h 89"/>
              <a:gd name="T90" fmla="*/ 2147483647 w 94"/>
              <a:gd name="T91" fmla="*/ 2147483647 h 89"/>
              <a:gd name="T92" fmla="*/ 2147483647 w 94"/>
              <a:gd name="T93" fmla="*/ 2147483647 h 89"/>
              <a:gd name="T94" fmla="*/ 2147483647 w 94"/>
              <a:gd name="T95" fmla="*/ 2147483647 h 89"/>
              <a:gd name="T96" fmla="*/ 2147483647 w 94"/>
              <a:gd name="T97" fmla="*/ 2147483647 h 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
              <a:gd name="T148" fmla="*/ 0 h 89"/>
              <a:gd name="T149" fmla="*/ 94 w 94"/>
              <a:gd name="T150" fmla="*/ 89 h 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 h="89">
                <a:moveTo>
                  <a:pt x="94" y="89"/>
                </a:moveTo>
                <a:lnTo>
                  <a:pt x="92" y="68"/>
                </a:lnTo>
                <a:lnTo>
                  <a:pt x="90" y="64"/>
                </a:lnTo>
                <a:lnTo>
                  <a:pt x="88" y="60"/>
                </a:lnTo>
                <a:lnTo>
                  <a:pt x="92" y="56"/>
                </a:lnTo>
                <a:lnTo>
                  <a:pt x="91" y="21"/>
                </a:lnTo>
                <a:lnTo>
                  <a:pt x="90" y="20"/>
                </a:lnTo>
                <a:lnTo>
                  <a:pt x="82" y="20"/>
                </a:lnTo>
                <a:lnTo>
                  <a:pt x="73" y="13"/>
                </a:lnTo>
                <a:lnTo>
                  <a:pt x="57" y="10"/>
                </a:lnTo>
                <a:lnTo>
                  <a:pt x="52" y="13"/>
                </a:lnTo>
                <a:lnTo>
                  <a:pt x="51" y="16"/>
                </a:lnTo>
                <a:lnTo>
                  <a:pt x="38" y="30"/>
                </a:lnTo>
                <a:lnTo>
                  <a:pt x="34" y="26"/>
                </a:lnTo>
                <a:lnTo>
                  <a:pt x="32" y="20"/>
                </a:lnTo>
                <a:lnTo>
                  <a:pt x="28" y="17"/>
                </a:lnTo>
                <a:lnTo>
                  <a:pt x="28" y="9"/>
                </a:lnTo>
                <a:lnTo>
                  <a:pt x="26" y="4"/>
                </a:lnTo>
                <a:lnTo>
                  <a:pt x="18" y="4"/>
                </a:lnTo>
                <a:lnTo>
                  <a:pt x="13" y="0"/>
                </a:lnTo>
                <a:lnTo>
                  <a:pt x="10" y="0"/>
                </a:lnTo>
                <a:lnTo>
                  <a:pt x="6" y="3"/>
                </a:lnTo>
                <a:lnTo>
                  <a:pt x="3" y="3"/>
                </a:lnTo>
                <a:lnTo>
                  <a:pt x="0" y="9"/>
                </a:lnTo>
                <a:lnTo>
                  <a:pt x="6" y="11"/>
                </a:lnTo>
                <a:lnTo>
                  <a:pt x="10" y="17"/>
                </a:lnTo>
                <a:lnTo>
                  <a:pt x="13" y="18"/>
                </a:lnTo>
                <a:lnTo>
                  <a:pt x="21" y="18"/>
                </a:lnTo>
                <a:lnTo>
                  <a:pt x="24" y="20"/>
                </a:lnTo>
                <a:lnTo>
                  <a:pt x="21" y="24"/>
                </a:lnTo>
                <a:lnTo>
                  <a:pt x="8" y="22"/>
                </a:lnTo>
                <a:lnTo>
                  <a:pt x="8" y="24"/>
                </a:lnTo>
                <a:lnTo>
                  <a:pt x="12" y="28"/>
                </a:lnTo>
                <a:lnTo>
                  <a:pt x="14" y="37"/>
                </a:lnTo>
                <a:lnTo>
                  <a:pt x="20" y="39"/>
                </a:lnTo>
                <a:lnTo>
                  <a:pt x="21" y="36"/>
                </a:lnTo>
                <a:lnTo>
                  <a:pt x="25" y="35"/>
                </a:lnTo>
                <a:lnTo>
                  <a:pt x="33" y="39"/>
                </a:lnTo>
                <a:lnTo>
                  <a:pt x="42" y="43"/>
                </a:lnTo>
                <a:lnTo>
                  <a:pt x="49" y="44"/>
                </a:lnTo>
                <a:lnTo>
                  <a:pt x="56" y="47"/>
                </a:lnTo>
                <a:lnTo>
                  <a:pt x="65" y="55"/>
                </a:lnTo>
                <a:lnTo>
                  <a:pt x="67" y="63"/>
                </a:lnTo>
                <a:lnTo>
                  <a:pt x="70" y="67"/>
                </a:lnTo>
                <a:lnTo>
                  <a:pt x="72" y="71"/>
                </a:lnTo>
                <a:lnTo>
                  <a:pt x="73" y="79"/>
                </a:lnTo>
                <a:lnTo>
                  <a:pt x="81" y="79"/>
                </a:lnTo>
                <a:lnTo>
                  <a:pt x="86" y="84"/>
                </a:lnTo>
                <a:lnTo>
                  <a:pt x="94" y="89"/>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703" name="Freeform 578"/>
          <p:cNvSpPr>
            <a:spLocks/>
          </p:cNvSpPr>
          <p:nvPr/>
        </p:nvSpPr>
        <p:spPr bwMode="gray">
          <a:xfrm>
            <a:off x="5980891" y="1444180"/>
            <a:ext cx="2249990" cy="1168226"/>
          </a:xfrm>
          <a:custGeom>
            <a:avLst/>
            <a:gdLst>
              <a:gd name="T0" fmla="*/ 2147483647 w 1233"/>
              <a:gd name="T1" fmla="*/ 2147483647 h 640"/>
              <a:gd name="T2" fmla="*/ 2147483647 w 1233"/>
              <a:gd name="T3" fmla="*/ 2147483647 h 640"/>
              <a:gd name="T4" fmla="*/ 2147483647 w 1233"/>
              <a:gd name="T5" fmla="*/ 2147483647 h 640"/>
              <a:gd name="T6" fmla="*/ 2147483647 w 1233"/>
              <a:gd name="T7" fmla="*/ 2147483647 h 640"/>
              <a:gd name="T8" fmla="*/ 2147483647 w 1233"/>
              <a:gd name="T9" fmla="*/ 2147483647 h 640"/>
              <a:gd name="T10" fmla="*/ 2147483647 w 1233"/>
              <a:gd name="T11" fmla="*/ 2147483647 h 640"/>
              <a:gd name="T12" fmla="*/ 2147483647 w 1233"/>
              <a:gd name="T13" fmla="*/ 2147483647 h 640"/>
              <a:gd name="T14" fmla="*/ 2147483647 w 1233"/>
              <a:gd name="T15" fmla="*/ 2147483647 h 640"/>
              <a:gd name="T16" fmla="*/ 2147483647 w 1233"/>
              <a:gd name="T17" fmla="*/ 2147483647 h 640"/>
              <a:gd name="T18" fmla="*/ 2147483647 w 1233"/>
              <a:gd name="T19" fmla="*/ 2147483647 h 640"/>
              <a:gd name="T20" fmla="*/ 2147483647 w 1233"/>
              <a:gd name="T21" fmla="*/ 2147483647 h 640"/>
              <a:gd name="T22" fmla="*/ 2147483647 w 1233"/>
              <a:gd name="T23" fmla="*/ 2147483647 h 640"/>
              <a:gd name="T24" fmla="*/ 2147483647 w 1233"/>
              <a:gd name="T25" fmla="*/ 2147483647 h 640"/>
              <a:gd name="T26" fmla="*/ 2147483647 w 1233"/>
              <a:gd name="T27" fmla="*/ 2147483647 h 640"/>
              <a:gd name="T28" fmla="*/ 2147483647 w 1233"/>
              <a:gd name="T29" fmla="*/ 2147483647 h 640"/>
              <a:gd name="T30" fmla="*/ 2147483647 w 1233"/>
              <a:gd name="T31" fmla="*/ 2147483647 h 640"/>
              <a:gd name="T32" fmla="*/ 2147483647 w 1233"/>
              <a:gd name="T33" fmla="*/ 2147483647 h 640"/>
              <a:gd name="T34" fmla="*/ 2147483647 w 1233"/>
              <a:gd name="T35" fmla="*/ 2147483647 h 640"/>
              <a:gd name="T36" fmla="*/ 2147483647 w 1233"/>
              <a:gd name="T37" fmla="*/ 2147483647 h 640"/>
              <a:gd name="T38" fmla="*/ 2147483647 w 1233"/>
              <a:gd name="T39" fmla="*/ 2147483647 h 640"/>
              <a:gd name="T40" fmla="*/ 2147483647 w 1233"/>
              <a:gd name="T41" fmla="*/ 2147483647 h 640"/>
              <a:gd name="T42" fmla="*/ 2147483647 w 1233"/>
              <a:gd name="T43" fmla="*/ 2147483647 h 640"/>
              <a:gd name="T44" fmla="*/ 2147483647 w 1233"/>
              <a:gd name="T45" fmla="*/ 2147483647 h 640"/>
              <a:gd name="T46" fmla="*/ 2147483647 w 1233"/>
              <a:gd name="T47" fmla="*/ 2147483647 h 640"/>
              <a:gd name="T48" fmla="*/ 2147483647 w 1233"/>
              <a:gd name="T49" fmla="*/ 2147483647 h 640"/>
              <a:gd name="T50" fmla="*/ 2147483647 w 1233"/>
              <a:gd name="T51" fmla="*/ 2147483647 h 640"/>
              <a:gd name="T52" fmla="*/ 2147483647 w 1233"/>
              <a:gd name="T53" fmla="*/ 2147483647 h 640"/>
              <a:gd name="T54" fmla="*/ 2147483647 w 1233"/>
              <a:gd name="T55" fmla="*/ 2147483647 h 640"/>
              <a:gd name="T56" fmla="*/ 2147483647 w 1233"/>
              <a:gd name="T57" fmla="*/ 2147483647 h 640"/>
              <a:gd name="T58" fmla="*/ 2147483647 w 1233"/>
              <a:gd name="T59" fmla="*/ 2147483647 h 640"/>
              <a:gd name="T60" fmla="*/ 2147483647 w 1233"/>
              <a:gd name="T61" fmla="*/ 2147483647 h 640"/>
              <a:gd name="T62" fmla="*/ 2147483647 w 1233"/>
              <a:gd name="T63" fmla="*/ 2147483647 h 640"/>
              <a:gd name="T64" fmla="*/ 2147483647 w 1233"/>
              <a:gd name="T65" fmla="*/ 2147483647 h 640"/>
              <a:gd name="T66" fmla="*/ 2147483647 w 1233"/>
              <a:gd name="T67" fmla="*/ 2147483647 h 640"/>
              <a:gd name="T68" fmla="*/ 2147483647 w 1233"/>
              <a:gd name="T69" fmla="*/ 2147483647 h 640"/>
              <a:gd name="T70" fmla="*/ 2147483647 w 1233"/>
              <a:gd name="T71" fmla="*/ 2147483647 h 640"/>
              <a:gd name="T72" fmla="*/ 2147483647 w 1233"/>
              <a:gd name="T73" fmla="*/ 2147483647 h 640"/>
              <a:gd name="T74" fmla="*/ 2147483647 w 1233"/>
              <a:gd name="T75" fmla="*/ 2147483647 h 640"/>
              <a:gd name="T76" fmla="*/ 2147483647 w 1233"/>
              <a:gd name="T77" fmla="*/ 2147483647 h 640"/>
              <a:gd name="T78" fmla="*/ 2147483647 w 1233"/>
              <a:gd name="T79" fmla="*/ 2147483647 h 640"/>
              <a:gd name="T80" fmla="*/ 2147483647 w 1233"/>
              <a:gd name="T81" fmla="*/ 2147483647 h 640"/>
              <a:gd name="T82" fmla="*/ 2147483647 w 1233"/>
              <a:gd name="T83" fmla="*/ 2147483647 h 640"/>
              <a:gd name="T84" fmla="*/ 2147483647 w 1233"/>
              <a:gd name="T85" fmla="*/ 2147483647 h 640"/>
              <a:gd name="T86" fmla="*/ 2147483647 w 1233"/>
              <a:gd name="T87" fmla="*/ 2147483647 h 640"/>
              <a:gd name="T88" fmla="*/ 2147483647 w 1233"/>
              <a:gd name="T89" fmla="*/ 2147483647 h 640"/>
              <a:gd name="T90" fmla="*/ 2147483647 w 1233"/>
              <a:gd name="T91" fmla="*/ 2147483647 h 640"/>
              <a:gd name="T92" fmla="*/ 2147483647 w 1233"/>
              <a:gd name="T93" fmla="*/ 2147483647 h 640"/>
              <a:gd name="T94" fmla="*/ 2147483647 w 1233"/>
              <a:gd name="T95" fmla="*/ 2147483647 h 640"/>
              <a:gd name="T96" fmla="*/ 2147483647 w 1233"/>
              <a:gd name="T97" fmla="*/ 2147483647 h 640"/>
              <a:gd name="T98" fmla="*/ 2147483647 w 1233"/>
              <a:gd name="T99" fmla="*/ 2147483647 h 640"/>
              <a:gd name="T100" fmla="*/ 2147483647 w 1233"/>
              <a:gd name="T101" fmla="*/ 2147483647 h 640"/>
              <a:gd name="T102" fmla="*/ 2147483647 w 1233"/>
              <a:gd name="T103" fmla="*/ 2147483647 h 640"/>
              <a:gd name="T104" fmla="*/ 2147483647 w 1233"/>
              <a:gd name="T105" fmla="*/ 2147483647 h 640"/>
              <a:gd name="T106" fmla="*/ 2147483647 w 1233"/>
              <a:gd name="T107" fmla="*/ 2147483647 h 640"/>
              <a:gd name="T108" fmla="*/ 2147483647 w 1233"/>
              <a:gd name="T109" fmla="*/ 2147483647 h 640"/>
              <a:gd name="T110" fmla="*/ 2147483647 w 1233"/>
              <a:gd name="T111" fmla="*/ 2147483647 h 640"/>
              <a:gd name="T112" fmla="*/ 2147483647 w 1233"/>
              <a:gd name="T113" fmla="*/ 2147483647 h 640"/>
              <a:gd name="T114" fmla="*/ 2147483647 w 1233"/>
              <a:gd name="T115" fmla="*/ 2147483647 h 640"/>
              <a:gd name="T116" fmla="*/ 2147483647 w 1233"/>
              <a:gd name="T117" fmla="*/ 2147483647 h 640"/>
              <a:gd name="T118" fmla="*/ 2147483647 w 1233"/>
              <a:gd name="T119" fmla="*/ 2147483647 h 640"/>
              <a:gd name="T120" fmla="*/ 2147483647 w 1233"/>
              <a:gd name="T121" fmla="*/ 2147483647 h 640"/>
              <a:gd name="T122" fmla="*/ 2147483647 w 1233"/>
              <a:gd name="T123" fmla="*/ 2147483647 h 6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33"/>
              <a:gd name="T187" fmla="*/ 0 h 640"/>
              <a:gd name="T188" fmla="*/ 1233 w 1233"/>
              <a:gd name="T189" fmla="*/ 640 h 64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33" h="640">
                <a:moveTo>
                  <a:pt x="924" y="320"/>
                </a:moveTo>
                <a:lnTo>
                  <a:pt x="922" y="322"/>
                </a:lnTo>
                <a:lnTo>
                  <a:pt x="924" y="329"/>
                </a:lnTo>
                <a:lnTo>
                  <a:pt x="914" y="337"/>
                </a:lnTo>
                <a:lnTo>
                  <a:pt x="914" y="341"/>
                </a:lnTo>
                <a:lnTo>
                  <a:pt x="907" y="347"/>
                </a:lnTo>
                <a:lnTo>
                  <a:pt x="904" y="352"/>
                </a:lnTo>
                <a:lnTo>
                  <a:pt x="900" y="356"/>
                </a:lnTo>
                <a:lnTo>
                  <a:pt x="901" y="362"/>
                </a:lnTo>
                <a:lnTo>
                  <a:pt x="905" y="360"/>
                </a:lnTo>
                <a:lnTo>
                  <a:pt x="909" y="362"/>
                </a:lnTo>
                <a:lnTo>
                  <a:pt x="909" y="368"/>
                </a:lnTo>
                <a:lnTo>
                  <a:pt x="902" y="370"/>
                </a:lnTo>
                <a:lnTo>
                  <a:pt x="901" y="374"/>
                </a:lnTo>
                <a:lnTo>
                  <a:pt x="898" y="373"/>
                </a:lnTo>
                <a:lnTo>
                  <a:pt x="894" y="368"/>
                </a:lnTo>
                <a:lnTo>
                  <a:pt x="887" y="374"/>
                </a:lnTo>
                <a:lnTo>
                  <a:pt x="882" y="372"/>
                </a:lnTo>
                <a:lnTo>
                  <a:pt x="877" y="375"/>
                </a:lnTo>
                <a:lnTo>
                  <a:pt x="874" y="372"/>
                </a:lnTo>
                <a:lnTo>
                  <a:pt x="876" y="369"/>
                </a:lnTo>
                <a:lnTo>
                  <a:pt x="879" y="367"/>
                </a:lnTo>
                <a:lnTo>
                  <a:pt x="877" y="361"/>
                </a:lnTo>
                <a:lnTo>
                  <a:pt x="866" y="361"/>
                </a:lnTo>
                <a:lnTo>
                  <a:pt x="861" y="360"/>
                </a:lnTo>
                <a:lnTo>
                  <a:pt x="854" y="361"/>
                </a:lnTo>
                <a:lnTo>
                  <a:pt x="850" y="369"/>
                </a:lnTo>
                <a:lnTo>
                  <a:pt x="846" y="368"/>
                </a:lnTo>
                <a:lnTo>
                  <a:pt x="836" y="369"/>
                </a:lnTo>
                <a:lnTo>
                  <a:pt x="833" y="366"/>
                </a:lnTo>
                <a:lnTo>
                  <a:pt x="829" y="371"/>
                </a:lnTo>
                <a:lnTo>
                  <a:pt x="824" y="372"/>
                </a:lnTo>
                <a:lnTo>
                  <a:pt x="822" y="369"/>
                </a:lnTo>
                <a:lnTo>
                  <a:pt x="825" y="365"/>
                </a:lnTo>
                <a:lnTo>
                  <a:pt x="816" y="365"/>
                </a:lnTo>
                <a:lnTo>
                  <a:pt x="811" y="367"/>
                </a:lnTo>
                <a:lnTo>
                  <a:pt x="803" y="366"/>
                </a:lnTo>
                <a:lnTo>
                  <a:pt x="795" y="368"/>
                </a:lnTo>
                <a:lnTo>
                  <a:pt x="787" y="375"/>
                </a:lnTo>
                <a:lnTo>
                  <a:pt x="785" y="381"/>
                </a:lnTo>
                <a:lnTo>
                  <a:pt x="774" y="390"/>
                </a:lnTo>
                <a:lnTo>
                  <a:pt x="773" y="396"/>
                </a:lnTo>
                <a:lnTo>
                  <a:pt x="764" y="407"/>
                </a:lnTo>
                <a:lnTo>
                  <a:pt x="754" y="415"/>
                </a:lnTo>
                <a:lnTo>
                  <a:pt x="753" y="420"/>
                </a:lnTo>
                <a:lnTo>
                  <a:pt x="746" y="429"/>
                </a:lnTo>
                <a:lnTo>
                  <a:pt x="744" y="434"/>
                </a:lnTo>
                <a:lnTo>
                  <a:pt x="736" y="440"/>
                </a:lnTo>
                <a:lnTo>
                  <a:pt x="731" y="445"/>
                </a:lnTo>
                <a:lnTo>
                  <a:pt x="724" y="448"/>
                </a:lnTo>
                <a:lnTo>
                  <a:pt x="724" y="451"/>
                </a:lnTo>
                <a:lnTo>
                  <a:pt x="728" y="455"/>
                </a:lnTo>
                <a:lnTo>
                  <a:pt x="732" y="454"/>
                </a:lnTo>
                <a:lnTo>
                  <a:pt x="739" y="455"/>
                </a:lnTo>
                <a:lnTo>
                  <a:pt x="739" y="468"/>
                </a:lnTo>
                <a:lnTo>
                  <a:pt x="742" y="464"/>
                </a:lnTo>
                <a:lnTo>
                  <a:pt x="746" y="461"/>
                </a:lnTo>
                <a:lnTo>
                  <a:pt x="748" y="466"/>
                </a:lnTo>
                <a:lnTo>
                  <a:pt x="747" y="471"/>
                </a:lnTo>
                <a:lnTo>
                  <a:pt x="748" y="473"/>
                </a:lnTo>
                <a:lnTo>
                  <a:pt x="752" y="471"/>
                </a:lnTo>
                <a:lnTo>
                  <a:pt x="756" y="470"/>
                </a:lnTo>
                <a:lnTo>
                  <a:pt x="758" y="461"/>
                </a:lnTo>
                <a:lnTo>
                  <a:pt x="769" y="463"/>
                </a:lnTo>
                <a:lnTo>
                  <a:pt x="772" y="470"/>
                </a:lnTo>
                <a:lnTo>
                  <a:pt x="776" y="475"/>
                </a:lnTo>
                <a:lnTo>
                  <a:pt x="781" y="481"/>
                </a:lnTo>
                <a:lnTo>
                  <a:pt x="781" y="485"/>
                </a:lnTo>
                <a:lnTo>
                  <a:pt x="776" y="483"/>
                </a:lnTo>
                <a:lnTo>
                  <a:pt x="776" y="486"/>
                </a:lnTo>
                <a:lnTo>
                  <a:pt x="782" y="491"/>
                </a:lnTo>
                <a:lnTo>
                  <a:pt x="782" y="499"/>
                </a:lnTo>
                <a:lnTo>
                  <a:pt x="774" y="512"/>
                </a:lnTo>
                <a:lnTo>
                  <a:pt x="773" y="524"/>
                </a:lnTo>
                <a:lnTo>
                  <a:pt x="774" y="529"/>
                </a:lnTo>
                <a:lnTo>
                  <a:pt x="773" y="540"/>
                </a:lnTo>
                <a:lnTo>
                  <a:pt x="773" y="545"/>
                </a:lnTo>
                <a:lnTo>
                  <a:pt x="768" y="560"/>
                </a:lnTo>
                <a:lnTo>
                  <a:pt x="765" y="563"/>
                </a:lnTo>
                <a:lnTo>
                  <a:pt x="756" y="574"/>
                </a:lnTo>
                <a:lnTo>
                  <a:pt x="751" y="583"/>
                </a:lnTo>
                <a:lnTo>
                  <a:pt x="750" y="595"/>
                </a:lnTo>
                <a:lnTo>
                  <a:pt x="741" y="603"/>
                </a:lnTo>
                <a:lnTo>
                  <a:pt x="734" y="612"/>
                </a:lnTo>
                <a:lnTo>
                  <a:pt x="724" y="630"/>
                </a:lnTo>
                <a:lnTo>
                  <a:pt x="714" y="633"/>
                </a:lnTo>
                <a:lnTo>
                  <a:pt x="710" y="639"/>
                </a:lnTo>
                <a:lnTo>
                  <a:pt x="707" y="637"/>
                </a:lnTo>
                <a:lnTo>
                  <a:pt x="701" y="636"/>
                </a:lnTo>
                <a:lnTo>
                  <a:pt x="700" y="634"/>
                </a:lnTo>
                <a:lnTo>
                  <a:pt x="695" y="632"/>
                </a:lnTo>
                <a:lnTo>
                  <a:pt x="692" y="634"/>
                </a:lnTo>
                <a:lnTo>
                  <a:pt x="691" y="638"/>
                </a:lnTo>
                <a:lnTo>
                  <a:pt x="684" y="640"/>
                </a:lnTo>
                <a:lnTo>
                  <a:pt x="681" y="638"/>
                </a:lnTo>
                <a:lnTo>
                  <a:pt x="677" y="635"/>
                </a:lnTo>
                <a:lnTo>
                  <a:pt x="689" y="631"/>
                </a:lnTo>
                <a:lnTo>
                  <a:pt x="690" y="619"/>
                </a:lnTo>
                <a:lnTo>
                  <a:pt x="686" y="607"/>
                </a:lnTo>
                <a:lnTo>
                  <a:pt x="694" y="603"/>
                </a:lnTo>
                <a:lnTo>
                  <a:pt x="701" y="605"/>
                </a:lnTo>
                <a:lnTo>
                  <a:pt x="709" y="602"/>
                </a:lnTo>
                <a:lnTo>
                  <a:pt x="714" y="579"/>
                </a:lnTo>
                <a:lnTo>
                  <a:pt x="721" y="574"/>
                </a:lnTo>
                <a:lnTo>
                  <a:pt x="724" y="554"/>
                </a:lnTo>
                <a:lnTo>
                  <a:pt x="720" y="553"/>
                </a:lnTo>
                <a:lnTo>
                  <a:pt x="710" y="560"/>
                </a:lnTo>
                <a:lnTo>
                  <a:pt x="700" y="561"/>
                </a:lnTo>
                <a:lnTo>
                  <a:pt x="696" y="564"/>
                </a:lnTo>
                <a:lnTo>
                  <a:pt x="689" y="564"/>
                </a:lnTo>
                <a:lnTo>
                  <a:pt x="685" y="550"/>
                </a:lnTo>
                <a:lnTo>
                  <a:pt x="673" y="538"/>
                </a:lnTo>
                <a:lnTo>
                  <a:pt x="665" y="534"/>
                </a:lnTo>
                <a:lnTo>
                  <a:pt x="656" y="534"/>
                </a:lnTo>
                <a:lnTo>
                  <a:pt x="654" y="518"/>
                </a:lnTo>
                <a:lnTo>
                  <a:pt x="648" y="503"/>
                </a:lnTo>
                <a:lnTo>
                  <a:pt x="647" y="495"/>
                </a:lnTo>
                <a:lnTo>
                  <a:pt x="639" y="477"/>
                </a:lnTo>
                <a:lnTo>
                  <a:pt x="629" y="475"/>
                </a:lnTo>
                <a:lnTo>
                  <a:pt x="614" y="470"/>
                </a:lnTo>
                <a:lnTo>
                  <a:pt x="593" y="473"/>
                </a:lnTo>
                <a:lnTo>
                  <a:pt x="584" y="490"/>
                </a:lnTo>
                <a:lnTo>
                  <a:pt x="591" y="489"/>
                </a:lnTo>
                <a:lnTo>
                  <a:pt x="590" y="497"/>
                </a:lnTo>
                <a:lnTo>
                  <a:pt x="584" y="502"/>
                </a:lnTo>
                <a:lnTo>
                  <a:pt x="580" y="517"/>
                </a:lnTo>
                <a:lnTo>
                  <a:pt x="575" y="520"/>
                </a:lnTo>
                <a:lnTo>
                  <a:pt x="576" y="529"/>
                </a:lnTo>
                <a:lnTo>
                  <a:pt x="560" y="540"/>
                </a:lnTo>
                <a:lnTo>
                  <a:pt x="555" y="534"/>
                </a:lnTo>
                <a:lnTo>
                  <a:pt x="545" y="536"/>
                </a:lnTo>
                <a:lnTo>
                  <a:pt x="535" y="527"/>
                </a:lnTo>
                <a:lnTo>
                  <a:pt x="527" y="526"/>
                </a:lnTo>
                <a:lnTo>
                  <a:pt x="522" y="534"/>
                </a:lnTo>
                <a:lnTo>
                  <a:pt x="511" y="542"/>
                </a:lnTo>
                <a:lnTo>
                  <a:pt x="501" y="541"/>
                </a:lnTo>
                <a:lnTo>
                  <a:pt x="488" y="544"/>
                </a:lnTo>
                <a:lnTo>
                  <a:pt x="484" y="541"/>
                </a:lnTo>
                <a:lnTo>
                  <a:pt x="472" y="536"/>
                </a:lnTo>
                <a:lnTo>
                  <a:pt x="470" y="530"/>
                </a:lnTo>
                <a:lnTo>
                  <a:pt x="446" y="521"/>
                </a:lnTo>
                <a:lnTo>
                  <a:pt x="428" y="529"/>
                </a:lnTo>
                <a:lnTo>
                  <a:pt x="412" y="505"/>
                </a:lnTo>
                <a:lnTo>
                  <a:pt x="389" y="497"/>
                </a:lnTo>
                <a:lnTo>
                  <a:pt x="384" y="505"/>
                </a:lnTo>
                <a:lnTo>
                  <a:pt x="377" y="512"/>
                </a:lnTo>
                <a:lnTo>
                  <a:pt x="381" y="523"/>
                </a:lnTo>
                <a:lnTo>
                  <a:pt x="379" y="534"/>
                </a:lnTo>
                <a:lnTo>
                  <a:pt x="367" y="535"/>
                </a:lnTo>
                <a:lnTo>
                  <a:pt x="367" y="530"/>
                </a:lnTo>
                <a:lnTo>
                  <a:pt x="360" y="530"/>
                </a:lnTo>
                <a:lnTo>
                  <a:pt x="358" y="536"/>
                </a:lnTo>
                <a:lnTo>
                  <a:pt x="354" y="536"/>
                </a:lnTo>
                <a:lnTo>
                  <a:pt x="342" y="524"/>
                </a:lnTo>
                <a:lnTo>
                  <a:pt x="334" y="524"/>
                </a:lnTo>
                <a:lnTo>
                  <a:pt x="326" y="518"/>
                </a:lnTo>
                <a:lnTo>
                  <a:pt x="321" y="518"/>
                </a:lnTo>
                <a:lnTo>
                  <a:pt x="313" y="526"/>
                </a:lnTo>
                <a:lnTo>
                  <a:pt x="308" y="526"/>
                </a:lnTo>
                <a:lnTo>
                  <a:pt x="301" y="537"/>
                </a:lnTo>
                <a:lnTo>
                  <a:pt x="285" y="541"/>
                </a:lnTo>
                <a:lnTo>
                  <a:pt x="282" y="546"/>
                </a:lnTo>
                <a:lnTo>
                  <a:pt x="279" y="546"/>
                </a:lnTo>
                <a:lnTo>
                  <a:pt x="278" y="541"/>
                </a:lnTo>
                <a:lnTo>
                  <a:pt x="260" y="536"/>
                </a:lnTo>
                <a:lnTo>
                  <a:pt x="245" y="516"/>
                </a:lnTo>
                <a:lnTo>
                  <a:pt x="211" y="516"/>
                </a:lnTo>
                <a:lnTo>
                  <a:pt x="202" y="500"/>
                </a:lnTo>
                <a:lnTo>
                  <a:pt x="198" y="487"/>
                </a:lnTo>
                <a:lnTo>
                  <a:pt x="184" y="478"/>
                </a:lnTo>
                <a:lnTo>
                  <a:pt x="181" y="467"/>
                </a:lnTo>
                <a:lnTo>
                  <a:pt x="181" y="460"/>
                </a:lnTo>
                <a:lnTo>
                  <a:pt x="169" y="459"/>
                </a:lnTo>
                <a:lnTo>
                  <a:pt x="164" y="465"/>
                </a:lnTo>
                <a:lnTo>
                  <a:pt x="162" y="471"/>
                </a:lnTo>
                <a:lnTo>
                  <a:pt x="151" y="473"/>
                </a:lnTo>
                <a:lnTo>
                  <a:pt x="149" y="465"/>
                </a:lnTo>
                <a:lnTo>
                  <a:pt x="137" y="459"/>
                </a:lnTo>
                <a:lnTo>
                  <a:pt x="130" y="461"/>
                </a:lnTo>
                <a:lnTo>
                  <a:pt x="125" y="448"/>
                </a:lnTo>
                <a:lnTo>
                  <a:pt x="118" y="445"/>
                </a:lnTo>
                <a:lnTo>
                  <a:pt x="106" y="444"/>
                </a:lnTo>
                <a:lnTo>
                  <a:pt x="94" y="445"/>
                </a:lnTo>
                <a:lnTo>
                  <a:pt x="83" y="455"/>
                </a:lnTo>
                <a:lnTo>
                  <a:pt x="58" y="466"/>
                </a:lnTo>
                <a:lnTo>
                  <a:pt x="44" y="470"/>
                </a:lnTo>
                <a:lnTo>
                  <a:pt x="32" y="472"/>
                </a:lnTo>
                <a:lnTo>
                  <a:pt x="32" y="480"/>
                </a:lnTo>
                <a:lnTo>
                  <a:pt x="41" y="480"/>
                </a:lnTo>
                <a:lnTo>
                  <a:pt x="41" y="482"/>
                </a:lnTo>
                <a:lnTo>
                  <a:pt x="33" y="485"/>
                </a:lnTo>
                <a:lnTo>
                  <a:pt x="32" y="490"/>
                </a:lnTo>
                <a:lnTo>
                  <a:pt x="35" y="493"/>
                </a:lnTo>
                <a:lnTo>
                  <a:pt x="34" y="497"/>
                </a:lnTo>
                <a:lnTo>
                  <a:pt x="29" y="499"/>
                </a:lnTo>
                <a:lnTo>
                  <a:pt x="28" y="506"/>
                </a:lnTo>
                <a:lnTo>
                  <a:pt x="35" y="511"/>
                </a:lnTo>
                <a:lnTo>
                  <a:pt x="35" y="519"/>
                </a:lnTo>
                <a:lnTo>
                  <a:pt x="31" y="524"/>
                </a:lnTo>
                <a:lnTo>
                  <a:pt x="27" y="516"/>
                </a:lnTo>
                <a:lnTo>
                  <a:pt x="24" y="517"/>
                </a:lnTo>
                <a:lnTo>
                  <a:pt x="15" y="506"/>
                </a:lnTo>
                <a:lnTo>
                  <a:pt x="0" y="490"/>
                </a:lnTo>
                <a:lnTo>
                  <a:pt x="2" y="478"/>
                </a:lnTo>
                <a:lnTo>
                  <a:pt x="16" y="448"/>
                </a:lnTo>
                <a:lnTo>
                  <a:pt x="8" y="440"/>
                </a:lnTo>
                <a:lnTo>
                  <a:pt x="12" y="428"/>
                </a:lnTo>
                <a:lnTo>
                  <a:pt x="21" y="423"/>
                </a:lnTo>
                <a:lnTo>
                  <a:pt x="25" y="407"/>
                </a:lnTo>
                <a:lnTo>
                  <a:pt x="24" y="381"/>
                </a:lnTo>
                <a:lnTo>
                  <a:pt x="21" y="362"/>
                </a:lnTo>
                <a:lnTo>
                  <a:pt x="25" y="326"/>
                </a:lnTo>
                <a:lnTo>
                  <a:pt x="27" y="320"/>
                </a:lnTo>
                <a:lnTo>
                  <a:pt x="31" y="299"/>
                </a:lnTo>
                <a:lnTo>
                  <a:pt x="26" y="292"/>
                </a:lnTo>
                <a:lnTo>
                  <a:pt x="29" y="256"/>
                </a:lnTo>
                <a:lnTo>
                  <a:pt x="56" y="223"/>
                </a:lnTo>
                <a:lnTo>
                  <a:pt x="64" y="219"/>
                </a:lnTo>
                <a:lnTo>
                  <a:pt x="66" y="208"/>
                </a:lnTo>
                <a:lnTo>
                  <a:pt x="60" y="180"/>
                </a:lnTo>
                <a:lnTo>
                  <a:pt x="65" y="176"/>
                </a:lnTo>
                <a:lnTo>
                  <a:pt x="60" y="161"/>
                </a:lnTo>
                <a:lnTo>
                  <a:pt x="70" y="166"/>
                </a:lnTo>
                <a:lnTo>
                  <a:pt x="76" y="170"/>
                </a:lnTo>
                <a:lnTo>
                  <a:pt x="81" y="171"/>
                </a:lnTo>
                <a:lnTo>
                  <a:pt x="87" y="175"/>
                </a:lnTo>
                <a:lnTo>
                  <a:pt x="91" y="175"/>
                </a:lnTo>
                <a:lnTo>
                  <a:pt x="97" y="178"/>
                </a:lnTo>
                <a:lnTo>
                  <a:pt x="98" y="183"/>
                </a:lnTo>
                <a:lnTo>
                  <a:pt x="100" y="184"/>
                </a:lnTo>
                <a:lnTo>
                  <a:pt x="109" y="179"/>
                </a:lnTo>
                <a:lnTo>
                  <a:pt x="110" y="173"/>
                </a:lnTo>
                <a:lnTo>
                  <a:pt x="104" y="172"/>
                </a:lnTo>
                <a:lnTo>
                  <a:pt x="98" y="167"/>
                </a:lnTo>
                <a:lnTo>
                  <a:pt x="99" y="164"/>
                </a:lnTo>
                <a:lnTo>
                  <a:pt x="93" y="160"/>
                </a:lnTo>
                <a:lnTo>
                  <a:pt x="90" y="162"/>
                </a:lnTo>
                <a:lnTo>
                  <a:pt x="88" y="154"/>
                </a:lnTo>
                <a:lnTo>
                  <a:pt x="90" y="154"/>
                </a:lnTo>
                <a:lnTo>
                  <a:pt x="91" y="140"/>
                </a:lnTo>
                <a:lnTo>
                  <a:pt x="89" y="139"/>
                </a:lnTo>
                <a:lnTo>
                  <a:pt x="91" y="133"/>
                </a:lnTo>
                <a:lnTo>
                  <a:pt x="100" y="125"/>
                </a:lnTo>
                <a:lnTo>
                  <a:pt x="107" y="115"/>
                </a:lnTo>
                <a:lnTo>
                  <a:pt x="112" y="98"/>
                </a:lnTo>
                <a:lnTo>
                  <a:pt x="119" y="96"/>
                </a:lnTo>
                <a:lnTo>
                  <a:pt x="125" y="98"/>
                </a:lnTo>
                <a:lnTo>
                  <a:pt x="136" y="97"/>
                </a:lnTo>
                <a:lnTo>
                  <a:pt x="145" y="102"/>
                </a:lnTo>
                <a:lnTo>
                  <a:pt x="143" y="110"/>
                </a:lnTo>
                <a:lnTo>
                  <a:pt x="145" y="111"/>
                </a:lnTo>
                <a:lnTo>
                  <a:pt x="145" y="116"/>
                </a:lnTo>
                <a:lnTo>
                  <a:pt x="134" y="124"/>
                </a:lnTo>
                <a:lnTo>
                  <a:pt x="134" y="129"/>
                </a:lnTo>
                <a:lnTo>
                  <a:pt x="141" y="130"/>
                </a:lnTo>
                <a:lnTo>
                  <a:pt x="142" y="142"/>
                </a:lnTo>
                <a:lnTo>
                  <a:pt x="147" y="144"/>
                </a:lnTo>
                <a:lnTo>
                  <a:pt x="141" y="150"/>
                </a:lnTo>
                <a:lnTo>
                  <a:pt x="141" y="163"/>
                </a:lnTo>
                <a:lnTo>
                  <a:pt x="144" y="165"/>
                </a:lnTo>
                <a:lnTo>
                  <a:pt x="141" y="171"/>
                </a:lnTo>
                <a:lnTo>
                  <a:pt x="147" y="177"/>
                </a:lnTo>
                <a:lnTo>
                  <a:pt x="153" y="178"/>
                </a:lnTo>
                <a:lnTo>
                  <a:pt x="146" y="184"/>
                </a:lnTo>
                <a:lnTo>
                  <a:pt x="148" y="187"/>
                </a:lnTo>
                <a:lnTo>
                  <a:pt x="144" y="194"/>
                </a:lnTo>
                <a:lnTo>
                  <a:pt x="136" y="199"/>
                </a:lnTo>
                <a:lnTo>
                  <a:pt x="137" y="202"/>
                </a:lnTo>
                <a:lnTo>
                  <a:pt x="133" y="204"/>
                </a:lnTo>
                <a:lnTo>
                  <a:pt x="133" y="207"/>
                </a:lnTo>
                <a:lnTo>
                  <a:pt x="125" y="211"/>
                </a:lnTo>
                <a:lnTo>
                  <a:pt x="119" y="206"/>
                </a:lnTo>
                <a:lnTo>
                  <a:pt x="116" y="204"/>
                </a:lnTo>
                <a:lnTo>
                  <a:pt x="111" y="205"/>
                </a:lnTo>
                <a:lnTo>
                  <a:pt x="104" y="205"/>
                </a:lnTo>
                <a:lnTo>
                  <a:pt x="102" y="207"/>
                </a:lnTo>
                <a:lnTo>
                  <a:pt x="104" y="209"/>
                </a:lnTo>
                <a:lnTo>
                  <a:pt x="110" y="209"/>
                </a:lnTo>
                <a:lnTo>
                  <a:pt x="117" y="215"/>
                </a:lnTo>
                <a:lnTo>
                  <a:pt x="135" y="216"/>
                </a:lnTo>
                <a:lnTo>
                  <a:pt x="138" y="219"/>
                </a:lnTo>
                <a:lnTo>
                  <a:pt x="142" y="211"/>
                </a:lnTo>
                <a:lnTo>
                  <a:pt x="151" y="206"/>
                </a:lnTo>
                <a:lnTo>
                  <a:pt x="157" y="198"/>
                </a:lnTo>
                <a:lnTo>
                  <a:pt x="162" y="195"/>
                </a:lnTo>
                <a:lnTo>
                  <a:pt x="164" y="190"/>
                </a:lnTo>
                <a:lnTo>
                  <a:pt x="159" y="181"/>
                </a:lnTo>
                <a:lnTo>
                  <a:pt x="156" y="178"/>
                </a:lnTo>
                <a:lnTo>
                  <a:pt x="172" y="172"/>
                </a:lnTo>
                <a:lnTo>
                  <a:pt x="179" y="172"/>
                </a:lnTo>
                <a:lnTo>
                  <a:pt x="181" y="175"/>
                </a:lnTo>
                <a:lnTo>
                  <a:pt x="186" y="181"/>
                </a:lnTo>
                <a:lnTo>
                  <a:pt x="183" y="192"/>
                </a:lnTo>
                <a:lnTo>
                  <a:pt x="187" y="195"/>
                </a:lnTo>
                <a:lnTo>
                  <a:pt x="196" y="196"/>
                </a:lnTo>
                <a:lnTo>
                  <a:pt x="201" y="195"/>
                </a:lnTo>
                <a:lnTo>
                  <a:pt x="197" y="193"/>
                </a:lnTo>
                <a:lnTo>
                  <a:pt x="193" y="194"/>
                </a:lnTo>
                <a:lnTo>
                  <a:pt x="189" y="190"/>
                </a:lnTo>
                <a:lnTo>
                  <a:pt x="188" y="187"/>
                </a:lnTo>
                <a:lnTo>
                  <a:pt x="195" y="182"/>
                </a:lnTo>
                <a:lnTo>
                  <a:pt x="189" y="175"/>
                </a:lnTo>
                <a:lnTo>
                  <a:pt x="184" y="173"/>
                </a:lnTo>
                <a:lnTo>
                  <a:pt x="181" y="169"/>
                </a:lnTo>
                <a:lnTo>
                  <a:pt x="170" y="167"/>
                </a:lnTo>
                <a:lnTo>
                  <a:pt x="164" y="170"/>
                </a:lnTo>
                <a:lnTo>
                  <a:pt x="154" y="168"/>
                </a:lnTo>
                <a:lnTo>
                  <a:pt x="153" y="163"/>
                </a:lnTo>
                <a:lnTo>
                  <a:pt x="150" y="157"/>
                </a:lnTo>
                <a:lnTo>
                  <a:pt x="151" y="152"/>
                </a:lnTo>
                <a:lnTo>
                  <a:pt x="155" y="148"/>
                </a:lnTo>
                <a:lnTo>
                  <a:pt x="159" y="142"/>
                </a:lnTo>
                <a:lnTo>
                  <a:pt x="157" y="134"/>
                </a:lnTo>
                <a:lnTo>
                  <a:pt x="148" y="127"/>
                </a:lnTo>
                <a:lnTo>
                  <a:pt x="152" y="119"/>
                </a:lnTo>
                <a:lnTo>
                  <a:pt x="166" y="113"/>
                </a:lnTo>
                <a:lnTo>
                  <a:pt x="167" y="107"/>
                </a:lnTo>
                <a:lnTo>
                  <a:pt x="166" y="105"/>
                </a:lnTo>
                <a:lnTo>
                  <a:pt x="164" y="101"/>
                </a:lnTo>
                <a:lnTo>
                  <a:pt x="160" y="98"/>
                </a:lnTo>
                <a:lnTo>
                  <a:pt x="162" y="97"/>
                </a:lnTo>
                <a:lnTo>
                  <a:pt x="166" y="98"/>
                </a:lnTo>
                <a:lnTo>
                  <a:pt x="172" y="103"/>
                </a:lnTo>
                <a:lnTo>
                  <a:pt x="172" y="112"/>
                </a:lnTo>
                <a:lnTo>
                  <a:pt x="168" y="116"/>
                </a:lnTo>
                <a:lnTo>
                  <a:pt x="168" y="120"/>
                </a:lnTo>
                <a:lnTo>
                  <a:pt x="172" y="122"/>
                </a:lnTo>
                <a:lnTo>
                  <a:pt x="168" y="128"/>
                </a:lnTo>
                <a:lnTo>
                  <a:pt x="183" y="132"/>
                </a:lnTo>
                <a:lnTo>
                  <a:pt x="190" y="132"/>
                </a:lnTo>
                <a:lnTo>
                  <a:pt x="195" y="136"/>
                </a:lnTo>
                <a:lnTo>
                  <a:pt x="202" y="137"/>
                </a:lnTo>
                <a:lnTo>
                  <a:pt x="202" y="134"/>
                </a:lnTo>
                <a:lnTo>
                  <a:pt x="198" y="133"/>
                </a:lnTo>
                <a:lnTo>
                  <a:pt x="194" y="130"/>
                </a:lnTo>
                <a:lnTo>
                  <a:pt x="194" y="128"/>
                </a:lnTo>
                <a:lnTo>
                  <a:pt x="189" y="128"/>
                </a:lnTo>
                <a:lnTo>
                  <a:pt x="179" y="124"/>
                </a:lnTo>
                <a:lnTo>
                  <a:pt x="174" y="119"/>
                </a:lnTo>
                <a:lnTo>
                  <a:pt x="178" y="116"/>
                </a:lnTo>
                <a:lnTo>
                  <a:pt x="183" y="115"/>
                </a:lnTo>
                <a:lnTo>
                  <a:pt x="188" y="119"/>
                </a:lnTo>
                <a:lnTo>
                  <a:pt x="193" y="119"/>
                </a:lnTo>
                <a:lnTo>
                  <a:pt x="193" y="113"/>
                </a:lnTo>
                <a:lnTo>
                  <a:pt x="189" y="114"/>
                </a:lnTo>
                <a:lnTo>
                  <a:pt x="186" y="114"/>
                </a:lnTo>
                <a:lnTo>
                  <a:pt x="186" y="112"/>
                </a:lnTo>
                <a:lnTo>
                  <a:pt x="194" y="108"/>
                </a:lnTo>
                <a:lnTo>
                  <a:pt x="202" y="108"/>
                </a:lnTo>
                <a:lnTo>
                  <a:pt x="216" y="115"/>
                </a:lnTo>
                <a:lnTo>
                  <a:pt x="228" y="122"/>
                </a:lnTo>
                <a:lnTo>
                  <a:pt x="239" y="121"/>
                </a:lnTo>
                <a:lnTo>
                  <a:pt x="240" y="122"/>
                </a:lnTo>
                <a:lnTo>
                  <a:pt x="237" y="127"/>
                </a:lnTo>
                <a:lnTo>
                  <a:pt x="233" y="128"/>
                </a:lnTo>
                <a:lnTo>
                  <a:pt x="229" y="130"/>
                </a:lnTo>
                <a:lnTo>
                  <a:pt x="232" y="132"/>
                </a:lnTo>
                <a:lnTo>
                  <a:pt x="233" y="138"/>
                </a:lnTo>
                <a:lnTo>
                  <a:pt x="241" y="136"/>
                </a:lnTo>
                <a:lnTo>
                  <a:pt x="241" y="143"/>
                </a:lnTo>
                <a:lnTo>
                  <a:pt x="235" y="149"/>
                </a:lnTo>
                <a:lnTo>
                  <a:pt x="244" y="156"/>
                </a:lnTo>
                <a:lnTo>
                  <a:pt x="247" y="160"/>
                </a:lnTo>
                <a:lnTo>
                  <a:pt x="251" y="161"/>
                </a:lnTo>
                <a:lnTo>
                  <a:pt x="254" y="160"/>
                </a:lnTo>
                <a:lnTo>
                  <a:pt x="252" y="158"/>
                </a:lnTo>
                <a:lnTo>
                  <a:pt x="241" y="149"/>
                </a:lnTo>
                <a:lnTo>
                  <a:pt x="246" y="146"/>
                </a:lnTo>
                <a:lnTo>
                  <a:pt x="248" y="141"/>
                </a:lnTo>
                <a:lnTo>
                  <a:pt x="241" y="134"/>
                </a:lnTo>
                <a:lnTo>
                  <a:pt x="241" y="129"/>
                </a:lnTo>
                <a:lnTo>
                  <a:pt x="244" y="123"/>
                </a:lnTo>
                <a:lnTo>
                  <a:pt x="242" y="118"/>
                </a:lnTo>
                <a:lnTo>
                  <a:pt x="233" y="115"/>
                </a:lnTo>
                <a:lnTo>
                  <a:pt x="233" y="110"/>
                </a:lnTo>
                <a:lnTo>
                  <a:pt x="220" y="107"/>
                </a:lnTo>
                <a:lnTo>
                  <a:pt x="220" y="103"/>
                </a:lnTo>
                <a:lnTo>
                  <a:pt x="217" y="100"/>
                </a:lnTo>
                <a:lnTo>
                  <a:pt x="218" y="92"/>
                </a:lnTo>
                <a:lnTo>
                  <a:pt x="214" y="89"/>
                </a:lnTo>
                <a:lnTo>
                  <a:pt x="220" y="83"/>
                </a:lnTo>
                <a:lnTo>
                  <a:pt x="224" y="83"/>
                </a:lnTo>
                <a:lnTo>
                  <a:pt x="239" y="81"/>
                </a:lnTo>
                <a:lnTo>
                  <a:pt x="249" y="79"/>
                </a:lnTo>
                <a:lnTo>
                  <a:pt x="253" y="80"/>
                </a:lnTo>
                <a:lnTo>
                  <a:pt x="260" y="80"/>
                </a:lnTo>
                <a:lnTo>
                  <a:pt x="263" y="77"/>
                </a:lnTo>
                <a:lnTo>
                  <a:pt x="272" y="77"/>
                </a:lnTo>
                <a:lnTo>
                  <a:pt x="276" y="80"/>
                </a:lnTo>
                <a:lnTo>
                  <a:pt x="277" y="77"/>
                </a:lnTo>
                <a:lnTo>
                  <a:pt x="273" y="74"/>
                </a:lnTo>
                <a:lnTo>
                  <a:pt x="274" y="71"/>
                </a:lnTo>
                <a:lnTo>
                  <a:pt x="270" y="68"/>
                </a:lnTo>
                <a:lnTo>
                  <a:pt x="265" y="68"/>
                </a:lnTo>
                <a:lnTo>
                  <a:pt x="267" y="64"/>
                </a:lnTo>
                <a:lnTo>
                  <a:pt x="274" y="65"/>
                </a:lnTo>
                <a:lnTo>
                  <a:pt x="275" y="63"/>
                </a:lnTo>
                <a:lnTo>
                  <a:pt x="270" y="61"/>
                </a:lnTo>
                <a:lnTo>
                  <a:pt x="265" y="62"/>
                </a:lnTo>
                <a:lnTo>
                  <a:pt x="263" y="59"/>
                </a:lnTo>
                <a:lnTo>
                  <a:pt x="267" y="56"/>
                </a:lnTo>
                <a:lnTo>
                  <a:pt x="273" y="58"/>
                </a:lnTo>
                <a:lnTo>
                  <a:pt x="276" y="55"/>
                </a:lnTo>
                <a:lnTo>
                  <a:pt x="280" y="52"/>
                </a:lnTo>
                <a:lnTo>
                  <a:pt x="281" y="50"/>
                </a:lnTo>
                <a:lnTo>
                  <a:pt x="277" y="50"/>
                </a:lnTo>
                <a:lnTo>
                  <a:pt x="273" y="49"/>
                </a:lnTo>
                <a:lnTo>
                  <a:pt x="275" y="48"/>
                </a:lnTo>
                <a:lnTo>
                  <a:pt x="280" y="48"/>
                </a:lnTo>
                <a:lnTo>
                  <a:pt x="285" y="48"/>
                </a:lnTo>
                <a:lnTo>
                  <a:pt x="292" y="43"/>
                </a:lnTo>
                <a:lnTo>
                  <a:pt x="302" y="42"/>
                </a:lnTo>
                <a:lnTo>
                  <a:pt x="309" y="40"/>
                </a:lnTo>
                <a:lnTo>
                  <a:pt x="314" y="41"/>
                </a:lnTo>
                <a:lnTo>
                  <a:pt x="317" y="39"/>
                </a:lnTo>
                <a:lnTo>
                  <a:pt x="330" y="38"/>
                </a:lnTo>
                <a:lnTo>
                  <a:pt x="339" y="37"/>
                </a:lnTo>
                <a:lnTo>
                  <a:pt x="340" y="36"/>
                </a:lnTo>
                <a:lnTo>
                  <a:pt x="335" y="36"/>
                </a:lnTo>
                <a:lnTo>
                  <a:pt x="331" y="35"/>
                </a:lnTo>
                <a:lnTo>
                  <a:pt x="329" y="33"/>
                </a:lnTo>
                <a:lnTo>
                  <a:pt x="334" y="32"/>
                </a:lnTo>
                <a:lnTo>
                  <a:pt x="345" y="32"/>
                </a:lnTo>
                <a:lnTo>
                  <a:pt x="351" y="31"/>
                </a:lnTo>
                <a:lnTo>
                  <a:pt x="361" y="33"/>
                </a:lnTo>
                <a:lnTo>
                  <a:pt x="355" y="36"/>
                </a:lnTo>
                <a:lnTo>
                  <a:pt x="358" y="37"/>
                </a:lnTo>
                <a:lnTo>
                  <a:pt x="362" y="35"/>
                </a:lnTo>
                <a:lnTo>
                  <a:pt x="366" y="35"/>
                </a:lnTo>
                <a:lnTo>
                  <a:pt x="366" y="37"/>
                </a:lnTo>
                <a:lnTo>
                  <a:pt x="376" y="34"/>
                </a:lnTo>
                <a:lnTo>
                  <a:pt x="380" y="31"/>
                </a:lnTo>
                <a:lnTo>
                  <a:pt x="385" y="29"/>
                </a:lnTo>
                <a:lnTo>
                  <a:pt x="394" y="32"/>
                </a:lnTo>
                <a:lnTo>
                  <a:pt x="390" y="35"/>
                </a:lnTo>
                <a:lnTo>
                  <a:pt x="392" y="39"/>
                </a:lnTo>
                <a:lnTo>
                  <a:pt x="399" y="37"/>
                </a:lnTo>
                <a:lnTo>
                  <a:pt x="400" y="33"/>
                </a:lnTo>
                <a:lnTo>
                  <a:pt x="398" y="30"/>
                </a:lnTo>
                <a:lnTo>
                  <a:pt x="389" y="27"/>
                </a:lnTo>
                <a:lnTo>
                  <a:pt x="386" y="25"/>
                </a:lnTo>
                <a:lnTo>
                  <a:pt x="388" y="24"/>
                </a:lnTo>
                <a:lnTo>
                  <a:pt x="395" y="26"/>
                </a:lnTo>
                <a:lnTo>
                  <a:pt x="404" y="25"/>
                </a:lnTo>
                <a:lnTo>
                  <a:pt x="409" y="26"/>
                </a:lnTo>
                <a:lnTo>
                  <a:pt x="414" y="27"/>
                </a:lnTo>
                <a:lnTo>
                  <a:pt x="423" y="28"/>
                </a:lnTo>
                <a:lnTo>
                  <a:pt x="432" y="26"/>
                </a:lnTo>
                <a:lnTo>
                  <a:pt x="430" y="25"/>
                </a:lnTo>
                <a:lnTo>
                  <a:pt x="420" y="26"/>
                </a:lnTo>
                <a:lnTo>
                  <a:pt x="415" y="24"/>
                </a:lnTo>
                <a:lnTo>
                  <a:pt x="410" y="24"/>
                </a:lnTo>
                <a:lnTo>
                  <a:pt x="407" y="20"/>
                </a:lnTo>
                <a:lnTo>
                  <a:pt x="410" y="20"/>
                </a:lnTo>
                <a:lnTo>
                  <a:pt x="407" y="18"/>
                </a:lnTo>
                <a:lnTo>
                  <a:pt x="405" y="15"/>
                </a:lnTo>
                <a:lnTo>
                  <a:pt x="410" y="13"/>
                </a:lnTo>
                <a:lnTo>
                  <a:pt x="411" y="10"/>
                </a:lnTo>
                <a:lnTo>
                  <a:pt x="419" y="5"/>
                </a:lnTo>
                <a:lnTo>
                  <a:pt x="422" y="3"/>
                </a:lnTo>
                <a:lnTo>
                  <a:pt x="434" y="0"/>
                </a:lnTo>
                <a:lnTo>
                  <a:pt x="444" y="3"/>
                </a:lnTo>
                <a:lnTo>
                  <a:pt x="450" y="2"/>
                </a:lnTo>
                <a:lnTo>
                  <a:pt x="453" y="5"/>
                </a:lnTo>
                <a:lnTo>
                  <a:pt x="449" y="9"/>
                </a:lnTo>
                <a:lnTo>
                  <a:pt x="438" y="10"/>
                </a:lnTo>
                <a:lnTo>
                  <a:pt x="438" y="12"/>
                </a:lnTo>
                <a:lnTo>
                  <a:pt x="447" y="12"/>
                </a:lnTo>
                <a:lnTo>
                  <a:pt x="447" y="15"/>
                </a:lnTo>
                <a:lnTo>
                  <a:pt x="451" y="15"/>
                </a:lnTo>
                <a:lnTo>
                  <a:pt x="456" y="13"/>
                </a:lnTo>
                <a:lnTo>
                  <a:pt x="463" y="14"/>
                </a:lnTo>
                <a:lnTo>
                  <a:pt x="461" y="19"/>
                </a:lnTo>
                <a:lnTo>
                  <a:pt x="454" y="23"/>
                </a:lnTo>
                <a:lnTo>
                  <a:pt x="459" y="25"/>
                </a:lnTo>
                <a:lnTo>
                  <a:pt x="468" y="24"/>
                </a:lnTo>
                <a:lnTo>
                  <a:pt x="470" y="20"/>
                </a:lnTo>
                <a:lnTo>
                  <a:pt x="497" y="19"/>
                </a:lnTo>
                <a:lnTo>
                  <a:pt x="499" y="21"/>
                </a:lnTo>
                <a:lnTo>
                  <a:pt x="504" y="21"/>
                </a:lnTo>
                <a:lnTo>
                  <a:pt x="514" y="27"/>
                </a:lnTo>
                <a:lnTo>
                  <a:pt x="512" y="31"/>
                </a:lnTo>
                <a:lnTo>
                  <a:pt x="514" y="31"/>
                </a:lnTo>
                <a:lnTo>
                  <a:pt x="519" y="28"/>
                </a:lnTo>
                <a:lnTo>
                  <a:pt x="522" y="28"/>
                </a:lnTo>
                <a:lnTo>
                  <a:pt x="522" y="34"/>
                </a:lnTo>
                <a:lnTo>
                  <a:pt x="525" y="35"/>
                </a:lnTo>
                <a:lnTo>
                  <a:pt x="525" y="40"/>
                </a:lnTo>
                <a:lnTo>
                  <a:pt x="518" y="39"/>
                </a:lnTo>
                <a:lnTo>
                  <a:pt x="514" y="36"/>
                </a:lnTo>
                <a:lnTo>
                  <a:pt x="512" y="36"/>
                </a:lnTo>
                <a:lnTo>
                  <a:pt x="511" y="37"/>
                </a:lnTo>
                <a:lnTo>
                  <a:pt x="513" y="40"/>
                </a:lnTo>
                <a:lnTo>
                  <a:pt x="522" y="44"/>
                </a:lnTo>
                <a:lnTo>
                  <a:pt x="518" y="49"/>
                </a:lnTo>
                <a:lnTo>
                  <a:pt x="509" y="55"/>
                </a:lnTo>
                <a:lnTo>
                  <a:pt x="509" y="59"/>
                </a:lnTo>
                <a:lnTo>
                  <a:pt x="501" y="59"/>
                </a:lnTo>
                <a:lnTo>
                  <a:pt x="489" y="67"/>
                </a:lnTo>
                <a:lnTo>
                  <a:pt x="488" y="70"/>
                </a:lnTo>
                <a:lnTo>
                  <a:pt x="484" y="71"/>
                </a:lnTo>
                <a:lnTo>
                  <a:pt x="476" y="75"/>
                </a:lnTo>
                <a:lnTo>
                  <a:pt x="470" y="81"/>
                </a:lnTo>
                <a:lnTo>
                  <a:pt x="465" y="81"/>
                </a:lnTo>
                <a:lnTo>
                  <a:pt x="460" y="83"/>
                </a:lnTo>
                <a:lnTo>
                  <a:pt x="459" y="88"/>
                </a:lnTo>
                <a:lnTo>
                  <a:pt x="455" y="88"/>
                </a:lnTo>
                <a:lnTo>
                  <a:pt x="451" y="90"/>
                </a:lnTo>
                <a:lnTo>
                  <a:pt x="451" y="95"/>
                </a:lnTo>
                <a:lnTo>
                  <a:pt x="444" y="101"/>
                </a:lnTo>
                <a:lnTo>
                  <a:pt x="449" y="100"/>
                </a:lnTo>
                <a:lnTo>
                  <a:pt x="458" y="96"/>
                </a:lnTo>
                <a:lnTo>
                  <a:pt x="459" y="92"/>
                </a:lnTo>
                <a:lnTo>
                  <a:pt x="470" y="92"/>
                </a:lnTo>
                <a:lnTo>
                  <a:pt x="471" y="90"/>
                </a:lnTo>
                <a:lnTo>
                  <a:pt x="476" y="87"/>
                </a:lnTo>
                <a:lnTo>
                  <a:pt x="480" y="87"/>
                </a:lnTo>
                <a:lnTo>
                  <a:pt x="483" y="86"/>
                </a:lnTo>
                <a:lnTo>
                  <a:pt x="489" y="86"/>
                </a:lnTo>
                <a:lnTo>
                  <a:pt x="496" y="79"/>
                </a:lnTo>
                <a:lnTo>
                  <a:pt x="491" y="80"/>
                </a:lnTo>
                <a:lnTo>
                  <a:pt x="487" y="80"/>
                </a:lnTo>
                <a:lnTo>
                  <a:pt x="486" y="77"/>
                </a:lnTo>
                <a:lnTo>
                  <a:pt x="491" y="74"/>
                </a:lnTo>
                <a:lnTo>
                  <a:pt x="495" y="74"/>
                </a:lnTo>
                <a:lnTo>
                  <a:pt x="503" y="74"/>
                </a:lnTo>
                <a:lnTo>
                  <a:pt x="502" y="78"/>
                </a:lnTo>
                <a:lnTo>
                  <a:pt x="510" y="80"/>
                </a:lnTo>
                <a:lnTo>
                  <a:pt x="516" y="80"/>
                </a:lnTo>
                <a:lnTo>
                  <a:pt x="516" y="75"/>
                </a:lnTo>
                <a:lnTo>
                  <a:pt x="521" y="76"/>
                </a:lnTo>
                <a:lnTo>
                  <a:pt x="524" y="79"/>
                </a:lnTo>
                <a:lnTo>
                  <a:pt x="522" y="82"/>
                </a:lnTo>
                <a:lnTo>
                  <a:pt x="518" y="84"/>
                </a:lnTo>
                <a:lnTo>
                  <a:pt x="520" y="87"/>
                </a:lnTo>
                <a:lnTo>
                  <a:pt x="525" y="86"/>
                </a:lnTo>
                <a:lnTo>
                  <a:pt x="526" y="83"/>
                </a:lnTo>
                <a:lnTo>
                  <a:pt x="541" y="80"/>
                </a:lnTo>
                <a:lnTo>
                  <a:pt x="549" y="81"/>
                </a:lnTo>
                <a:lnTo>
                  <a:pt x="565" y="82"/>
                </a:lnTo>
                <a:lnTo>
                  <a:pt x="573" y="83"/>
                </a:lnTo>
                <a:lnTo>
                  <a:pt x="574" y="85"/>
                </a:lnTo>
                <a:lnTo>
                  <a:pt x="569" y="85"/>
                </a:lnTo>
                <a:lnTo>
                  <a:pt x="567" y="86"/>
                </a:lnTo>
                <a:lnTo>
                  <a:pt x="566" y="90"/>
                </a:lnTo>
                <a:lnTo>
                  <a:pt x="584" y="95"/>
                </a:lnTo>
                <a:lnTo>
                  <a:pt x="587" y="94"/>
                </a:lnTo>
                <a:lnTo>
                  <a:pt x="592" y="94"/>
                </a:lnTo>
                <a:lnTo>
                  <a:pt x="600" y="96"/>
                </a:lnTo>
                <a:lnTo>
                  <a:pt x="606" y="96"/>
                </a:lnTo>
                <a:lnTo>
                  <a:pt x="609" y="93"/>
                </a:lnTo>
                <a:lnTo>
                  <a:pt x="612" y="93"/>
                </a:lnTo>
                <a:lnTo>
                  <a:pt x="617" y="92"/>
                </a:lnTo>
                <a:lnTo>
                  <a:pt x="617" y="87"/>
                </a:lnTo>
                <a:lnTo>
                  <a:pt x="615" y="85"/>
                </a:lnTo>
                <a:lnTo>
                  <a:pt x="614" y="81"/>
                </a:lnTo>
                <a:lnTo>
                  <a:pt x="616" y="80"/>
                </a:lnTo>
                <a:lnTo>
                  <a:pt x="620" y="80"/>
                </a:lnTo>
                <a:lnTo>
                  <a:pt x="622" y="79"/>
                </a:lnTo>
                <a:lnTo>
                  <a:pt x="632" y="81"/>
                </a:lnTo>
                <a:lnTo>
                  <a:pt x="631" y="83"/>
                </a:lnTo>
                <a:lnTo>
                  <a:pt x="635" y="86"/>
                </a:lnTo>
                <a:lnTo>
                  <a:pt x="641" y="84"/>
                </a:lnTo>
                <a:lnTo>
                  <a:pt x="647" y="88"/>
                </a:lnTo>
                <a:lnTo>
                  <a:pt x="653" y="85"/>
                </a:lnTo>
                <a:lnTo>
                  <a:pt x="657" y="86"/>
                </a:lnTo>
                <a:lnTo>
                  <a:pt x="666" y="95"/>
                </a:lnTo>
                <a:lnTo>
                  <a:pt x="666" y="98"/>
                </a:lnTo>
                <a:lnTo>
                  <a:pt x="672" y="101"/>
                </a:lnTo>
                <a:lnTo>
                  <a:pt x="668" y="104"/>
                </a:lnTo>
                <a:lnTo>
                  <a:pt x="661" y="103"/>
                </a:lnTo>
                <a:lnTo>
                  <a:pt x="661" y="105"/>
                </a:lnTo>
                <a:lnTo>
                  <a:pt x="664" y="106"/>
                </a:lnTo>
                <a:lnTo>
                  <a:pt x="671" y="107"/>
                </a:lnTo>
                <a:lnTo>
                  <a:pt x="670" y="113"/>
                </a:lnTo>
                <a:lnTo>
                  <a:pt x="666" y="113"/>
                </a:lnTo>
                <a:lnTo>
                  <a:pt x="660" y="110"/>
                </a:lnTo>
                <a:lnTo>
                  <a:pt x="660" y="115"/>
                </a:lnTo>
                <a:lnTo>
                  <a:pt x="664" y="118"/>
                </a:lnTo>
                <a:lnTo>
                  <a:pt x="667" y="116"/>
                </a:lnTo>
                <a:lnTo>
                  <a:pt x="670" y="119"/>
                </a:lnTo>
                <a:lnTo>
                  <a:pt x="668" y="121"/>
                </a:lnTo>
                <a:lnTo>
                  <a:pt x="669" y="125"/>
                </a:lnTo>
                <a:lnTo>
                  <a:pt x="689" y="137"/>
                </a:lnTo>
                <a:lnTo>
                  <a:pt x="693" y="133"/>
                </a:lnTo>
                <a:lnTo>
                  <a:pt x="696" y="123"/>
                </a:lnTo>
                <a:lnTo>
                  <a:pt x="701" y="116"/>
                </a:lnTo>
                <a:lnTo>
                  <a:pt x="704" y="119"/>
                </a:lnTo>
                <a:lnTo>
                  <a:pt x="712" y="125"/>
                </a:lnTo>
                <a:lnTo>
                  <a:pt x="719" y="125"/>
                </a:lnTo>
                <a:lnTo>
                  <a:pt x="728" y="122"/>
                </a:lnTo>
                <a:lnTo>
                  <a:pt x="739" y="123"/>
                </a:lnTo>
                <a:lnTo>
                  <a:pt x="747" y="128"/>
                </a:lnTo>
                <a:lnTo>
                  <a:pt x="752" y="128"/>
                </a:lnTo>
                <a:lnTo>
                  <a:pt x="753" y="123"/>
                </a:lnTo>
                <a:lnTo>
                  <a:pt x="756" y="120"/>
                </a:lnTo>
                <a:lnTo>
                  <a:pt x="761" y="122"/>
                </a:lnTo>
                <a:lnTo>
                  <a:pt x="761" y="125"/>
                </a:lnTo>
                <a:lnTo>
                  <a:pt x="770" y="123"/>
                </a:lnTo>
                <a:lnTo>
                  <a:pt x="767" y="118"/>
                </a:lnTo>
                <a:lnTo>
                  <a:pt x="767" y="111"/>
                </a:lnTo>
                <a:lnTo>
                  <a:pt x="770" y="109"/>
                </a:lnTo>
                <a:lnTo>
                  <a:pt x="761" y="109"/>
                </a:lnTo>
                <a:lnTo>
                  <a:pt x="763" y="104"/>
                </a:lnTo>
                <a:lnTo>
                  <a:pt x="767" y="105"/>
                </a:lnTo>
                <a:lnTo>
                  <a:pt x="772" y="105"/>
                </a:lnTo>
                <a:lnTo>
                  <a:pt x="780" y="101"/>
                </a:lnTo>
                <a:lnTo>
                  <a:pt x="777" y="99"/>
                </a:lnTo>
                <a:lnTo>
                  <a:pt x="779" y="97"/>
                </a:lnTo>
                <a:lnTo>
                  <a:pt x="782" y="98"/>
                </a:lnTo>
                <a:lnTo>
                  <a:pt x="783" y="100"/>
                </a:lnTo>
                <a:lnTo>
                  <a:pt x="791" y="99"/>
                </a:lnTo>
                <a:lnTo>
                  <a:pt x="802" y="101"/>
                </a:lnTo>
                <a:lnTo>
                  <a:pt x="812" y="102"/>
                </a:lnTo>
                <a:lnTo>
                  <a:pt x="829" y="107"/>
                </a:lnTo>
                <a:lnTo>
                  <a:pt x="820" y="106"/>
                </a:lnTo>
                <a:lnTo>
                  <a:pt x="812" y="106"/>
                </a:lnTo>
                <a:lnTo>
                  <a:pt x="808" y="110"/>
                </a:lnTo>
                <a:lnTo>
                  <a:pt x="810" y="112"/>
                </a:lnTo>
                <a:lnTo>
                  <a:pt x="821" y="111"/>
                </a:lnTo>
                <a:lnTo>
                  <a:pt x="820" y="116"/>
                </a:lnTo>
                <a:lnTo>
                  <a:pt x="814" y="116"/>
                </a:lnTo>
                <a:lnTo>
                  <a:pt x="815" y="121"/>
                </a:lnTo>
                <a:lnTo>
                  <a:pt x="825" y="119"/>
                </a:lnTo>
                <a:lnTo>
                  <a:pt x="833" y="115"/>
                </a:lnTo>
                <a:lnTo>
                  <a:pt x="837" y="109"/>
                </a:lnTo>
                <a:lnTo>
                  <a:pt x="852" y="109"/>
                </a:lnTo>
                <a:lnTo>
                  <a:pt x="859" y="112"/>
                </a:lnTo>
                <a:lnTo>
                  <a:pt x="863" y="113"/>
                </a:lnTo>
                <a:lnTo>
                  <a:pt x="862" y="118"/>
                </a:lnTo>
                <a:lnTo>
                  <a:pt x="858" y="117"/>
                </a:lnTo>
                <a:lnTo>
                  <a:pt x="854" y="117"/>
                </a:lnTo>
                <a:lnTo>
                  <a:pt x="855" y="120"/>
                </a:lnTo>
                <a:lnTo>
                  <a:pt x="863" y="122"/>
                </a:lnTo>
                <a:lnTo>
                  <a:pt x="873" y="126"/>
                </a:lnTo>
                <a:lnTo>
                  <a:pt x="880" y="131"/>
                </a:lnTo>
                <a:lnTo>
                  <a:pt x="881" y="134"/>
                </a:lnTo>
                <a:lnTo>
                  <a:pt x="888" y="137"/>
                </a:lnTo>
                <a:lnTo>
                  <a:pt x="900" y="135"/>
                </a:lnTo>
                <a:lnTo>
                  <a:pt x="915" y="130"/>
                </a:lnTo>
                <a:lnTo>
                  <a:pt x="926" y="130"/>
                </a:lnTo>
                <a:lnTo>
                  <a:pt x="934" y="132"/>
                </a:lnTo>
                <a:lnTo>
                  <a:pt x="942" y="133"/>
                </a:lnTo>
                <a:lnTo>
                  <a:pt x="953" y="140"/>
                </a:lnTo>
                <a:lnTo>
                  <a:pt x="955" y="146"/>
                </a:lnTo>
                <a:lnTo>
                  <a:pt x="951" y="151"/>
                </a:lnTo>
                <a:lnTo>
                  <a:pt x="953" y="156"/>
                </a:lnTo>
                <a:lnTo>
                  <a:pt x="959" y="158"/>
                </a:lnTo>
                <a:lnTo>
                  <a:pt x="962" y="158"/>
                </a:lnTo>
                <a:lnTo>
                  <a:pt x="964" y="160"/>
                </a:lnTo>
                <a:lnTo>
                  <a:pt x="966" y="159"/>
                </a:lnTo>
                <a:lnTo>
                  <a:pt x="969" y="159"/>
                </a:lnTo>
                <a:lnTo>
                  <a:pt x="971" y="158"/>
                </a:lnTo>
                <a:lnTo>
                  <a:pt x="974" y="159"/>
                </a:lnTo>
                <a:lnTo>
                  <a:pt x="980" y="156"/>
                </a:lnTo>
                <a:lnTo>
                  <a:pt x="986" y="157"/>
                </a:lnTo>
                <a:lnTo>
                  <a:pt x="991" y="156"/>
                </a:lnTo>
                <a:lnTo>
                  <a:pt x="1000" y="160"/>
                </a:lnTo>
                <a:lnTo>
                  <a:pt x="1019" y="161"/>
                </a:lnTo>
                <a:lnTo>
                  <a:pt x="1025" y="156"/>
                </a:lnTo>
                <a:lnTo>
                  <a:pt x="1028" y="158"/>
                </a:lnTo>
                <a:lnTo>
                  <a:pt x="1032" y="165"/>
                </a:lnTo>
                <a:lnTo>
                  <a:pt x="1041" y="166"/>
                </a:lnTo>
                <a:lnTo>
                  <a:pt x="1042" y="170"/>
                </a:lnTo>
                <a:lnTo>
                  <a:pt x="1055" y="171"/>
                </a:lnTo>
                <a:lnTo>
                  <a:pt x="1057" y="165"/>
                </a:lnTo>
                <a:lnTo>
                  <a:pt x="1047" y="158"/>
                </a:lnTo>
                <a:lnTo>
                  <a:pt x="1048" y="156"/>
                </a:lnTo>
                <a:lnTo>
                  <a:pt x="1051" y="156"/>
                </a:lnTo>
                <a:lnTo>
                  <a:pt x="1053" y="154"/>
                </a:lnTo>
                <a:lnTo>
                  <a:pt x="1049" y="152"/>
                </a:lnTo>
                <a:lnTo>
                  <a:pt x="1052" y="149"/>
                </a:lnTo>
                <a:lnTo>
                  <a:pt x="1072" y="153"/>
                </a:lnTo>
                <a:lnTo>
                  <a:pt x="1078" y="154"/>
                </a:lnTo>
                <a:lnTo>
                  <a:pt x="1082" y="153"/>
                </a:lnTo>
                <a:lnTo>
                  <a:pt x="1089" y="154"/>
                </a:lnTo>
                <a:lnTo>
                  <a:pt x="1095" y="154"/>
                </a:lnTo>
                <a:lnTo>
                  <a:pt x="1099" y="155"/>
                </a:lnTo>
                <a:lnTo>
                  <a:pt x="1101" y="154"/>
                </a:lnTo>
                <a:lnTo>
                  <a:pt x="1112" y="158"/>
                </a:lnTo>
                <a:lnTo>
                  <a:pt x="1117" y="158"/>
                </a:lnTo>
                <a:lnTo>
                  <a:pt x="1124" y="162"/>
                </a:lnTo>
                <a:lnTo>
                  <a:pt x="1129" y="163"/>
                </a:lnTo>
                <a:lnTo>
                  <a:pt x="1138" y="168"/>
                </a:lnTo>
                <a:lnTo>
                  <a:pt x="1139" y="171"/>
                </a:lnTo>
                <a:lnTo>
                  <a:pt x="1145" y="171"/>
                </a:lnTo>
                <a:lnTo>
                  <a:pt x="1149" y="174"/>
                </a:lnTo>
                <a:lnTo>
                  <a:pt x="1149" y="176"/>
                </a:lnTo>
                <a:lnTo>
                  <a:pt x="1162" y="183"/>
                </a:lnTo>
                <a:lnTo>
                  <a:pt x="1168" y="184"/>
                </a:lnTo>
                <a:lnTo>
                  <a:pt x="1168" y="186"/>
                </a:lnTo>
                <a:lnTo>
                  <a:pt x="1173" y="187"/>
                </a:lnTo>
                <a:lnTo>
                  <a:pt x="1173" y="190"/>
                </a:lnTo>
                <a:lnTo>
                  <a:pt x="1177" y="190"/>
                </a:lnTo>
                <a:lnTo>
                  <a:pt x="1186" y="196"/>
                </a:lnTo>
                <a:lnTo>
                  <a:pt x="1187" y="202"/>
                </a:lnTo>
                <a:lnTo>
                  <a:pt x="1183" y="205"/>
                </a:lnTo>
                <a:lnTo>
                  <a:pt x="1192" y="211"/>
                </a:lnTo>
                <a:lnTo>
                  <a:pt x="1194" y="209"/>
                </a:lnTo>
                <a:lnTo>
                  <a:pt x="1191" y="207"/>
                </a:lnTo>
                <a:lnTo>
                  <a:pt x="1192" y="204"/>
                </a:lnTo>
                <a:lnTo>
                  <a:pt x="1190" y="199"/>
                </a:lnTo>
                <a:lnTo>
                  <a:pt x="1199" y="199"/>
                </a:lnTo>
                <a:lnTo>
                  <a:pt x="1204" y="201"/>
                </a:lnTo>
                <a:lnTo>
                  <a:pt x="1209" y="200"/>
                </a:lnTo>
                <a:lnTo>
                  <a:pt x="1222" y="208"/>
                </a:lnTo>
                <a:lnTo>
                  <a:pt x="1233" y="215"/>
                </a:lnTo>
                <a:lnTo>
                  <a:pt x="1231" y="220"/>
                </a:lnTo>
                <a:lnTo>
                  <a:pt x="1226" y="221"/>
                </a:lnTo>
                <a:lnTo>
                  <a:pt x="1225" y="226"/>
                </a:lnTo>
                <a:lnTo>
                  <a:pt x="1222" y="230"/>
                </a:lnTo>
                <a:lnTo>
                  <a:pt x="1209" y="233"/>
                </a:lnTo>
                <a:lnTo>
                  <a:pt x="1208" y="236"/>
                </a:lnTo>
                <a:lnTo>
                  <a:pt x="1205" y="238"/>
                </a:lnTo>
                <a:lnTo>
                  <a:pt x="1209" y="242"/>
                </a:lnTo>
                <a:lnTo>
                  <a:pt x="1203" y="247"/>
                </a:lnTo>
                <a:lnTo>
                  <a:pt x="1202" y="253"/>
                </a:lnTo>
                <a:lnTo>
                  <a:pt x="1207" y="257"/>
                </a:lnTo>
                <a:lnTo>
                  <a:pt x="1198" y="261"/>
                </a:lnTo>
                <a:lnTo>
                  <a:pt x="1193" y="258"/>
                </a:lnTo>
                <a:lnTo>
                  <a:pt x="1189" y="251"/>
                </a:lnTo>
                <a:lnTo>
                  <a:pt x="1184" y="248"/>
                </a:lnTo>
                <a:lnTo>
                  <a:pt x="1176" y="249"/>
                </a:lnTo>
                <a:lnTo>
                  <a:pt x="1175" y="237"/>
                </a:lnTo>
                <a:lnTo>
                  <a:pt x="1173" y="235"/>
                </a:lnTo>
                <a:lnTo>
                  <a:pt x="1166" y="232"/>
                </a:lnTo>
                <a:lnTo>
                  <a:pt x="1160" y="233"/>
                </a:lnTo>
                <a:lnTo>
                  <a:pt x="1154" y="233"/>
                </a:lnTo>
                <a:lnTo>
                  <a:pt x="1151" y="229"/>
                </a:lnTo>
                <a:lnTo>
                  <a:pt x="1151" y="222"/>
                </a:lnTo>
                <a:lnTo>
                  <a:pt x="1152" y="217"/>
                </a:lnTo>
                <a:lnTo>
                  <a:pt x="1152" y="213"/>
                </a:lnTo>
                <a:lnTo>
                  <a:pt x="1147" y="215"/>
                </a:lnTo>
                <a:lnTo>
                  <a:pt x="1145" y="214"/>
                </a:lnTo>
                <a:lnTo>
                  <a:pt x="1139" y="218"/>
                </a:lnTo>
                <a:lnTo>
                  <a:pt x="1143" y="228"/>
                </a:lnTo>
                <a:lnTo>
                  <a:pt x="1145" y="235"/>
                </a:lnTo>
                <a:lnTo>
                  <a:pt x="1138" y="244"/>
                </a:lnTo>
                <a:lnTo>
                  <a:pt x="1135" y="246"/>
                </a:lnTo>
                <a:lnTo>
                  <a:pt x="1131" y="251"/>
                </a:lnTo>
                <a:lnTo>
                  <a:pt x="1119" y="252"/>
                </a:lnTo>
                <a:lnTo>
                  <a:pt x="1117" y="247"/>
                </a:lnTo>
                <a:lnTo>
                  <a:pt x="1112" y="242"/>
                </a:lnTo>
                <a:lnTo>
                  <a:pt x="1108" y="244"/>
                </a:lnTo>
                <a:lnTo>
                  <a:pt x="1112" y="248"/>
                </a:lnTo>
                <a:lnTo>
                  <a:pt x="1110" y="250"/>
                </a:lnTo>
                <a:lnTo>
                  <a:pt x="1108" y="246"/>
                </a:lnTo>
                <a:lnTo>
                  <a:pt x="1104" y="246"/>
                </a:lnTo>
                <a:lnTo>
                  <a:pt x="1106" y="253"/>
                </a:lnTo>
                <a:lnTo>
                  <a:pt x="1112" y="254"/>
                </a:lnTo>
                <a:lnTo>
                  <a:pt x="1115" y="256"/>
                </a:lnTo>
                <a:lnTo>
                  <a:pt x="1120" y="261"/>
                </a:lnTo>
                <a:lnTo>
                  <a:pt x="1122" y="257"/>
                </a:lnTo>
                <a:lnTo>
                  <a:pt x="1125" y="258"/>
                </a:lnTo>
                <a:lnTo>
                  <a:pt x="1124" y="263"/>
                </a:lnTo>
                <a:lnTo>
                  <a:pt x="1128" y="266"/>
                </a:lnTo>
                <a:lnTo>
                  <a:pt x="1128" y="279"/>
                </a:lnTo>
                <a:lnTo>
                  <a:pt x="1131" y="282"/>
                </a:lnTo>
                <a:lnTo>
                  <a:pt x="1132" y="291"/>
                </a:lnTo>
                <a:lnTo>
                  <a:pt x="1135" y="294"/>
                </a:lnTo>
                <a:lnTo>
                  <a:pt x="1132" y="301"/>
                </a:lnTo>
                <a:lnTo>
                  <a:pt x="1132" y="305"/>
                </a:lnTo>
                <a:lnTo>
                  <a:pt x="1123" y="303"/>
                </a:lnTo>
                <a:lnTo>
                  <a:pt x="1118" y="300"/>
                </a:lnTo>
                <a:lnTo>
                  <a:pt x="1107" y="302"/>
                </a:lnTo>
                <a:lnTo>
                  <a:pt x="1104" y="308"/>
                </a:lnTo>
                <a:lnTo>
                  <a:pt x="1092" y="311"/>
                </a:lnTo>
                <a:lnTo>
                  <a:pt x="1085" y="318"/>
                </a:lnTo>
                <a:lnTo>
                  <a:pt x="1080" y="319"/>
                </a:lnTo>
                <a:lnTo>
                  <a:pt x="1079" y="320"/>
                </a:lnTo>
                <a:lnTo>
                  <a:pt x="1075" y="326"/>
                </a:lnTo>
                <a:lnTo>
                  <a:pt x="1070" y="328"/>
                </a:lnTo>
                <a:lnTo>
                  <a:pt x="1068" y="333"/>
                </a:lnTo>
                <a:lnTo>
                  <a:pt x="1058" y="339"/>
                </a:lnTo>
                <a:lnTo>
                  <a:pt x="1052" y="346"/>
                </a:lnTo>
                <a:lnTo>
                  <a:pt x="1051" y="351"/>
                </a:lnTo>
                <a:lnTo>
                  <a:pt x="1047" y="354"/>
                </a:lnTo>
                <a:lnTo>
                  <a:pt x="1046" y="348"/>
                </a:lnTo>
                <a:lnTo>
                  <a:pt x="1044" y="343"/>
                </a:lnTo>
                <a:lnTo>
                  <a:pt x="1035" y="339"/>
                </a:lnTo>
                <a:lnTo>
                  <a:pt x="1019" y="347"/>
                </a:lnTo>
                <a:lnTo>
                  <a:pt x="1015" y="355"/>
                </a:lnTo>
                <a:lnTo>
                  <a:pt x="1010" y="359"/>
                </a:lnTo>
                <a:lnTo>
                  <a:pt x="1010" y="352"/>
                </a:lnTo>
                <a:lnTo>
                  <a:pt x="1013" y="345"/>
                </a:lnTo>
                <a:lnTo>
                  <a:pt x="1012" y="343"/>
                </a:lnTo>
                <a:lnTo>
                  <a:pt x="1008" y="348"/>
                </a:lnTo>
                <a:lnTo>
                  <a:pt x="1004" y="351"/>
                </a:lnTo>
                <a:lnTo>
                  <a:pt x="1000" y="356"/>
                </a:lnTo>
                <a:lnTo>
                  <a:pt x="997" y="354"/>
                </a:lnTo>
                <a:lnTo>
                  <a:pt x="991" y="353"/>
                </a:lnTo>
                <a:lnTo>
                  <a:pt x="985" y="361"/>
                </a:lnTo>
                <a:lnTo>
                  <a:pt x="983" y="370"/>
                </a:lnTo>
                <a:lnTo>
                  <a:pt x="978" y="378"/>
                </a:lnTo>
                <a:lnTo>
                  <a:pt x="975" y="380"/>
                </a:lnTo>
                <a:lnTo>
                  <a:pt x="972" y="391"/>
                </a:lnTo>
                <a:lnTo>
                  <a:pt x="977" y="396"/>
                </a:lnTo>
                <a:lnTo>
                  <a:pt x="978" y="393"/>
                </a:lnTo>
                <a:lnTo>
                  <a:pt x="984" y="396"/>
                </a:lnTo>
                <a:lnTo>
                  <a:pt x="985" y="399"/>
                </a:lnTo>
                <a:lnTo>
                  <a:pt x="979" y="405"/>
                </a:lnTo>
                <a:lnTo>
                  <a:pt x="980" y="414"/>
                </a:lnTo>
                <a:lnTo>
                  <a:pt x="984" y="416"/>
                </a:lnTo>
                <a:lnTo>
                  <a:pt x="987" y="426"/>
                </a:lnTo>
                <a:lnTo>
                  <a:pt x="984" y="429"/>
                </a:lnTo>
                <a:lnTo>
                  <a:pt x="980" y="429"/>
                </a:lnTo>
                <a:lnTo>
                  <a:pt x="980" y="422"/>
                </a:lnTo>
                <a:lnTo>
                  <a:pt x="973" y="429"/>
                </a:lnTo>
                <a:lnTo>
                  <a:pt x="969" y="440"/>
                </a:lnTo>
                <a:lnTo>
                  <a:pt x="971" y="443"/>
                </a:lnTo>
                <a:lnTo>
                  <a:pt x="974" y="448"/>
                </a:lnTo>
                <a:lnTo>
                  <a:pt x="971" y="455"/>
                </a:lnTo>
                <a:lnTo>
                  <a:pt x="967" y="456"/>
                </a:lnTo>
                <a:lnTo>
                  <a:pt x="966" y="454"/>
                </a:lnTo>
                <a:lnTo>
                  <a:pt x="954" y="464"/>
                </a:lnTo>
                <a:lnTo>
                  <a:pt x="956" y="476"/>
                </a:lnTo>
                <a:lnTo>
                  <a:pt x="954" y="480"/>
                </a:lnTo>
                <a:lnTo>
                  <a:pt x="949" y="478"/>
                </a:lnTo>
                <a:lnTo>
                  <a:pt x="943" y="480"/>
                </a:lnTo>
                <a:lnTo>
                  <a:pt x="941" y="489"/>
                </a:lnTo>
                <a:lnTo>
                  <a:pt x="941" y="495"/>
                </a:lnTo>
                <a:lnTo>
                  <a:pt x="926" y="516"/>
                </a:lnTo>
                <a:lnTo>
                  <a:pt x="922" y="517"/>
                </a:lnTo>
                <a:lnTo>
                  <a:pt x="924" y="514"/>
                </a:lnTo>
                <a:lnTo>
                  <a:pt x="921" y="507"/>
                </a:lnTo>
                <a:lnTo>
                  <a:pt x="922" y="498"/>
                </a:lnTo>
                <a:lnTo>
                  <a:pt x="921" y="489"/>
                </a:lnTo>
                <a:lnTo>
                  <a:pt x="917" y="473"/>
                </a:lnTo>
                <a:lnTo>
                  <a:pt x="915" y="467"/>
                </a:lnTo>
                <a:lnTo>
                  <a:pt x="915" y="458"/>
                </a:lnTo>
                <a:lnTo>
                  <a:pt x="913" y="441"/>
                </a:lnTo>
                <a:lnTo>
                  <a:pt x="915" y="423"/>
                </a:lnTo>
                <a:lnTo>
                  <a:pt x="921" y="414"/>
                </a:lnTo>
                <a:lnTo>
                  <a:pt x="923" y="412"/>
                </a:lnTo>
                <a:lnTo>
                  <a:pt x="924" y="394"/>
                </a:lnTo>
                <a:lnTo>
                  <a:pt x="932" y="394"/>
                </a:lnTo>
                <a:lnTo>
                  <a:pt x="935" y="390"/>
                </a:lnTo>
                <a:lnTo>
                  <a:pt x="939" y="388"/>
                </a:lnTo>
                <a:lnTo>
                  <a:pt x="945" y="383"/>
                </a:lnTo>
                <a:lnTo>
                  <a:pt x="945" y="380"/>
                </a:lnTo>
                <a:lnTo>
                  <a:pt x="955" y="370"/>
                </a:lnTo>
                <a:lnTo>
                  <a:pt x="956" y="362"/>
                </a:lnTo>
                <a:lnTo>
                  <a:pt x="961" y="361"/>
                </a:lnTo>
                <a:lnTo>
                  <a:pt x="969" y="349"/>
                </a:lnTo>
                <a:lnTo>
                  <a:pt x="972" y="343"/>
                </a:lnTo>
                <a:lnTo>
                  <a:pt x="987" y="336"/>
                </a:lnTo>
                <a:lnTo>
                  <a:pt x="987" y="331"/>
                </a:lnTo>
                <a:lnTo>
                  <a:pt x="988" y="329"/>
                </a:lnTo>
                <a:lnTo>
                  <a:pt x="989" y="320"/>
                </a:lnTo>
                <a:lnTo>
                  <a:pt x="990" y="317"/>
                </a:lnTo>
                <a:lnTo>
                  <a:pt x="991" y="312"/>
                </a:lnTo>
                <a:lnTo>
                  <a:pt x="994" y="303"/>
                </a:lnTo>
                <a:lnTo>
                  <a:pt x="1001" y="301"/>
                </a:lnTo>
                <a:lnTo>
                  <a:pt x="994" y="295"/>
                </a:lnTo>
                <a:lnTo>
                  <a:pt x="985" y="299"/>
                </a:lnTo>
                <a:lnTo>
                  <a:pt x="980" y="312"/>
                </a:lnTo>
                <a:lnTo>
                  <a:pt x="983" y="316"/>
                </a:lnTo>
                <a:lnTo>
                  <a:pt x="981" y="320"/>
                </a:lnTo>
                <a:lnTo>
                  <a:pt x="973" y="320"/>
                </a:lnTo>
                <a:lnTo>
                  <a:pt x="956" y="320"/>
                </a:lnTo>
                <a:lnTo>
                  <a:pt x="957" y="316"/>
                </a:lnTo>
                <a:lnTo>
                  <a:pt x="953" y="312"/>
                </a:lnTo>
                <a:lnTo>
                  <a:pt x="951" y="315"/>
                </a:lnTo>
                <a:lnTo>
                  <a:pt x="949" y="317"/>
                </a:lnTo>
                <a:lnTo>
                  <a:pt x="944" y="312"/>
                </a:lnTo>
                <a:lnTo>
                  <a:pt x="940" y="316"/>
                </a:lnTo>
                <a:lnTo>
                  <a:pt x="929" y="317"/>
                </a:lnTo>
                <a:lnTo>
                  <a:pt x="924" y="320"/>
                </a:lnTo>
                <a:close/>
              </a:path>
            </a:pathLst>
          </a:custGeom>
          <a:solidFill>
            <a:srgbClr val="7013FF"/>
          </a:solidFill>
          <a:ln w="3175">
            <a:solidFill>
              <a:schemeClr val="tx2">
                <a:lumMod val="50000"/>
              </a:schemeClr>
            </a:solidFill>
            <a:round/>
            <a:headEnd/>
            <a:tailEnd/>
          </a:ln>
        </p:spPr>
        <p:txBody>
          <a:bodyPr/>
          <a:lstStyle/>
          <a:p>
            <a:pPr defTabSz="685766" hangingPunct="1">
              <a:defRPr/>
            </a:pPr>
            <a:endParaRPr lang="en-US" sz="1013" kern="1200" dirty="0">
              <a:solidFill>
                <a:srgbClr val="4F2096">
                  <a:lumMod val="40000"/>
                  <a:lumOff val="60000"/>
                </a:srgbClr>
              </a:solidFill>
              <a:ea typeface="+mn-ea"/>
              <a:cs typeface="+mn-cs"/>
            </a:endParaRPr>
          </a:p>
        </p:txBody>
      </p:sp>
      <p:sp>
        <p:nvSpPr>
          <p:cNvPr id="48704" name="Freeform 579"/>
          <p:cNvSpPr>
            <a:spLocks/>
          </p:cNvSpPr>
          <p:nvPr/>
        </p:nvSpPr>
        <p:spPr bwMode="gray">
          <a:xfrm>
            <a:off x="7199638" y="2832061"/>
            <a:ext cx="5597" cy="2798"/>
          </a:xfrm>
          <a:custGeom>
            <a:avLst/>
            <a:gdLst>
              <a:gd name="T0" fmla="*/ 2147483647 w 3"/>
              <a:gd name="T1" fmla="*/ 2147483646 h 2"/>
              <a:gd name="T2" fmla="*/ 2147483647 w 3"/>
              <a:gd name="T3" fmla="*/ 2147483646 h 2"/>
              <a:gd name="T4" fmla="*/ 2147483647 w 3"/>
              <a:gd name="T5" fmla="*/ 2147483646 h 2"/>
              <a:gd name="T6" fmla="*/ 2147483647 w 3"/>
              <a:gd name="T7" fmla="*/ 0 h 2"/>
              <a:gd name="T8" fmla="*/ 0 w 3"/>
              <a:gd name="T9" fmla="*/ 2147483646 h 2"/>
              <a:gd name="T10" fmla="*/ 2147483647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1" y="2"/>
                </a:moveTo>
                <a:lnTo>
                  <a:pt x="2" y="2"/>
                </a:lnTo>
                <a:lnTo>
                  <a:pt x="3" y="1"/>
                </a:lnTo>
                <a:lnTo>
                  <a:pt x="1" y="0"/>
                </a:lnTo>
                <a:lnTo>
                  <a:pt x="0" y="1"/>
                </a:lnTo>
                <a:lnTo>
                  <a:pt x="1"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05" name="Freeform 580"/>
          <p:cNvSpPr>
            <a:spLocks/>
          </p:cNvSpPr>
          <p:nvPr/>
        </p:nvSpPr>
        <p:spPr bwMode="gray">
          <a:xfrm>
            <a:off x="7210831" y="2815274"/>
            <a:ext cx="2798" cy="4197"/>
          </a:xfrm>
          <a:custGeom>
            <a:avLst/>
            <a:gdLst>
              <a:gd name="T0" fmla="*/ 2147483646 w 2"/>
              <a:gd name="T1" fmla="*/ 0 h 2"/>
              <a:gd name="T2" fmla="*/ 0 w 2"/>
              <a:gd name="T3" fmla="*/ 2147483647 h 2"/>
              <a:gd name="T4" fmla="*/ 2147483646 w 2"/>
              <a:gd name="T5" fmla="*/ 2147483647 h 2"/>
              <a:gd name="T6" fmla="*/ 2147483646 w 2"/>
              <a:gd name="T7" fmla="*/ 0 h 2"/>
              <a:gd name="T8" fmla="*/ 2147483646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lnTo>
                  <a:pt x="0" y="2"/>
                </a:lnTo>
                <a:lnTo>
                  <a:pt x="2" y="2"/>
                </a:lnTo>
                <a:lnTo>
                  <a:pt x="2" y="0"/>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06" name="Freeform 581"/>
          <p:cNvSpPr>
            <a:spLocks/>
          </p:cNvSpPr>
          <p:nvPr/>
        </p:nvSpPr>
        <p:spPr bwMode="gray">
          <a:xfrm>
            <a:off x="7230421" y="2885225"/>
            <a:ext cx="8395" cy="8394"/>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07" name="Freeform 582"/>
          <p:cNvSpPr>
            <a:spLocks/>
          </p:cNvSpPr>
          <p:nvPr/>
        </p:nvSpPr>
        <p:spPr bwMode="gray">
          <a:xfrm>
            <a:off x="7222026" y="2892222"/>
            <a:ext cx="4198" cy="5596"/>
          </a:xfrm>
          <a:custGeom>
            <a:avLst/>
            <a:gdLst>
              <a:gd name="T0" fmla="*/ 2147483646 w 3"/>
              <a:gd name="T1" fmla="*/ 2147483647 h 3"/>
              <a:gd name="T2" fmla="*/ 2147483646 w 3"/>
              <a:gd name="T3" fmla="*/ 0 h 3"/>
              <a:gd name="T4" fmla="*/ 0 w 3"/>
              <a:gd name="T5" fmla="*/ 2147483647 h 3"/>
              <a:gd name="T6" fmla="*/ 0 w 3"/>
              <a:gd name="T7" fmla="*/ 2147483647 h 3"/>
              <a:gd name="T8" fmla="*/ 2147483646 w 3"/>
              <a:gd name="T9" fmla="*/ 2147483647 h 3"/>
              <a:gd name="T10" fmla="*/ 2147483646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3" y="1"/>
                </a:moveTo>
                <a:lnTo>
                  <a:pt x="1" y="0"/>
                </a:lnTo>
                <a:lnTo>
                  <a:pt x="0" y="1"/>
                </a:lnTo>
                <a:lnTo>
                  <a:pt x="0" y="3"/>
                </a:lnTo>
                <a:lnTo>
                  <a:pt x="2" y="2"/>
                </a:lnTo>
                <a:lnTo>
                  <a:pt x="3"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08" name="Freeform 583"/>
          <p:cNvSpPr>
            <a:spLocks noEditPoints="1"/>
          </p:cNvSpPr>
          <p:nvPr/>
        </p:nvSpPr>
        <p:spPr bwMode="gray">
          <a:xfrm>
            <a:off x="6856822" y="2997153"/>
            <a:ext cx="221081" cy="138508"/>
          </a:xfrm>
          <a:custGeom>
            <a:avLst/>
            <a:gdLst>
              <a:gd name="T0" fmla="*/ 2147483647 w 121"/>
              <a:gd name="T1" fmla="*/ 2147483647 h 76"/>
              <a:gd name="T2" fmla="*/ 2147483647 w 121"/>
              <a:gd name="T3" fmla="*/ 2147483647 h 76"/>
              <a:gd name="T4" fmla="*/ 2147483647 w 121"/>
              <a:gd name="T5" fmla="*/ 2147483647 h 76"/>
              <a:gd name="T6" fmla="*/ 2147483647 w 121"/>
              <a:gd name="T7" fmla="*/ 2147483647 h 76"/>
              <a:gd name="T8" fmla="*/ 2147483647 w 121"/>
              <a:gd name="T9" fmla="*/ 0 h 76"/>
              <a:gd name="T10" fmla="*/ 2147483647 w 121"/>
              <a:gd name="T11" fmla="*/ 2147483647 h 76"/>
              <a:gd name="T12" fmla="*/ 2147483647 w 121"/>
              <a:gd name="T13" fmla="*/ 2147483647 h 76"/>
              <a:gd name="T14" fmla="*/ 2147483647 w 121"/>
              <a:gd name="T15" fmla="*/ 2147483647 h 76"/>
              <a:gd name="T16" fmla="*/ 2147483647 w 121"/>
              <a:gd name="T17" fmla="*/ 2147483647 h 76"/>
              <a:gd name="T18" fmla="*/ 2147483647 w 121"/>
              <a:gd name="T19" fmla="*/ 2147483647 h 76"/>
              <a:gd name="T20" fmla="*/ 2147483647 w 121"/>
              <a:gd name="T21" fmla="*/ 2147483647 h 76"/>
              <a:gd name="T22" fmla="*/ 2147483647 w 121"/>
              <a:gd name="T23" fmla="*/ 2147483647 h 76"/>
              <a:gd name="T24" fmla="*/ 2147483647 w 121"/>
              <a:gd name="T25" fmla="*/ 2147483647 h 76"/>
              <a:gd name="T26" fmla="*/ 2147483647 w 121"/>
              <a:gd name="T27" fmla="*/ 2147483647 h 76"/>
              <a:gd name="T28" fmla="*/ 2147483647 w 121"/>
              <a:gd name="T29" fmla="*/ 2147483647 h 76"/>
              <a:gd name="T30" fmla="*/ 2147483647 w 121"/>
              <a:gd name="T31" fmla="*/ 2147483647 h 76"/>
              <a:gd name="T32" fmla="*/ 2147483647 w 121"/>
              <a:gd name="T33" fmla="*/ 2147483647 h 76"/>
              <a:gd name="T34" fmla="*/ 2147483647 w 121"/>
              <a:gd name="T35" fmla="*/ 2147483647 h 76"/>
              <a:gd name="T36" fmla="*/ 0 w 121"/>
              <a:gd name="T37" fmla="*/ 2147483647 h 76"/>
              <a:gd name="T38" fmla="*/ 0 w 121"/>
              <a:gd name="T39" fmla="*/ 2147483647 h 76"/>
              <a:gd name="T40" fmla="*/ 2147483647 w 121"/>
              <a:gd name="T41" fmla="*/ 2147483647 h 76"/>
              <a:gd name="T42" fmla="*/ 2147483647 w 121"/>
              <a:gd name="T43" fmla="*/ 2147483647 h 76"/>
              <a:gd name="T44" fmla="*/ 2147483647 w 121"/>
              <a:gd name="T45" fmla="*/ 2147483647 h 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1"/>
              <a:gd name="T70" fmla="*/ 0 h 76"/>
              <a:gd name="T71" fmla="*/ 121 w 121"/>
              <a:gd name="T72" fmla="*/ 76 h 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1" h="76">
                <a:moveTo>
                  <a:pt x="114" y="32"/>
                </a:moveTo>
                <a:lnTo>
                  <a:pt x="117" y="21"/>
                </a:lnTo>
                <a:lnTo>
                  <a:pt x="121" y="15"/>
                </a:lnTo>
                <a:lnTo>
                  <a:pt x="121" y="2"/>
                </a:lnTo>
                <a:lnTo>
                  <a:pt x="116" y="0"/>
                </a:lnTo>
                <a:lnTo>
                  <a:pt x="114" y="2"/>
                </a:lnTo>
                <a:lnTo>
                  <a:pt x="114" y="7"/>
                </a:lnTo>
                <a:lnTo>
                  <a:pt x="107" y="17"/>
                </a:lnTo>
                <a:lnTo>
                  <a:pt x="108" y="28"/>
                </a:lnTo>
                <a:lnTo>
                  <a:pt x="110" y="33"/>
                </a:lnTo>
                <a:lnTo>
                  <a:pt x="114" y="32"/>
                </a:lnTo>
                <a:close/>
                <a:moveTo>
                  <a:pt x="17" y="70"/>
                </a:moveTo>
                <a:lnTo>
                  <a:pt x="19" y="62"/>
                </a:lnTo>
                <a:lnTo>
                  <a:pt x="22" y="58"/>
                </a:lnTo>
                <a:lnTo>
                  <a:pt x="17" y="56"/>
                </a:lnTo>
                <a:lnTo>
                  <a:pt x="14" y="56"/>
                </a:lnTo>
                <a:lnTo>
                  <a:pt x="8" y="59"/>
                </a:lnTo>
                <a:lnTo>
                  <a:pt x="6" y="58"/>
                </a:lnTo>
                <a:lnTo>
                  <a:pt x="0" y="64"/>
                </a:lnTo>
                <a:lnTo>
                  <a:pt x="0" y="72"/>
                </a:lnTo>
                <a:lnTo>
                  <a:pt x="6" y="76"/>
                </a:lnTo>
                <a:lnTo>
                  <a:pt x="12" y="75"/>
                </a:lnTo>
                <a:lnTo>
                  <a:pt x="17" y="7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09" name="Freeform 584"/>
          <p:cNvSpPr>
            <a:spLocks/>
          </p:cNvSpPr>
          <p:nvPr/>
        </p:nvSpPr>
        <p:spPr bwMode="gray">
          <a:xfrm>
            <a:off x="7196837" y="2932796"/>
            <a:ext cx="13992" cy="6995"/>
          </a:xfrm>
          <a:custGeom>
            <a:avLst/>
            <a:gdLst>
              <a:gd name="T0" fmla="*/ 0 w 7"/>
              <a:gd name="T1" fmla="*/ 2147483647 h 4"/>
              <a:gd name="T2" fmla="*/ 2147483647 w 7"/>
              <a:gd name="T3" fmla="*/ 2147483647 h 4"/>
              <a:gd name="T4" fmla="*/ 2147483647 w 7"/>
              <a:gd name="T5" fmla="*/ 2147483647 h 4"/>
              <a:gd name="T6" fmla="*/ 2147483647 w 7"/>
              <a:gd name="T7" fmla="*/ 0 h 4"/>
              <a:gd name="T8" fmla="*/ 2147483647 w 7"/>
              <a:gd name="T9" fmla="*/ 0 h 4"/>
              <a:gd name="T10" fmla="*/ 0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4"/>
                </a:moveTo>
                <a:lnTo>
                  <a:pt x="5" y="4"/>
                </a:lnTo>
                <a:lnTo>
                  <a:pt x="7" y="1"/>
                </a:lnTo>
                <a:lnTo>
                  <a:pt x="7" y="0"/>
                </a:lnTo>
                <a:lnTo>
                  <a:pt x="4" y="0"/>
                </a:lnTo>
                <a:lnTo>
                  <a:pt x="0" y="3"/>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10" name="Freeform 585"/>
          <p:cNvSpPr>
            <a:spLocks/>
          </p:cNvSpPr>
          <p:nvPr/>
        </p:nvSpPr>
        <p:spPr bwMode="gray">
          <a:xfrm>
            <a:off x="7196837" y="2943988"/>
            <a:ext cx="6996" cy="6995"/>
          </a:xfrm>
          <a:custGeom>
            <a:avLst/>
            <a:gdLst>
              <a:gd name="T0" fmla="*/ 0 w 4"/>
              <a:gd name="T1" fmla="*/ 2147483647 h 3"/>
              <a:gd name="T2" fmla="*/ 2147483647 w 4"/>
              <a:gd name="T3" fmla="*/ 2147483647 h 3"/>
              <a:gd name="T4" fmla="*/ 2147483647 w 4"/>
              <a:gd name="T5" fmla="*/ 2147483647 h 3"/>
              <a:gd name="T6" fmla="*/ 2147483647 w 4"/>
              <a:gd name="T7" fmla="*/ 0 h 3"/>
              <a:gd name="T8" fmla="*/ 2147483647 w 4"/>
              <a:gd name="T9" fmla="*/ 0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2" y="3"/>
                </a:lnTo>
                <a:lnTo>
                  <a:pt x="4" y="2"/>
                </a:lnTo>
                <a:lnTo>
                  <a:pt x="3" y="0"/>
                </a:lnTo>
                <a:lnTo>
                  <a:pt x="1" y="0"/>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11" name="Freeform 586"/>
          <p:cNvSpPr>
            <a:spLocks/>
          </p:cNvSpPr>
          <p:nvPr/>
        </p:nvSpPr>
        <p:spPr bwMode="gray">
          <a:xfrm>
            <a:off x="7175850" y="2966373"/>
            <a:ext cx="12593" cy="13991"/>
          </a:xfrm>
          <a:custGeom>
            <a:avLst/>
            <a:gdLst>
              <a:gd name="T0" fmla="*/ 2147483647 w 7"/>
              <a:gd name="T1" fmla="*/ 2147483647 h 7"/>
              <a:gd name="T2" fmla="*/ 0 w 7"/>
              <a:gd name="T3" fmla="*/ 2147483647 h 7"/>
              <a:gd name="T4" fmla="*/ 2147483647 w 7"/>
              <a:gd name="T5" fmla="*/ 2147483647 h 7"/>
              <a:gd name="T6" fmla="*/ 2147483647 w 7"/>
              <a:gd name="T7" fmla="*/ 2147483647 h 7"/>
              <a:gd name="T8" fmla="*/ 2147483647 w 7"/>
              <a:gd name="T9" fmla="*/ 2147483647 h 7"/>
              <a:gd name="T10" fmla="*/ 2147483647 w 7"/>
              <a:gd name="T11" fmla="*/ 0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0" y="4"/>
                </a:lnTo>
                <a:lnTo>
                  <a:pt x="1" y="7"/>
                </a:lnTo>
                <a:lnTo>
                  <a:pt x="5" y="4"/>
                </a:lnTo>
                <a:lnTo>
                  <a:pt x="7" y="1"/>
                </a:lnTo>
                <a:lnTo>
                  <a:pt x="4" y="0"/>
                </a:lnTo>
                <a:lnTo>
                  <a:pt x="2"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12" name="Freeform 587"/>
          <p:cNvSpPr>
            <a:spLocks/>
          </p:cNvSpPr>
          <p:nvPr/>
        </p:nvSpPr>
        <p:spPr bwMode="gray">
          <a:xfrm>
            <a:off x="7132474" y="3002747"/>
            <a:ext cx="8395" cy="4197"/>
          </a:xfrm>
          <a:custGeom>
            <a:avLst/>
            <a:gdLst>
              <a:gd name="T0" fmla="*/ 2147483647 w 5"/>
              <a:gd name="T1" fmla="*/ 2147483646 h 3"/>
              <a:gd name="T2" fmla="*/ 2147483647 w 5"/>
              <a:gd name="T3" fmla="*/ 0 h 3"/>
              <a:gd name="T4" fmla="*/ 0 w 5"/>
              <a:gd name="T5" fmla="*/ 2147483646 h 3"/>
              <a:gd name="T6" fmla="*/ 2147483647 w 5"/>
              <a:gd name="T7" fmla="*/ 2147483646 h 3"/>
              <a:gd name="T8" fmla="*/ 2147483647 w 5"/>
              <a:gd name="T9" fmla="*/ 2147483646 h 3"/>
              <a:gd name="T10" fmla="*/ 2147483647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4" y="1"/>
                </a:moveTo>
                <a:lnTo>
                  <a:pt x="2" y="0"/>
                </a:lnTo>
                <a:lnTo>
                  <a:pt x="0" y="2"/>
                </a:lnTo>
                <a:lnTo>
                  <a:pt x="2" y="3"/>
                </a:lnTo>
                <a:lnTo>
                  <a:pt x="5" y="2"/>
                </a:lnTo>
                <a:lnTo>
                  <a:pt x="4"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13" name="Freeform 588"/>
          <p:cNvSpPr>
            <a:spLocks/>
          </p:cNvSpPr>
          <p:nvPr/>
        </p:nvSpPr>
        <p:spPr bwMode="gray">
          <a:xfrm>
            <a:off x="7117082" y="3006946"/>
            <a:ext cx="5597" cy="9794"/>
          </a:xfrm>
          <a:custGeom>
            <a:avLst/>
            <a:gdLst>
              <a:gd name="T0" fmla="*/ 2147483647 w 3"/>
              <a:gd name="T1" fmla="*/ 2147483647 h 5"/>
              <a:gd name="T2" fmla="*/ 2147483647 w 3"/>
              <a:gd name="T3" fmla="*/ 0 h 5"/>
              <a:gd name="T4" fmla="*/ 0 w 3"/>
              <a:gd name="T5" fmla="*/ 2147483647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1"/>
                </a:moveTo>
                <a:lnTo>
                  <a:pt x="2" y="0"/>
                </a:lnTo>
                <a:lnTo>
                  <a:pt x="0" y="3"/>
                </a:lnTo>
                <a:lnTo>
                  <a:pt x="1" y="4"/>
                </a:lnTo>
                <a:lnTo>
                  <a:pt x="3" y="5"/>
                </a:lnTo>
                <a:lnTo>
                  <a:pt x="3"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14" name="Freeform 589"/>
          <p:cNvSpPr>
            <a:spLocks/>
          </p:cNvSpPr>
          <p:nvPr/>
        </p:nvSpPr>
        <p:spPr bwMode="gray">
          <a:xfrm>
            <a:off x="7107287" y="3013940"/>
            <a:ext cx="8395" cy="4197"/>
          </a:xfrm>
          <a:custGeom>
            <a:avLst/>
            <a:gdLst>
              <a:gd name="T0" fmla="*/ 2147483647 w 5"/>
              <a:gd name="T1" fmla="*/ 0 h 2"/>
              <a:gd name="T2" fmla="*/ 2147483647 w 5"/>
              <a:gd name="T3" fmla="*/ 0 h 2"/>
              <a:gd name="T4" fmla="*/ 0 w 5"/>
              <a:gd name="T5" fmla="*/ 2147483647 h 2"/>
              <a:gd name="T6" fmla="*/ 2147483647 w 5"/>
              <a:gd name="T7" fmla="*/ 2147483647 h 2"/>
              <a:gd name="T8" fmla="*/ 2147483647 w 5"/>
              <a:gd name="T9" fmla="*/ 2147483647 h 2"/>
              <a:gd name="T10" fmla="*/ 2147483647 w 5"/>
              <a:gd name="T11" fmla="*/ 0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5" y="0"/>
                </a:moveTo>
                <a:lnTo>
                  <a:pt x="2" y="0"/>
                </a:lnTo>
                <a:lnTo>
                  <a:pt x="0" y="1"/>
                </a:lnTo>
                <a:lnTo>
                  <a:pt x="2" y="2"/>
                </a:lnTo>
                <a:lnTo>
                  <a:pt x="5" y="2"/>
                </a:lnTo>
                <a:lnTo>
                  <a:pt x="5"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15" name="Freeform 590"/>
          <p:cNvSpPr>
            <a:spLocks/>
          </p:cNvSpPr>
          <p:nvPr/>
        </p:nvSpPr>
        <p:spPr bwMode="gray">
          <a:xfrm>
            <a:off x="6925383" y="3602949"/>
            <a:ext cx="26586" cy="5596"/>
          </a:xfrm>
          <a:custGeom>
            <a:avLst/>
            <a:gdLst>
              <a:gd name="T0" fmla="*/ 0 w 14"/>
              <a:gd name="T1" fmla="*/ 2147483647 h 3"/>
              <a:gd name="T2" fmla="*/ 2147483647 w 14"/>
              <a:gd name="T3" fmla="*/ 2147483647 h 3"/>
              <a:gd name="T4" fmla="*/ 2147483647 w 14"/>
              <a:gd name="T5" fmla="*/ 0 h 3"/>
              <a:gd name="T6" fmla="*/ 0 w 14"/>
              <a:gd name="T7" fmla="*/ 2147483647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3"/>
                </a:moveTo>
                <a:lnTo>
                  <a:pt x="13" y="2"/>
                </a:lnTo>
                <a:lnTo>
                  <a:pt x="14" y="0"/>
                </a:lnTo>
                <a:lnTo>
                  <a:pt x="0" y="1"/>
                </a:lnTo>
                <a:lnTo>
                  <a:pt x="0" y="3"/>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16" name="Freeform 591"/>
          <p:cNvSpPr>
            <a:spLocks/>
          </p:cNvSpPr>
          <p:nvPr/>
        </p:nvSpPr>
        <p:spPr bwMode="gray">
          <a:xfrm>
            <a:off x="6954767" y="3622538"/>
            <a:ext cx="16791" cy="13991"/>
          </a:xfrm>
          <a:custGeom>
            <a:avLst/>
            <a:gdLst>
              <a:gd name="T0" fmla="*/ 2147483647 w 9"/>
              <a:gd name="T1" fmla="*/ 2147483647 h 7"/>
              <a:gd name="T2" fmla="*/ 2147483647 w 9"/>
              <a:gd name="T3" fmla="*/ 2147483647 h 7"/>
              <a:gd name="T4" fmla="*/ 0 w 9"/>
              <a:gd name="T5" fmla="*/ 0 h 7"/>
              <a:gd name="T6" fmla="*/ 2147483647 w 9"/>
              <a:gd name="T7" fmla="*/ 2147483647 h 7"/>
              <a:gd name="T8" fmla="*/ 2147483647 w 9"/>
              <a:gd name="T9" fmla="*/ 2147483647 h 7"/>
              <a:gd name="T10" fmla="*/ 2147483647 w 9"/>
              <a:gd name="T11" fmla="*/ 2147483647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9" y="6"/>
                </a:moveTo>
                <a:lnTo>
                  <a:pt x="8" y="1"/>
                </a:lnTo>
                <a:lnTo>
                  <a:pt x="0" y="0"/>
                </a:lnTo>
                <a:lnTo>
                  <a:pt x="1" y="5"/>
                </a:lnTo>
                <a:lnTo>
                  <a:pt x="5" y="7"/>
                </a:lnTo>
                <a:lnTo>
                  <a:pt x="9" y="6"/>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717" name="Freeform 592"/>
          <p:cNvSpPr>
            <a:spLocks/>
          </p:cNvSpPr>
          <p:nvPr/>
        </p:nvSpPr>
        <p:spPr bwMode="gray">
          <a:xfrm>
            <a:off x="6981355" y="3530198"/>
            <a:ext cx="2798" cy="15390"/>
          </a:xfrm>
          <a:custGeom>
            <a:avLst/>
            <a:gdLst>
              <a:gd name="T0" fmla="*/ 2147483646 w 2"/>
              <a:gd name="T1" fmla="*/ 0 h 8"/>
              <a:gd name="T2" fmla="*/ 0 w 2"/>
              <a:gd name="T3" fmla="*/ 2147483647 h 8"/>
              <a:gd name="T4" fmla="*/ 0 w 2"/>
              <a:gd name="T5" fmla="*/ 2147483647 h 8"/>
              <a:gd name="T6" fmla="*/ 2147483646 w 2"/>
              <a:gd name="T7" fmla="*/ 2147483647 h 8"/>
              <a:gd name="T8" fmla="*/ 2147483646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4"/>
                </a:lnTo>
                <a:lnTo>
                  <a:pt x="0" y="8"/>
                </a:lnTo>
                <a:lnTo>
                  <a:pt x="2" y="8"/>
                </a:lnTo>
                <a:lnTo>
                  <a:pt x="2" y="0"/>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18" name="Freeform 593"/>
          <p:cNvSpPr>
            <a:spLocks/>
          </p:cNvSpPr>
          <p:nvPr/>
        </p:nvSpPr>
        <p:spPr bwMode="gray">
          <a:xfrm>
            <a:off x="7115682" y="3625336"/>
            <a:ext cx="18190" cy="9794"/>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5" y="4"/>
                </a:lnTo>
                <a:lnTo>
                  <a:pt x="10" y="2"/>
                </a:lnTo>
                <a:lnTo>
                  <a:pt x="10" y="0"/>
                </a:lnTo>
                <a:lnTo>
                  <a:pt x="5" y="1"/>
                </a:lnTo>
                <a:lnTo>
                  <a:pt x="1" y="2"/>
                </a:lnTo>
                <a:lnTo>
                  <a:pt x="0" y="5"/>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19" name="Freeform 594"/>
          <p:cNvSpPr>
            <a:spLocks/>
          </p:cNvSpPr>
          <p:nvPr/>
        </p:nvSpPr>
        <p:spPr bwMode="gray">
          <a:xfrm>
            <a:off x="7100291" y="3625336"/>
            <a:ext cx="12593" cy="9794"/>
          </a:xfrm>
          <a:custGeom>
            <a:avLst/>
            <a:gdLst>
              <a:gd name="T0" fmla="*/ 0 w 6"/>
              <a:gd name="T1" fmla="*/ 2147483647 h 5"/>
              <a:gd name="T2" fmla="*/ 2147483647 w 6"/>
              <a:gd name="T3" fmla="*/ 2147483647 h 5"/>
              <a:gd name="T4" fmla="*/ 2147483647 w 6"/>
              <a:gd name="T5" fmla="*/ 2147483647 h 5"/>
              <a:gd name="T6" fmla="*/ 2147483647 w 6"/>
              <a:gd name="T7" fmla="*/ 0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1" y="5"/>
                </a:lnTo>
                <a:lnTo>
                  <a:pt x="6" y="1"/>
                </a:lnTo>
                <a:lnTo>
                  <a:pt x="6" y="0"/>
                </a:lnTo>
                <a:lnTo>
                  <a:pt x="2" y="1"/>
                </a:lnTo>
                <a:lnTo>
                  <a:pt x="0" y="3"/>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720" name="Freeform 595"/>
          <p:cNvSpPr>
            <a:spLocks/>
          </p:cNvSpPr>
          <p:nvPr/>
        </p:nvSpPr>
        <p:spPr bwMode="gray">
          <a:xfrm>
            <a:off x="7087698" y="3622536"/>
            <a:ext cx="12593" cy="12592"/>
          </a:xfrm>
          <a:custGeom>
            <a:avLst/>
            <a:gdLst>
              <a:gd name="T0" fmla="*/ 0 w 7"/>
              <a:gd name="T1" fmla="*/ 2147483647 h 6"/>
              <a:gd name="T2" fmla="*/ 2147483647 w 7"/>
              <a:gd name="T3" fmla="*/ 2147483647 h 6"/>
              <a:gd name="T4" fmla="*/ 2147483647 w 7"/>
              <a:gd name="T5" fmla="*/ 2147483647 h 6"/>
              <a:gd name="T6" fmla="*/ 2147483647 w 7"/>
              <a:gd name="T7" fmla="*/ 0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2" y="6"/>
                </a:lnTo>
                <a:lnTo>
                  <a:pt x="7" y="2"/>
                </a:lnTo>
                <a:lnTo>
                  <a:pt x="4" y="0"/>
                </a:lnTo>
                <a:lnTo>
                  <a:pt x="0" y="5"/>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21" name="Freeform 596"/>
          <p:cNvSpPr>
            <a:spLocks/>
          </p:cNvSpPr>
          <p:nvPr/>
        </p:nvSpPr>
        <p:spPr bwMode="gray">
          <a:xfrm>
            <a:off x="7146464" y="3612745"/>
            <a:ext cx="13992" cy="9794"/>
          </a:xfrm>
          <a:custGeom>
            <a:avLst/>
            <a:gdLst>
              <a:gd name="T0" fmla="*/ 2147483647 w 8"/>
              <a:gd name="T1" fmla="*/ 2147483647 h 6"/>
              <a:gd name="T2" fmla="*/ 2147483647 w 8"/>
              <a:gd name="T3" fmla="*/ 2147483647 h 6"/>
              <a:gd name="T4" fmla="*/ 2147483647 w 8"/>
              <a:gd name="T5" fmla="*/ 2147483647 h 6"/>
              <a:gd name="T6" fmla="*/ 2147483647 w 8"/>
              <a:gd name="T7" fmla="*/ 0 h 6"/>
              <a:gd name="T8" fmla="*/ 0 w 8"/>
              <a:gd name="T9" fmla="*/ 2147483647 h 6"/>
              <a:gd name="T10" fmla="*/ 2147483647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1" y="6"/>
                </a:moveTo>
                <a:lnTo>
                  <a:pt x="7" y="4"/>
                </a:lnTo>
                <a:lnTo>
                  <a:pt x="8" y="2"/>
                </a:lnTo>
                <a:lnTo>
                  <a:pt x="7" y="0"/>
                </a:lnTo>
                <a:lnTo>
                  <a:pt x="0" y="3"/>
                </a:lnTo>
                <a:lnTo>
                  <a:pt x="1" y="6"/>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722" name="Freeform 597"/>
          <p:cNvSpPr>
            <a:spLocks noEditPoints="1"/>
          </p:cNvSpPr>
          <p:nvPr/>
        </p:nvSpPr>
        <p:spPr bwMode="gray">
          <a:xfrm>
            <a:off x="7030328" y="3128666"/>
            <a:ext cx="110541" cy="450501"/>
          </a:xfrm>
          <a:custGeom>
            <a:avLst/>
            <a:gdLst>
              <a:gd name="T0" fmla="*/ 0 w 61"/>
              <a:gd name="T1" fmla="*/ 2147483647 h 247"/>
              <a:gd name="T2" fmla="*/ 2147483647 w 61"/>
              <a:gd name="T3" fmla="*/ 2147483647 h 247"/>
              <a:gd name="T4" fmla="*/ 2147483647 w 61"/>
              <a:gd name="T5" fmla="*/ 2147483647 h 247"/>
              <a:gd name="T6" fmla="*/ 2147483647 w 61"/>
              <a:gd name="T7" fmla="*/ 2147483647 h 247"/>
              <a:gd name="T8" fmla="*/ 2147483647 w 61"/>
              <a:gd name="T9" fmla="*/ 2147483647 h 247"/>
              <a:gd name="T10" fmla="*/ 2147483647 w 61"/>
              <a:gd name="T11" fmla="*/ 2147483647 h 247"/>
              <a:gd name="T12" fmla="*/ 2147483647 w 61"/>
              <a:gd name="T13" fmla="*/ 2147483647 h 247"/>
              <a:gd name="T14" fmla="*/ 2147483647 w 61"/>
              <a:gd name="T15" fmla="*/ 2147483647 h 247"/>
              <a:gd name="T16" fmla="*/ 2147483647 w 61"/>
              <a:gd name="T17" fmla="*/ 2147483647 h 247"/>
              <a:gd name="T18" fmla="*/ 2147483647 w 61"/>
              <a:gd name="T19" fmla="*/ 2147483647 h 247"/>
              <a:gd name="T20" fmla="*/ 2147483647 w 61"/>
              <a:gd name="T21" fmla="*/ 2147483647 h 247"/>
              <a:gd name="T22" fmla="*/ 2147483647 w 61"/>
              <a:gd name="T23" fmla="*/ 2147483647 h 247"/>
              <a:gd name="T24" fmla="*/ 2147483647 w 61"/>
              <a:gd name="T25" fmla="*/ 2147483647 h 247"/>
              <a:gd name="T26" fmla="*/ 2147483647 w 61"/>
              <a:gd name="T27" fmla="*/ 2147483647 h 247"/>
              <a:gd name="T28" fmla="*/ 2147483647 w 61"/>
              <a:gd name="T29" fmla="*/ 2147483647 h 247"/>
              <a:gd name="T30" fmla="*/ 2147483647 w 61"/>
              <a:gd name="T31" fmla="*/ 2147483647 h 247"/>
              <a:gd name="T32" fmla="*/ 2147483647 w 61"/>
              <a:gd name="T33" fmla="*/ 2147483647 h 247"/>
              <a:gd name="T34" fmla="*/ 2147483647 w 61"/>
              <a:gd name="T35" fmla="*/ 2147483647 h 247"/>
              <a:gd name="T36" fmla="*/ 2147483647 w 61"/>
              <a:gd name="T37" fmla="*/ 2147483647 h 247"/>
              <a:gd name="T38" fmla="*/ 2147483647 w 61"/>
              <a:gd name="T39" fmla="*/ 2147483647 h 247"/>
              <a:gd name="T40" fmla="*/ 2147483647 w 61"/>
              <a:gd name="T41" fmla="*/ 2147483647 h 247"/>
              <a:gd name="T42" fmla="*/ 2147483647 w 61"/>
              <a:gd name="T43" fmla="*/ 2147483647 h 247"/>
              <a:gd name="T44" fmla="*/ 2147483647 w 61"/>
              <a:gd name="T45" fmla="*/ 2147483647 h 247"/>
              <a:gd name="T46" fmla="*/ 2147483647 w 61"/>
              <a:gd name="T47" fmla="*/ 2147483647 h 247"/>
              <a:gd name="T48" fmla="*/ 2147483647 w 61"/>
              <a:gd name="T49" fmla="*/ 2147483647 h 247"/>
              <a:gd name="T50" fmla="*/ 2147483647 w 61"/>
              <a:gd name="T51" fmla="*/ 2147483647 h 247"/>
              <a:gd name="T52" fmla="*/ 2147483647 w 61"/>
              <a:gd name="T53" fmla="*/ 2147483647 h 247"/>
              <a:gd name="T54" fmla="*/ 2147483647 w 61"/>
              <a:gd name="T55" fmla="*/ 2147483647 h 247"/>
              <a:gd name="T56" fmla="*/ 2147483647 w 61"/>
              <a:gd name="T57" fmla="*/ 2147483647 h 247"/>
              <a:gd name="T58" fmla="*/ 2147483647 w 61"/>
              <a:gd name="T59" fmla="*/ 2147483647 h 247"/>
              <a:gd name="T60" fmla="*/ 2147483647 w 61"/>
              <a:gd name="T61" fmla="*/ 2147483647 h 247"/>
              <a:gd name="T62" fmla="*/ 2147483647 w 61"/>
              <a:gd name="T63" fmla="*/ 2147483647 h 247"/>
              <a:gd name="T64" fmla="*/ 2147483647 w 61"/>
              <a:gd name="T65" fmla="*/ 2147483647 h 247"/>
              <a:gd name="T66" fmla="*/ 2147483647 w 61"/>
              <a:gd name="T67" fmla="*/ 2147483647 h 247"/>
              <a:gd name="T68" fmla="*/ 2147483647 w 61"/>
              <a:gd name="T69" fmla="*/ 2147483647 h 247"/>
              <a:gd name="T70" fmla="*/ 2147483647 w 61"/>
              <a:gd name="T71" fmla="*/ 2147483647 h 247"/>
              <a:gd name="T72" fmla="*/ 2147483647 w 61"/>
              <a:gd name="T73" fmla="*/ 2147483647 h 247"/>
              <a:gd name="T74" fmla="*/ 2147483647 w 61"/>
              <a:gd name="T75" fmla="*/ 2147483647 h 247"/>
              <a:gd name="T76" fmla="*/ 2147483647 w 61"/>
              <a:gd name="T77" fmla="*/ 2147483647 h 247"/>
              <a:gd name="T78" fmla="*/ 2147483647 w 61"/>
              <a:gd name="T79" fmla="*/ 2147483647 h 247"/>
              <a:gd name="T80" fmla="*/ 2147483647 w 61"/>
              <a:gd name="T81" fmla="*/ 2147483647 h 247"/>
              <a:gd name="T82" fmla="*/ 2147483647 w 61"/>
              <a:gd name="T83" fmla="*/ 2147483647 h 247"/>
              <a:gd name="T84" fmla="*/ 2147483647 w 61"/>
              <a:gd name="T85" fmla="*/ 2147483647 h 247"/>
              <a:gd name="T86" fmla="*/ 2147483647 w 61"/>
              <a:gd name="T87" fmla="*/ 2147483647 h 247"/>
              <a:gd name="T88" fmla="*/ 2147483647 w 61"/>
              <a:gd name="T89" fmla="*/ 2147483647 h 247"/>
              <a:gd name="T90" fmla="*/ 2147483647 w 61"/>
              <a:gd name="T91" fmla="*/ 2147483647 h 247"/>
              <a:gd name="T92" fmla="*/ 2147483647 w 61"/>
              <a:gd name="T93" fmla="*/ 2147483647 h 247"/>
              <a:gd name="T94" fmla="*/ 2147483647 w 61"/>
              <a:gd name="T95" fmla="*/ 2147483647 h 247"/>
              <a:gd name="T96" fmla="*/ 2147483647 w 61"/>
              <a:gd name="T97" fmla="*/ 2147483647 h 247"/>
              <a:gd name="T98" fmla="*/ 2147483647 w 61"/>
              <a:gd name="T99" fmla="*/ 2147483647 h 247"/>
              <a:gd name="T100" fmla="*/ 2147483647 w 61"/>
              <a:gd name="T101" fmla="*/ 2147483647 h 247"/>
              <a:gd name="T102" fmla="*/ 2147483647 w 61"/>
              <a:gd name="T103" fmla="*/ 2147483647 h 247"/>
              <a:gd name="T104" fmla="*/ 2147483647 w 61"/>
              <a:gd name="T105" fmla="*/ 2147483647 h 247"/>
              <a:gd name="T106" fmla="*/ 2147483647 w 61"/>
              <a:gd name="T107" fmla="*/ 2147483647 h 247"/>
              <a:gd name="T108" fmla="*/ 2147483647 w 61"/>
              <a:gd name="T109" fmla="*/ 2147483647 h 2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
              <a:gd name="T166" fmla="*/ 0 h 247"/>
              <a:gd name="T167" fmla="*/ 61 w 61"/>
              <a:gd name="T168" fmla="*/ 247 h 2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 h="247">
                <a:moveTo>
                  <a:pt x="1" y="215"/>
                </a:moveTo>
                <a:lnTo>
                  <a:pt x="0" y="225"/>
                </a:lnTo>
                <a:lnTo>
                  <a:pt x="5" y="225"/>
                </a:lnTo>
                <a:lnTo>
                  <a:pt x="7" y="229"/>
                </a:lnTo>
                <a:lnTo>
                  <a:pt x="8" y="238"/>
                </a:lnTo>
                <a:lnTo>
                  <a:pt x="5" y="244"/>
                </a:lnTo>
                <a:lnTo>
                  <a:pt x="5" y="247"/>
                </a:lnTo>
                <a:lnTo>
                  <a:pt x="9" y="247"/>
                </a:lnTo>
                <a:lnTo>
                  <a:pt x="12" y="239"/>
                </a:lnTo>
                <a:lnTo>
                  <a:pt x="13" y="222"/>
                </a:lnTo>
                <a:lnTo>
                  <a:pt x="11" y="219"/>
                </a:lnTo>
                <a:lnTo>
                  <a:pt x="12" y="217"/>
                </a:lnTo>
                <a:lnTo>
                  <a:pt x="15" y="218"/>
                </a:lnTo>
                <a:lnTo>
                  <a:pt x="16" y="214"/>
                </a:lnTo>
                <a:lnTo>
                  <a:pt x="20" y="217"/>
                </a:lnTo>
                <a:lnTo>
                  <a:pt x="20" y="227"/>
                </a:lnTo>
                <a:lnTo>
                  <a:pt x="25" y="233"/>
                </a:lnTo>
                <a:lnTo>
                  <a:pt x="24" y="240"/>
                </a:lnTo>
                <a:lnTo>
                  <a:pt x="28" y="241"/>
                </a:lnTo>
                <a:lnTo>
                  <a:pt x="30" y="233"/>
                </a:lnTo>
                <a:lnTo>
                  <a:pt x="33" y="233"/>
                </a:lnTo>
                <a:lnTo>
                  <a:pt x="33" y="230"/>
                </a:lnTo>
                <a:lnTo>
                  <a:pt x="30" y="224"/>
                </a:lnTo>
                <a:lnTo>
                  <a:pt x="30" y="214"/>
                </a:lnTo>
                <a:lnTo>
                  <a:pt x="23" y="211"/>
                </a:lnTo>
                <a:lnTo>
                  <a:pt x="22" y="208"/>
                </a:lnTo>
                <a:lnTo>
                  <a:pt x="23" y="207"/>
                </a:lnTo>
                <a:lnTo>
                  <a:pt x="29" y="208"/>
                </a:lnTo>
                <a:lnTo>
                  <a:pt x="35" y="200"/>
                </a:lnTo>
                <a:lnTo>
                  <a:pt x="41" y="200"/>
                </a:lnTo>
                <a:lnTo>
                  <a:pt x="43" y="198"/>
                </a:lnTo>
                <a:lnTo>
                  <a:pt x="39" y="195"/>
                </a:lnTo>
                <a:lnTo>
                  <a:pt x="30" y="196"/>
                </a:lnTo>
                <a:lnTo>
                  <a:pt x="22" y="199"/>
                </a:lnTo>
                <a:lnTo>
                  <a:pt x="19" y="204"/>
                </a:lnTo>
                <a:lnTo>
                  <a:pt x="10" y="196"/>
                </a:lnTo>
                <a:lnTo>
                  <a:pt x="11" y="190"/>
                </a:lnTo>
                <a:lnTo>
                  <a:pt x="15" y="186"/>
                </a:lnTo>
                <a:lnTo>
                  <a:pt x="39" y="186"/>
                </a:lnTo>
                <a:lnTo>
                  <a:pt x="44" y="188"/>
                </a:lnTo>
                <a:lnTo>
                  <a:pt x="53" y="184"/>
                </a:lnTo>
                <a:lnTo>
                  <a:pt x="57" y="173"/>
                </a:lnTo>
                <a:lnTo>
                  <a:pt x="52" y="173"/>
                </a:lnTo>
                <a:lnTo>
                  <a:pt x="50" y="178"/>
                </a:lnTo>
                <a:lnTo>
                  <a:pt x="43" y="180"/>
                </a:lnTo>
                <a:lnTo>
                  <a:pt x="32" y="181"/>
                </a:lnTo>
                <a:lnTo>
                  <a:pt x="22" y="176"/>
                </a:lnTo>
                <a:lnTo>
                  <a:pt x="19" y="176"/>
                </a:lnTo>
                <a:lnTo>
                  <a:pt x="16" y="181"/>
                </a:lnTo>
                <a:lnTo>
                  <a:pt x="13" y="181"/>
                </a:lnTo>
                <a:lnTo>
                  <a:pt x="10" y="182"/>
                </a:lnTo>
                <a:lnTo>
                  <a:pt x="8" y="191"/>
                </a:lnTo>
                <a:lnTo>
                  <a:pt x="5" y="196"/>
                </a:lnTo>
                <a:lnTo>
                  <a:pt x="4" y="201"/>
                </a:lnTo>
                <a:lnTo>
                  <a:pt x="5" y="209"/>
                </a:lnTo>
                <a:lnTo>
                  <a:pt x="3" y="215"/>
                </a:lnTo>
                <a:lnTo>
                  <a:pt x="1" y="215"/>
                </a:lnTo>
                <a:close/>
                <a:moveTo>
                  <a:pt x="9" y="23"/>
                </a:moveTo>
                <a:lnTo>
                  <a:pt x="8" y="27"/>
                </a:lnTo>
                <a:lnTo>
                  <a:pt x="12" y="37"/>
                </a:lnTo>
                <a:lnTo>
                  <a:pt x="18" y="40"/>
                </a:lnTo>
                <a:lnTo>
                  <a:pt x="18" y="48"/>
                </a:lnTo>
                <a:lnTo>
                  <a:pt x="24" y="52"/>
                </a:lnTo>
                <a:lnTo>
                  <a:pt x="26" y="50"/>
                </a:lnTo>
                <a:lnTo>
                  <a:pt x="27" y="45"/>
                </a:lnTo>
                <a:lnTo>
                  <a:pt x="26" y="42"/>
                </a:lnTo>
                <a:lnTo>
                  <a:pt x="23" y="33"/>
                </a:lnTo>
                <a:lnTo>
                  <a:pt x="25" y="29"/>
                </a:lnTo>
                <a:lnTo>
                  <a:pt x="33" y="21"/>
                </a:lnTo>
                <a:lnTo>
                  <a:pt x="34" y="15"/>
                </a:lnTo>
                <a:lnTo>
                  <a:pt x="31" y="11"/>
                </a:lnTo>
                <a:lnTo>
                  <a:pt x="32" y="1"/>
                </a:lnTo>
                <a:lnTo>
                  <a:pt x="29" y="0"/>
                </a:lnTo>
                <a:lnTo>
                  <a:pt x="24" y="3"/>
                </a:lnTo>
                <a:lnTo>
                  <a:pt x="20" y="1"/>
                </a:lnTo>
                <a:lnTo>
                  <a:pt x="17" y="1"/>
                </a:lnTo>
                <a:lnTo>
                  <a:pt x="17" y="5"/>
                </a:lnTo>
                <a:lnTo>
                  <a:pt x="15" y="8"/>
                </a:lnTo>
                <a:lnTo>
                  <a:pt x="12" y="23"/>
                </a:lnTo>
                <a:lnTo>
                  <a:pt x="9" y="23"/>
                </a:lnTo>
                <a:close/>
                <a:moveTo>
                  <a:pt x="19" y="52"/>
                </a:moveTo>
                <a:lnTo>
                  <a:pt x="14" y="52"/>
                </a:lnTo>
                <a:lnTo>
                  <a:pt x="13" y="53"/>
                </a:lnTo>
                <a:lnTo>
                  <a:pt x="17" y="57"/>
                </a:lnTo>
                <a:lnTo>
                  <a:pt x="19" y="63"/>
                </a:lnTo>
                <a:lnTo>
                  <a:pt x="22" y="64"/>
                </a:lnTo>
                <a:lnTo>
                  <a:pt x="24" y="62"/>
                </a:lnTo>
                <a:lnTo>
                  <a:pt x="23" y="56"/>
                </a:lnTo>
                <a:lnTo>
                  <a:pt x="19" y="52"/>
                </a:lnTo>
                <a:close/>
                <a:moveTo>
                  <a:pt x="38" y="49"/>
                </a:moveTo>
                <a:lnTo>
                  <a:pt x="35" y="45"/>
                </a:lnTo>
                <a:lnTo>
                  <a:pt x="32" y="45"/>
                </a:lnTo>
                <a:lnTo>
                  <a:pt x="28" y="48"/>
                </a:lnTo>
                <a:lnTo>
                  <a:pt x="33" y="54"/>
                </a:lnTo>
                <a:lnTo>
                  <a:pt x="35" y="52"/>
                </a:lnTo>
                <a:lnTo>
                  <a:pt x="40" y="56"/>
                </a:lnTo>
                <a:lnTo>
                  <a:pt x="48" y="61"/>
                </a:lnTo>
                <a:lnTo>
                  <a:pt x="49" y="58"/>
                </a:lnTo>
                <a:lnTo>
                  <a:pt x="46" y="57"/>
                </a:lnTo>
                <a:lnTo>
                  <a:pt x="45" y="51"/>
                </a:lnTo>
                <a:lnTo>
                  <a:pt x="42" y="46"/>
                </a:lnTo>
                <a:lnTo>
                  <a:pt x="38" y="49"/>
                </a:lnTo>
                <a:close/>
                <a:moveTo>
                  <a:pt x="51" y="64"/>
                </a:moveTo>
                <a:lnTo>
                  <a:pt x="51" y="66"/>
                </a:lnTo>
                <a:lnTo>
                  <a:pt x="55" y="69"/>
                </a:lnTo>
                <a:lnTo>
                  <a:pt x="57" y="74"/>
                </a:lnTo>
                <a:lnTo>
                  <a:pt x="61" y="76"/>
                </a:lnTo>
                <a:lnTo>
                  <a:pt x="61" y="69"/>
                </a:lnTo>
                <a:lnTo>
                  <a:pt x="59" y="64"/>
                </a:lnTo>
                <a:lnTo>
                  <a:pt x="54" y="63"/>
                </a:lnTo>
                <a:lnTo>
                  <a:pt x="51" y="6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23" name="Freeform 598"/>
          <p:cNvSpPr>
            <a:spLocks/>
          </p:cNvSpPr>
          <p:nvPr/>
        </p:nvSpPr>
        <p:spPr bwMode="gray">
          <a:xfrm>
            <a:off x="7115681" y="3212608"/>
            <a:ext cx="6996" cy="9794"/>
          </a:xfrm>
          <a:custGeom>
            <a:avLst/>
            <a:gdLst>
              <a:gd name="T0" fmla="*/ 0 w 4"/>
              <a:gd name="T1" fmla="*/ 2147483647 h 5"/>
              <a:gd name="T2" fmla="*/ 2147483647 w 4"/>
              <a:gd name="T3" fmla="*/ 2147483647 h 5"/>
              <a:gd name="T4" fmla="*/ 2147483647 w 4"/>
              <a:gd name="T5" fmla="*/ 2147483647 h 5"/>
              <a:gd name="T6" fmla="*/ 2147483647 w 4"/>
              <a:gd name="T7" fmla="*/ 2147483647 h 5"/>
              <a:gd name="T8" fmla="*/ 2147483647 w 4"/>
              <a:gd name="T9" fmla="*/ 0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1" y="5"/>
                </a:lnTo>
                <a:lnTo>
                  <a:pt x="4" y="4"/>
                </a:lnTo>
                <a:lnTo>
                  <a:pt x="4" y="1"/>
                </a:lnTo>
                <a:lnTo>
                  <a:pt x="1" y="0"/>
                </a:lnTo>
                <a:lnTo>
                  <a:pt x="0" y="3"/>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24" name="Freeform 599"/>
          <p:cNvSpPr>
            <a:spLocks/>
          </p:cNvSpPr>
          <p:nvPr/>
        </p:nvSpPr>
        <p:spPr bwMode="gray">
          <a:xfrm>
            <a:off x="7103088" y="3246186"/>
            <a:ext cx="11194" cy="8394"/>
          </a:xfrm>
          <a:custGeom>
            <a:avLst/>
            <a:gdLst>
              <a:gd name="T0" fmla="*/ 0 w 6"/>
              <a:gd name="T1" fmla="*/ 0 h 5"/>
              <a:gd name="T2" fmla="*/ 0 w 6"/>
              <a:gd name="T3" fmla="*/ 2147483647 h 5"/>
              <a:gd name="T4" fmla="*/ 2147483647 w 6"/>
              <a:gd name="T5" fmla="*/ 2147483647 h 5"/>
              <a:gd name="T6" fmla="*/ 2147483647 w 6"/>
              <a:gd name="T7" fmla="*/ 2147483647 h 5"/>
              <a:gd name="T8" fmla="*/ 2147483647 w 6"/>
              <a:gd name="T9" fmla="*/ 2147483647 h 5"/>
              <a:gd name="T10" fmla="*/ 2147483647 w 6"/>
              <a:gd name="T11" fmla="*/ 0 h 5"/>
              <a:gd name="T12" fmla="*/ 0 w 6"/>
              <a:gd name="T13" fmla="*/ 0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0"/>
                </a:moveTo>
                <a:lnTo>
                  <a:pt x="0" y="5"/>
                </a:lnTo>
                <a:lnTo>
                  <a:pt x="2" y="3"/>
                </a:lnTo>
                <a:lnTo>
                  <a:pt x="6" y="5"/>
                </a:lnTo>
                <a:lnTo>
                  <a:pt x="6" y="3"/>
                </a:lnTo>
                <a:lnTo>
                  <a:pt x="3" y="0"/>
                </a:lnTo>
                <a:lnTo>
                  <a:pt x="0" y="0"/>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25" name="Freeform 600"/>
          <p:cNvSpPr>
            <a:spLocks noEditPoints="1"/>
          </p:cNvSpPr>
          <p:nvPr/>
        </p:nvSpPr>
        <p:spPr bwMode="gray">
          <a:xfrm>
            <a:off x="7084897" y="3261578"/>
            <a:ext cx="22388" cy="43371"/>
          </a:xfrm>
          <a:custGeom>
            <a:avLst/>
            <a:gdLst>
              <a:gd name="T0" fmla="*/ 2147483647 w 13"/>
              <a:gd name="T1" fmla="*/ 0 h 23"/>
              <a:gd name="T2" fmla="*/ 0 w 13"/>
              <a:gd name="T3" fmla="*/ 2147483647 h 23"/>
              <a:gd name="T4" fmla="*/ 2147483647 w 13"/>
              <a:gd name="T5" fmla="*/ 2147483647 h 23"/>
              <a:gd name="T6" fmla="*/ 2147483647 w 13"/>
              <a:gd name="T7" fmla="*/ 2147483647 h 23"/>
              <a:gd name="T8" fmla="*/ 2147483647 w 13"/>
              <a:gd name="T9" fmla="*/ 0 h 23"/>
              <a:gd name="T10" fmla="*/ 2147483647 w 13"/>
              <a:gd name="T11" fmla="*/ 0 h 23"/>
              <a:gd name="T12" fmla="*/ 2147483647 w 13"/>
              <a:gd name="T13" fmla="*/ 2147483647 h 23"/>
              <a:gd name="T14" fmla="*/ 2147483647 w 13"/>
              <a:gd name="T15" fmla="*/ 2147483647 h 23"/>
              <a:gd name="T16" fmla="*/ 2147483647 w 13"/>
              <a:gd name="T17" fmla="*/ 2147483647 h 23"/>
              <a:gd name="T18" fmla="*/ 2147483647 w 13"/>
              <a:gd name="T19" fmla="*/ 2147483647 h 23"/>
              <a:gd name="T20" fmla="*/ 2147483647 w 13"/>
              <a:gd name="T21" fmla="*/ 2147483647 h 23"/>
              <a:gd name="T22" fmla="*/ 2147483647 w 13"/>
              <a:gd name="T23" fmla="*/ 2147483647 h 23"/>
              <a:gd name="T24" fmla="*/ 2147483647 w 13"/>
              <a:gd name="T25" fmla="*/ 2147483647 h 23"/>
              <a:gd name="T26" fmla="*/ 2147483647 w 13"/>
              <a:gd name="T27" fmla="*/ 2147483647 h 23"/>
              <a:gd name="T28" fmla="*/ 2147483647 w 13"/>
              <a:gd name="T29" fmla="*/ 2147483647 h 23"/>
              <a:gd name="T30" fmla="*/ 2147483647 w 13"/>
              <a:gd name="T31" fmla="*/ 2147483647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23"/>
              <a:gd name="T50" fmla="*/ 13 w 13"/>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23">
                <a:moveTo>
                  <a:pt x="1" y="0"/>
                </a:moveTo>
                <a:lnTo>
                  <a:pt x="0" y="11"/>
                </a:lnTo>
                <a:lnTo>
                  <a:pt x="6" y="6"/>
                </a:lnTo>
                <a:lnTo>
                  <a:pt x="8" y="1"/>
                </a:lnTo>
                <a:lnTo>
                  <a:pt x="5" y="0"/>
                </a:lnTo>
                <a:lnTo>
                  <a:pt x="1" y="0"/>
                </a:lnTo>
                <a:close/>
                <a:moveTo>
                  <a:pt x="7" y="11"/>
                </a:moveTo>
                <a:lnTo>
                  <a:pt x="10" y="14"/>
                </a:lnTo>
                <a:lnTo>
                  <a:pt x="3" y="16"/>
                </a:lnTo>
                <a:lnTo>
                  <a:pt x="2" y="20"/>
                </a:lnTo>
                <a:lnTo>
                  <a:pt x="7" y="23"/>
                </a:lnTo>
                <a:lnTo>
                  <a:pt x="10" y="21"/>
                </a:lnTo>
                <a:lnTo>
                  <a:pt x="13" y="16"/>
                </a:lnTo>
                <a:lnTo>
                  <a:pt x="13" y="8"/>
                </a:lnTo>
                <a:lnTo>
                  <a:pt x="9" y="7"/>
                </a:lnTo>
                <a:lnTo>
                  <a:pt x="7" y="11"/>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26" name="Freeform 601"/>
          <p:cNvSpPr>
            <a:spLocks/>
          </p:cNvSpPr>
          <p:nvPr/>
        </p:nvSpPr>
        <p:spPr bwMode="gray">
          <a:xfrm>
            <a:off x="7110084" y="3271369"/>
            <a:ext cx="6996" cy="26582"/>
          </a:xfrm>
          <a:custGeom>
            <a:avLst/>
            <a:gdLst>
              <a:gd name="T0" fmla="*/ 0 w 4"/>
              <a:gd name="T1" fmla="*/ 2147483647 h 14"/>
              <a:gd name="T2" fmla="*/ 2147483647 w 4"/>
              <a:gd name="T3" fmla="*/ 2147483647 h 14"/>
              <a:gd name="T4" fmla="*/ 2147483647 w 4"/>
              <a:gd name="T5" fmla="*/ 2147483647 h 14"/>
              <a:gd name="T6" fmla="*/ 2147483647 w 4"/>
              <a:gd name="T7" fmla="*/ 0 h 14"/>
              <a:gd name="T8" fmla="*/ 0 w 4"/>
              <a:gd name="T9" fmla="*/ 2147483647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0" y="14"/>
                </a:moveTo>
                <a:lnTo>
                  <a:pt x="3" y="13"/>
                </a:lnTo>
                <a:lnTo>
                  <a:pt x="4" y="9"/>
                </a:lnTo>
                <a:lnTo>
                  <a:pt x="2" y="0"/>
                </a:lnTo>
                <a:lnTo>
                  <a:pt x="0" y="14"/>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27" name="Freeform 602"/>
          <p:cNvSpPr>
            <a:spLocks/>
          </p:cNvSpPr>
          <p:nvPr/>
        </p:nvSpPr>
        <p:spPr bwMode="gray">
          <a:xfrm>
            <a:off x="7119878" y="3268573"/>
            <a:ext cx="16791" cy="16789"/>
          </a:xfrm>
          <a:custGeom>
            <a:avLst/>
            <a:gdLst>
              <a:gd name="T0" fmla="*/ 2147483647 w 9"/>
              <a:gd name="T1" fmla="*/ 2147483647 h 10"/>
              <a:gd name="T2" fmla="*/ 2147483647 w 9"/>
              <a:gd name="T3" fmla="*/ 2147483647 h 10"/>
              <a:gd name="T4" fmla="*/ 2147483647 w 9"/>
              <a:gd name="T5" fmla="*/ 2147483647 h 10"/>
              <a:gd name="T6" fmla="*/ 2147483647 w 9"/>
              <a:gd name="T7" fmla="*/ 2147483647 h 10"/>
              <a:gd name="T8" fmla="*/ 2147483647 w 9"/>
              <a:gd name="T9" fmla="*/ 0 h 10"/>
              <a:gd name="T10" fmla="*/ 0 w 9"/>
              <a:gd name="T11" fmla="*/ 0 h 10"/>
              <a:gd name="T12" fmla="*/ 2147483647 w 9"/>
              <a:gd name="T13" fmla="*/ 2147483647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5" y="5"/>
                </a:moveTo>
                <a:lnTo>
                  <a:pt x="5" y="10"/>
                </a:lnTo>
                <a:lnTo>
                  <a:pt x="9" y="9"/>
                </a:lnTo>
                <a:lnTo>
                  <a:pt x="8" y="5"/>
                </a:lnTo>
                <a:lnTo>
                  <a:pt x="5" y="0"/>
                </a:lnTo>
                <a:lnTo>
                  <a:pt x="0" y="0"/>
                </a:lnTo>
                <a:lnTo>
                  <a:pt x="5" y="5"/>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28" name="Freeform 603"/>
          <p:cNvSpPr>
            <a:spLocks/>
          </p:cNvSpPr>
          <p:nvPr/>
        </p:nvSpPr>
        <p:spPr bwMode="gray">
          <a:xfrm>
            <a:off x="7117082" y="3288160"/>
            <a:ext cx="12593" cy="9794"/>
          </a:xfrm>
          <a:custGeom>
            <a:avLst/>
            <a:gdLst>
              <a:gd name="T0" fmla="*/ 2147483647 w 7"/>
              <a:gd name="T1" fmla="*/ 2147483647 h 6"/>
              <a:gd name="T2" fmla="*/ 2147483647 w 7"/>
              <a:gd name="T3" fmla="*/ 0 h 6"/>
              <a:gd name="T4" fmla="*/ 2147483647 w 7"/>
              <a:gd name="T5" fmla="*/ 2147483647 h 6"/>
              <a:gd name="T6" fmla="*/ 0 w 7"/>
              <a:gd name="T7" fmla="*/ 2147483647 h 6"/>
              <a:gd name="T8" fmla="*/ 2147483647 w 7"/>
              <a:gd name="T9" fmla="*/ 2147483647 h 6"/>
              <a:gd name="T10" fmla="*/ 2147483647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7" y="1"/>
                </a:moveTo>
                <a:lnTo>
                  <a:pt x="4" y="0"/>
                </a:lnTo>
                <a:lnTo>
                  <a:pt x="3" y="1"/>
                </a:lnTo>
                <a:lnTo>
                  <a:pt x="0" y="5"/>
                </a:lnTo>
                <a:lnTo>
                  <a:pt x="4" y="6"/>
                </a:lnTo>
                <a:lnTo>
                  <a:pt x="7" y="1"/>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29" name="Freeform 604"/>
          <p:cNvSpPr>
            <a:spLocks/>
          </p:cNvSpPr>
          <p:nvPr/>
        </p:nvSpPr>
        <p:spPr bwMode="gray">
          <a:xfrm>
            <a:off x="7083500" y="3297954"/>
            <a:ext cx="75559" cy="75550"/>
          </a:xfrm>
          <a:custGeom>
            <a:avLst/>
            <a:gdLst>
              <a:gd name="T0" fmla="*/ 2147483647 w 42"/>
              <a:gd name="T1" fmla="*/ 0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0 w 42"/>
              <a:gd name="T27" fmla="*/ 2147483647 h 41"/>
              <a:gd name="T28" fmla="*/ 0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2147483647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2147483647 w 42"/>
              <a:gd name="T67" fmla="*/ 2147483647 h 41"/>
              <a:gd name="T68" fmla="*/ 2147483647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0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31" y="0"/>
                </a:move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30" name="Freeform 605"/>
          <p:cNvSpPr>
            <a:spLocks/>
          </p:cNvSpPr>
          <p:nvPr/>
        </p:nvSpPr>
        <p:spPr bwMode="gray">
          <a:xfrm>
            <a:off x="7139468" y="3281164"/>
            <a:ext cx="6996" cy="9794"/>
          </a:xfrm>
          <a:custGeom>
            <a:avLst/>
            <a:gdLst>
              <a:gd name="T0" fmla="*/ 0 w 4"/>
              <a:gd name="T1" fmla="*/ 2147483647 h 5"/>
              <a:gd name="T2" fmla="*/ 2147483647 w 4"/>
              <a:gd name="T3" fmla="*/ 2147483647 h 5"/>
              <a:gd name="T4" fmla="*/ 2147483647 w 4"/>
              <a:gd name="T5" fmla="*/ 2147483647 h 5"/>
              <a:gd name="T6" fmla="*/ 2147483647 w 4"/>
              <a:gd name="T7" fmla="*/ 0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4"/>
                </a:moveTo>
                <a:lnTo>
                  <a:pt x="2" y="5"/>
                </a:lnTo>
                <a:lnTo>
                  <a:pt x="4" y="4"/>
                </a:lnTo>
                <a:lnTo>
                  <a:pt x="4" y="0"/>
                </a:lnTo>
                <a:lnTo>
                  <a:pt x="1" y="1"/>
                </a:lnTo>
                <a:lnTo>
                  <a:pt x="0" y="4"/>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31" name="Freeform 606"/>
          <p:cNvSpPr>
            <a:spLocks/>
          </p:cNvSpPr>
          <p:nvPr/>
        </p:nvSpPr>
        <p:spPr bwMode="gray">
          <a:xfrm>
            <a:off x="7177249" y="3447653"/>
            <a:ext cx="22388" cy="34977"/>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32" name="Freeform 607"/>
          <p:cNvSpPr>
            <a:spLocks/>
          </p:cNvSpPr>
          <p:nvPr/>
        </p:nvSpPr>
        <p:spPr bwMode="gray">
          <a:xfrm>
            <a:off x="7175850" y="3440657"/>
            <a:ext cx="5597" cy="15390"/>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33" name="Freeform 608"/>
          <p:cNvSpPr>
            <a:spLocks/>
          </p:cNvSpPr>
          <p:nvPr/>
        </p:nvSpPr>
        <p:spPr bwMode="gray">
          <a:xfrm>
            <a:off x="7188442" y="3428065"/>
            <a:ext cx="6996" cy="9794"/>
          </a:xfrm>
          <a:custGeom>
            <a:avLst/>
            <a:gdLst>
              <a:gd name="T0" fmla="*/ 0 w 4"/>
              <a:gd name="T1" fmla="*/ 2147483647 h 5"/>
              <a:gd name="T2" fmla="*/ 2147483647 w 4"/>
              <a:gd name="T3" fmla="*/ 2147483647 h 5"/>
              <a:gd name="T4" fmla="*/ 2147483647 w 4"/>
              <a:gd name="T5" fmla="*/ 2147483647 h 5"/>
              <a:gd name="T6" fmla="*/ 2147483647 w 4"/>
              <a:gd name="T7" fmla="*/ 0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5"/>
                </a:lnTo>
                <a:lnTo>
                  <a:pt x="4" y="3"/>
                </a:lnTo>
                <a:lnTo>
                  <a:pt x="2" y="0"/>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34" name="Freeform 609"/>
          <p:cNvSpPr>
            <a:spLocks/>
          </p:cNvSpPr>
          <p:nvPr/>
        </p:nvSpPr>
        <p:spPr bwMode="gray">
          <a:xfrm>
            <a:off x="7159057" y="3387492"/>
            <a:ext cx="6996" cy="12592"/>
          </a:xfrm>
          <a:custGeom>
            <a:avLst/>
            <a:gdLst>
              <a:gd name="T0" fmla="*/ 0 w 4"/>
              <a:gd name="T1" fmla="*/ 2147483647 h 6"/>
              <a:gd name="T2" fmla="*/ 2147483647 w 4"/>
              <a:gd name="T3" fmla="*/ 2147483647 h 6"/>
              <a:gd name="T4" fmla="*/ 2147483647 w 4"/>
              <a:gd name="T5" fmla="*/ 2147483647 h 6"/>
              <a:gd name="T6" fmla="*/ 2147483647 w 4"/>
              <a:gd name="T7" fmla="*/ 2147483647 h 6"/>
              <a:gd name="T8" fmla="*/ 2147483647 w 4"/>
              <a:gd name="T9" fmla="*/ 0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2" y="6"/>
                </a:lnTo>
                <a:lnTo>
                  <a:pt x="3" y="5"/>
                </a:lnTo>
                <a:lnTo>
                  <a:pt x="4" y="2"/>
                </a:lnTo>
                <a:lnTo>
                  <a:pt x="3" y="0"/>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35" name="Freeform 610"/>
          <p:cNvSpPr>
            <a:spLocks/>
          </p:cNvSpPr>
          <p:nvPr/>
        </p:nvSpPr>
        <p:spPr bwMode="gray">
          <a:xfrm>
            <a:off x="7173052" y="3477033"/>
            <a:ext cx="8395" cy="12592"/>
          </a:xfrm>
          <a:custGeom>
            <a:avLst/>
            <a:gdLst>
              <a:gd name="T0" fmla="*/ 0 w 5"/>
              <a:gd name="T1" fmla="*/ 2147483647 h 6"/>
              <a:gd name="T2" fmla="*/ 2147483647 w 5"/>
              <a:gd name="T3" fmla="*/ 2147483647 h 6"/>
              <a:gd name="T4" fmla="*/ 2147483647 w 5"/>
              <a:gd name="T5" fmla="*/ 2147483647 h 6"/>
              <a:gd name="T6" fmla="*/ 2147483647 w 5"/>
              <a:gd name="T7" fmla="*/ 2147483647 h 6"/>
              <a:gd name="T8" fmla="*/ 2147483647 w 5"/>
              <a:gd name="T9" fmla="*/ 2147483647 h 6"/>
              <a:gd name="T10" fmla="*/ 2147483647 w 5"/>
              <a:gd name="T11" fmla="*/ 0 h 6"/>
              <a:gd name="T12" fmla="*/ 0 w 5"/>
              <a:gd name="T13" fmla="*/ 2147483647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0" y="2"/>
                </a:moveTo>
                <a:lnTo>
                  <a:pt x="1" y="4"/>
                </a:lnTo>
                <a:lnTo>
                  <a:pt x="4" y="6"/>
                </a:lnTo>
                <a:lnTo>
                  <a:pt x="5" y="4"/>
                </a:lnTo>
                <a:lnTo>
                  <a:pt x="4" y="3"/>
                </a:lnTo>
                <a:lnTo>
                  <a:pt x="2" y="0"/>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36" name="Freeform 611"/>
          <p:cNvSpPr>
            <a:spLocks/>
          </p:cNvSpPr>
          <p:nvPr/>
        </p:nvSpPr>
        <p:spPr bwMode="gray">
          <a:xfrm>
            <a:off x="7153462" y="3526002"/>
            <a:ext cx="19589" cy="13991"/>
          </a:xfrm>
          <a:custGeom>
            <a:avLst/>
            <a:gdLst>
              <a:gd name="T0" fmla="*/ 2147483647 w 10"/>
              <a:gd name="T1" fmla="*/ 0 h 7"/>
              <a:gd name="T2" fmla="*/ 0 w 10"/>
              <a:gd name="T3" fmla="*/ 2147483647 h 7"/>
              <a:gd name="T4" fmla="*/ 2147483647 w 10"/>
              <a:gd name="T5" fmla="*/ 2147483647 h 7"/>
              <a:gd name="T6" fmla="*/ 2147483647 w 10"/>
              <a:gd name="T7" fmla="*/ 2147483647 h 7"/>
              <a:gd name="T8" fmla="*/ 2147483647 w 10"/>
              <a:gd name="T9" fmla="*/ 2147483647 h 7"/>
              <a:gd name="T10" fmla="*/ 2147483647 w 10"/>
              <a:gd name="T11" fmla="*/ 0 h 7"/>
              <a:gd name="T12" fmla="*/ 2147483647 w 10"/>
              <a:gd name="T13" fmla="*/ 0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2" y="0"/>
                </a:moveTo>
                <a:lnTo>
                  <a:pt x="0" y="3"/>
                </a:lnTo>
                <a:lnTo>
                  <a:pt x="3" y="7"/>
                </a:lnTo>
                <a:lnTo>
                  <a:pt x="8" y="7"/>
                </a:lnTo>
                <a:lnTo>
                  <a:pt x="10" y="3"/>
                </a:lnTo>
                <a:lnTo>
                  <a:pt x="7" y="0"/>
                </a:lnTo>
                <a:lnTo>
                  <a:pt x="2" y="0"/>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737" name="Freeform 612"/>
          <p:cNvSpPr>
            <a:spLocks/>
          </p:cNvSpPr>
          <p:nvPr/>
        </p:nvSpPr>
        <p:spPr bwMode="gray">
          <a:xfrm>
            <a:off x="7182847" y="3526002"/>
            <a:ext cx="53171" cy="20986"/>
          </a:xfrm>
          <a:custGeom>
            <a:avLst/>
            <a:gdLst>
              <a:gd name="T0" fmla="*/ 2147483647 w 29"/>
              <a:gd name="T1" fmla="*/ 2147483647 h 12"/>
              <a:gd name="T2" fmla="*/ 2147483647 w 29"/>
              <a:gd name="T3" fmla="*/ 2147483647 h 12"/>
              <a:gd name="T4" fmla="*/ 2147483647 w 29"/>
              <a:gd name="T5" fmla="*/ 2147483647 h 12"/>
              <a:gd name="T6" fmla="*/ 2147483647 w 29"/>
              <a:gd name="T7" fmla="*/ 2147483647 h 12"/>
              <a:gd name="T8" fmla="*/ 2147483647 w 29"/>
              <a:gd name="T9" fmla="*/ 2147483647 h 12"/>
              <a:gd name="T10" fmla="*/ 2147483647 w 29"/>
              <a:gd name="T11" fmla="*/ 0 h 12"/>
              <a:gd name="T12" fmla="*/ 2147483647 w 29"/>
              <a:gd name="T13" fmla="*/ 0 h 12"/>
              <a:gd name="T14" fmla="*/ 0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2147483647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27" y="12"/>
                </a:moveTo>
                <a:lnTo>
                  <a:pt x="29" y="11"/>
                </a:lnTo>
                <a:lnTo>
                  <a:pt x="29" y="5"/>
                </a:lnTo>
                <a:lnTo>
                  <a:pt x="26" y="3"/>
                </a:lnTo>
                <a:lnTo>
                  <a:pt x="22" y="3"/>
                </a:lnTo>
                <a:lnTo>
                  <a:pt x="18" y="0"/>
                </a:lnTo>
                <a:lnTo>
                  <a:pt x="8" y="0"/>
                </a:lnTo>
                <a:lnTo>
                  <a:pt x="0" y="3"/>
                </a:lnTo>
                <a:lnTo>
                  <a:pt x="2" y="8"/>
                </a:lnTo>
                <a:lnTo>
                  <a:pt x="6" y="5"/>
                </a:lnTo>
                <a:lnTo>
                  <a:pt x="12" y="4"/>
                </a:lnTo>
                <a:lnTo>
                  <a:pt x="19" y="5"/>
                </a:lnTo>
                <a:lnTo>
                  <a:pt x="27" y="12"/>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738" name="Freeform 613"/>
          <p:cNvSpPr>
            <a:spLocks/>
          </p:cNvSpPr>
          <p:nvPr/>
        </p:nvSpPr>
        <p:spPr bwMode="gray">
          <a:xfrm>
            <a:off x="7121280" y="3500818"/>
            <a:ext cx="27985" cy="9794"/>
          </a:xfrm>
          <a:custGeom>
            <a:avLst/>
            <a:gdLst>
              <a:gd name="T0" fmla="*/ 2147483647 w 15"/>
              <a:gd name="T1" fmla="*/ 2147483647 h 5"/>
              <a:gd name="T2" fmla="*/ 2147483647 w 15"/>
              <a:gd name="T3" fmla="*/ 0 h 5"/>
              <a:gd name="T4" fmla="*/ 0 w 15"/>
              <a:gd name="T5" fmla="*/ 2147483647 h 5"/>
              <a:gd name="T6" fmla="*/ 0 w 15"/>
              <a:gd name="T7" fmla="*/ 2147483647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6" y="2"/>
                </a:moveTo>
                <a:lnTo>
                  <a:pt x="4" y="0"/>
                </a:lnTo>
                <a:lnTo>
                  <a:pt x="0" y="1"/>
                </a:lnTo>
                <a:lnTo>
                  <a:pt x="0" y="3"/>
                </a:lnTo>
                <a:lnTo>
                  <a:pt x="3" y="5"/>
                </a:lnTo>
                <a:lnTo>
                  <a:pt x="15" y="5"/>
                </a:lnTo>
                <a:lnTo>
                  <a:pt x="15" y="3"/>
                </a:lnTo>
                <a:lnTo>
                  <a:pt x="9" y="3"/>
                </a:lnTo>
                <a:lnTo>
                  <a:pt x="6"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39" name="Freeform 614"/>
          <p:cNvSpPr>
            <a:spLocks/>
          </p:cNvSpPr>
          <p:nvPr/>
        </p:nvSpPr>
        <p:spPr bwMode="gray">
          <a:xfrm>
            <a:off x="7090496" y="3555381"/>
            <a:ext cx="12593" cy="23784"/>
          </a:xfrm>
          <a:custGeom>
            <a:avLst/>
            <a:gdLst>
              <a:gd name="T0" fmla="*/ 0 w 7"/>
              <a:gd name="T1" fmla="*/ 2147483647 h 13"/>
              <a:gd name="T2" fmla="*/ 2147483647 w 7"/>
              <a:gd name="T3" fmla="*/ 2147483647 h 13"/>
              <a:gd name="T4" fmla="*/ 2147483647 w 7"/>
              <a:gd name="T5" fmla="*/ 2147483647 h 13"/>
              <a:gd name="T6" fmla="*/ 2147483647 w 7"/>
              <a:gd name="T7" fmla="*/ 2147483647 h 13"/>
              <a:gd name="T8" fmla="*/ 2147483647 w 7"/>
              <a:gd name="T9" fmla="*/ 0 h 13"/>
              <a:gd name="T10" fmla="*/ 2147483647 w 7"/>
              <a:gd name="T11" fmla="*/ 2147483647 h 13"/>
              <a:gd name="T12" fmla="*/ 2147483647 w 7"/>
              <a:gd name="T13" fmla="*/ 2147483647 h 13"/>
              <a:gd name="T14" fmla="*/ 2147483647 w 7"/>
              <a:gd name="T15" fmla="*/ 2147483647 h 13"/>
              <a:gd name="T16" fmla="*/ 0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0" y="12"/>
                </a:moveTo>
                <a:lnTo>
                  <a:pt x="2" y="13"/>
                </a:lnTo>
                <a:lnTo>
                  <a:pt x="5" y="9"/>
                </a:lnTo>
                <a:lnTo>
                  <a:pt x="7" y="2"/>
                </a:lnTo>
                <a:lnTo>
                  <a:pt x="5" y="0"/>
                </a:lnTo>
                <a:lnTo>
                  <a:pt x="3" y="2"/>
                </a:lnTo>
                <a:lnTo>
                  <a:pt x="4" y="5"/>
                </a:lnTo>
                <a:lnTo>
                  <a:pt x="2" y="10"/>
                </a:lnTo>
                <a:lnTo>
                  <a:pt x="0" y="12"/>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40" name="Freeform 615"/>
          <p:cNvSpPr>
            <a:spLocks/>
          </p:cNvSpPr>
          <p:nvPr/>
        </p:nvSpPr>
        <p:spPr bwMode="gray">
          <a:xfrm>
            <a:off x="7084899" y="3563777"/>
            <a:ext cx="8395" cy="6995"/>
          </a:xfrm>
          <a:custGeom>
            <a:avLst/>
            <a:gdLst>
              <a:gd name="T0" fmla="*/ 2147483647 w 5"/>
              <a:gd name="T1" fmla="*/ 0 h 4"/>
              <a:gd name="T2" fmla="*/ 0 w 5"/>
              <a:gd name="T3" fmla="*/ 2147483647 h 4"/>
              <a:gd name="T4" fmla="*/ 2147483647 w 5"/>
              <a:gd name="T5" fmla="*/ 2147483647 h 4"/>
              <a:gd name="T6" fmla="*/ 2147483647 w 5"/>
              <a:gd name="T7" fmla="*/ 2147483647 h 4"/>
              <a:gd name="T8" fmla="*/ 2147483647 w 5"/>
              <a:gd name="T9" fmla="*/ 2147483647 h 4"/>
              <a:gd name="T10" fmla="*/ 2147483647 w 5"/>
              <a:gd name="T11" fmla="*/ 0 h 4"/>
              <a:gd name="T12" fmla="*/ 2147483647 w 5"/>
              <a:gd name="T13" fmla="*/ 0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2" y="0"/>
                </a:moveTo>
                <a:lnTo>
                  <a:pt x="0" y="4"/>
                </a:lnTo>
                <a:lnTo>
                  <a:pt x="3" y="4"/>
                </a:lnTo>
                <a:lnTo>
                  <a:pt x="3" y="3"/>
                </a:lnTo>
                <a:lnTo>
                  <a:pt x="5" y="2"/>
                </a:lnTo>
                <a:lnTo>
                  <a:pt x="4" y="0"/>
                </a:lnTo>
                <a:lnTo>
                  <a:pt x="2" y="0"/>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41" name="Freeform 616"/>
          <p:cNvSpPr>
            <a:spLocks/>
          </p:cNvSpPr>
          <p:nvPr/>
        </p:nvSpPr>
        <p:spPr bwMode="gray">
          <a:xfrm>
            <a:off x="7258404" y="3576367"/>
            <a:ext cx="11194" cy="9794"/>
          </a:xfrm>
          <a:custGeom>
            <a:avLst/>
            <a:gdLst>
              <a:gd name="T0" fmla="*/ 0 w 7"/>
              <a:gd name="T1" fmla="*/ 2147483647 h 5"/>
              <a:gd name="T2" fmla="*/ 2147483647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2" y="5"/>
                </a:lnTo>
                <a:lnTo>
                  <a:pt x="7" y="3"/>
                </a:lnTo>
                <a:lnTo>
                  <a:pt x="6" y="1"/>
                </a:lnTo>
                <a:lnTo>
                  <a:pt x="2" y="0"/>
                </a:lnTo>
                <a:lnTo>
                  <a:pt x="0" y="1"/>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742" name="Freeform 617"/>
          <p:cNvSpPr>
            <a:spLocks/>
          </p:cNvSpPr>
          <p:nvPr/>
        </p:nvSpPr>
        <p:spPr bwMode="gray">
          <a:xfrm>
            <a:off x="7236017" y="3607147"/>
            <a:ext cx="9795" cy="15390"/>
          </a:xfrm>
          <a:custGeom>
            <a:avLst/>
            <a:gdLst>
              <a:gd name="T0" fmla="*/ 2147483647 w 5"/>
              <a:gd name="T1" fmla="*/ 2147483647 h 9"/>
              <a:gd name="T2" fmla="*/ 2147483647 w 5"/>
              <a:gd name="T3" fmla="*/ 0 h 9"/>
              <a:gd name="T4" fmla="*/ 0 w 5"/>
              <a:gd name="T5" fmla="*/ 2147483647 h 9"/>
              <a:gd name="T6" fmla="*/ 0 w 5"/>
              <a:gd name="T7" fmla="*/ 2147483647 h 9"/>
              <a:gd name="T8" fmla="*/ 2147483647 w 5"/>
              <a:gd name="T9" fmla="*/ 2147483647 h 9"/>
              <a:gd name="T10" fmla="*/ 2147483647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3"/>
                </a:moveTo>
                <a:lnTo>
                  <a:pt x="4" y="0"/>
                </a:lnTo>
                <a:lnTo>
                  <a:pt x="0" y="6"/>
                </a:lnTo>
                <a:lnTo>
                  <a:pt x="0" y="9"/>
                </a:lnTo>
                <a:lnTo>
                  <a:pt x="4" y="7"/>
                </a:lnTo>
                <a:lnTo>
                  <a:pt x="5" y="3"/>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743" name="Freeform 618"/>
          <p:cNvSpPr>
            <a:spLocks/>
          </p:cNvSpPr>
          <p:nvPr/>
        </p:nvSpPr>
        <p:spPr bwMode="gray">
          <a:xfrm>
            <a:off x="7210830" y="3618341"/>
            <a:ext cx="6996" cy="6995"/>
          </a:xfrm>
          <a:custGeom>
            <a:avLst/>
            <a:gdLst>
              <a:gd name="T0" fmla="*/ 2147483647 w 4"/>
              <a:gd name="T1" fmla="*/ 2147483647 h 4"/>
              <a:gd name="T2" fmla="*/ 2147483647 w 4"/>
              <a:gd name="T3" fmla="*/ 2147483647 h 4"/>
              <a:gd name="T4" fmla="*/ 2147483647 w 4"/>
              <a:gd name="T5" fmla="*/ 0 h 4"/>
              <a:gd name="T6" fmla="*/ 0 w 4"/>
              <a:gd name="T7" fmla="*/ 0 h 4"/>
              <a:gd name="T8" fmla="*/ 0 w 4"/>
              <a:gd name="T9" fmla="*/ 2147483647 h 4"/>
              <a:gd name="T10" fmla="*/ 2147483647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4" y="4"/>
                </a:lnTo>
                <a:lnTo>
                  <a:pt x="4" y="0"/>
                </a:lnTo>
                <a:lnTo>
                  <a:pt x="0" y="0"/>
                </a:lnTo>
                <a:lnTo>
                  <a:pt x="0" y="2"/>
                </a:lnTo>
                <a:lnTo>
                  <a:pt x="2" y="4"/>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44" name="Freeform 619"/>
          <p:cNvSpPr>
            <a:spLocks/>
          </p:cNvSpPr>
          <p:nvPr/>
        </p:nvSpPr>
        <p:spPr bwMode="gray">
          <a:xfrm>
            <a:off x="7286391" y="3588961"/>
            <a:ext cx="5597" cy="9794"/>
          </a:xfrm>
          <a:custGeom>
            <a:avLst/>
            <a:gdLst>
              <a:gd name="T0" fmla="*/ 0 w 3"/>
              <a:gd name="T1" fmla="*/ 2147483647 h 5"/>
              <a:gd name="T2" fmla="*/ 0 w 3"/>
              <a:gd name="T3" fmla="*/ 2147483647 h 5"/>
              <a:gd name="T4" fmla="*/ 2147483647 w 3"/>
              <a:gd name="T5" fmla="*/ 2147483647 h 5"/>
              <a:gd name="T6" fmla="*/ 2147483647 w 3"/>
              <a:gd name="T7" fmla="*/ 0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1"/>
                </a:moveTo>
                <a:lnTo>
                  <a:pt x="0" y="5"/>
                </a:lnTo>
                <a:lnTo>
                  <a:pt x="3" y="3"/>
                </a:lnTo>
                <a:lnTo>
                  <a:pt x="2" y="0"/>
                </a:lnTo>
                <a:lnTo>
                  <a:pt x="0" y="1"/>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45" name="Freeform 620"/>
          <p:cNvSpPr>
            <a:spLocks/>
          </p:cNvSpPr>
          <p:nvPr/>
        </p:nvSpPr>
        <p:spPr bwMode="gray">
          <a:xfrm>
            <a:off x="7291986" y="3576367"/>
            <a:ext cx="6996" cy="9794"/>
          </a:xfrm>
          <a:custGeom>
            <a:avLst/>
            <a:gdLst>
              <a:gd name="T0" fmla="*/ 2147483647 w 4"/>
              <a:gd name="T1" fmla="*/ 0 h 6"/>
              <a:gd name="T2" fmla="*/ 2147483647 w 4"/>
              <a:gd name="T3" fmla="*/ 0 h 6"/>
              <a:gd name="T4" fmla="*/ 0 w 4"/>
              <a:gd name="T5" fmla="*/ 2147483647 h 6"/>
              <a:gd name="T6" fmla="*/ 2147483647 w 4"/>
              <a:gd name="T7" fmla="*/ 2147483647 h 6"/>
              <a:gd name="T8" fmla="*/ 2147483647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4" y="0"/>
                </a:moveTo>
                <a:lnTo>
                  <a:pt x="1" y="0"/>
                </a:lnTo>
                <a:lnTo>
                  <a:pt x="0" y="3"/>
                </a:lnTo>
                <a:lnTo>
                  <a:pt x="4" y="6"/>
                </a:lnTo>
                <a:lnTo>
                  <a:pt x="4" y="0"/>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46" name="Freeform 621"/>
          <p:cNvSpPr>
            <a:spLocks/>
          </p:cNvSpPr>
          <p:nvPr/>
        </p:nvSpPr>
        <p:spPr bwMode="gray">
          <a:xfrm>
            <a:off x="7174449" y="3496622"/>
            <a:ext cx="11194" cy="6995"/>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2147483647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0"/>
                </a:moveTo>
                <a:lnTo>
                  <a:pt x="0" y="2"/>
                </a:lnTo>
                <a:lnTo>
                  <a:pt x="2" y="3"/>
                </a:lnTo>
                <a:lnTo>
                  <a:pt x="5" y="3"/>
                </a:lnTo>
                <a:lnTo>
                  <a:pt x="6" y="1"/>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47" name="Freeform 622"/>
          <p:cNvSpPr>
            <a:spLocks/>
          </p:cNvSpPr>
          <p:nvPr/>
        </p:nvSpPr>
        <p:spPr bwMode="gray">
          <a:xfrm>
            <a:off x="7216427" y="3499420"/>
            <a:ext cx="9795" cy="9794"/>
          </a:xfrm>
          <a:custGeom>
            <a:avLst/>
            <a:gdLst>
              <a:gd name="T0" fmla="*/ 0 w 6"/>
              <a:gd name="T1" fmla="*/ 2147483647 h 5"/>
              <a:gd name="T2" fmla="*/ 0 w 6"/>
              <a:gd name="T3" fmla="*/ 2147483647 h 5"/>
              <a:gd name="T4" fmla="*/ 2147483647 w 6"/>
              <a:gd name="T5" fmla="*/ 2147483647 h 5"/>
              <a:gd name="T6" fmla="*/ 2147483647 w 6"/>
              <a:gd name="T7" fmla="*/ 2147483647 h 5"/>
              <a:gd name="T8" fmla="*/ 2147483647 w 6"/>
              <a:gd name="T9" fmla="*/ 0 h 5"/>
              <a:gd name="T10" fmla="*/ 2147483647 w 6"/>
              <a:gd name="T11" fmla="*/ 0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3"/>
                </a:moveTo>
                <a:lnTo>
                  <a:pt x="0" y="5"/>
                </a:lnTo>
                <a:lnTo>
                  <a:pt x="4" y="5"/>
                </a:lnTo>
                <a:lnTo>
                  <a:pt x="6" y="3"/>
                </a:lnTo>
                <a:lnTo>
                  <a:pt x="6" y="0"/>
                </a:lnTo>
                <a:lnTo>
                  <a:pt x="1" y="0"/>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48" name="Freeform 623"/>
          <p:cNvSpPr>
            <a:spLocks/>
          </p:cNvSpPr>
          <p:nvPr/>
        </p:nvSpPr>
        <p:spPr bwMode="gray">
          <a:xfrm>
            <a:off x="7305979" y="3482631"/>
            <a:ext cx="22388" cy="13991"/>
          </a:xfrm>
          <a:custGeom>
            <a:avLst/>
            <a:gdLst>
              <a:gd name="T0" fmla="*/ 2147483647 w 12"/>
              <a:gd name="T1" fmla="*/ 2147483647 h 8"/>
              <a:gd name="T2" fmla="*/ 2147483647 w 12"/>
              <a:gd name="T3" fmla="*/ 2147483647 h 8"/>
              <a:gd name="T4" fmla="*/ 0 w 12"/>
              <a:gd name="T5" fmla="*/ 0 h 8"/>
              <a:gd name="T6" fmla="*/ 2147483647 w 12"/>
              <a:gd name="T7" fmla="*/ 2147483647 h 8"/>
              <a:gd name="T8" fmla="*/ 2147483647 w 12"/>
              <a:gd name="T9" fmla="*/ 2147483647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12" y="6"/>
                </a:moveTo>
                <a:lnTo>
                  <a:pt x="6" y="1"/>
                </a:lnTo>
                <a:lnTo>
                  <a:pt x="0" y="0"/>
                </a:lnTo>
                <a:lnTo>
                  <a:pt x="8" y="8"/>
                </a:lnTo>
                <a:lnTo>
                  <a:pt x="12"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49" name="Freeform 624"/>
          <p:cNvSpPr>
            <a:spLocks/>
          </p:cNvSpPr>
          <p:nvPr/>
        </p:nvSpPr>
        <p:spPr bwMode="gray">
          <a:xfrm>
            <a:off x="8239277" y="3018138"/>
            <a:ext cx="6996" cy="5596"/>
          </a:xfrm>
          <a:custGeom>
            <a:avLst/>
            <a:gdLst>
              <a:gd name="T0" fmla="*/ 0 w 4"/>
              <a:gd name="T1" fmla="*/ 2147483647 h 3"/>
              <a:gd name="T2" fmla="*/ 2147483647 w 4"/>
              <a:gd name="T3" fmla="*/ 2147483647 h 3"/>
              <a:gd name="T4" fmla="*/ 2147483647 w 4"/>
              <a:gd name="T5" fmla="*/ 2147483647 h 3"/>
              <a:gd name="T6" fmla="*/ 2147483647 w 4"/>
              <a:gd name="T7" fmla="*/ 0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3"/>
                </a:lnTo>
                <a:lnTo>
                  <a:pt x="4" y="1"/>
                </a:lnTo>
                <a:lnTo>
                  <a:pt x="1" y="0"/>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0" name="Freeform 625"/>
          <p:cNvSpPr>
            <a:spLocks/>
          </p:cNvSpPr>
          <p:nvPr/>
        </p:nvSpPr>
        <p:spPr bwMode="gray">
          <a:xfrm>
            <a:off x="5986490" y="1255306"/>
            <a:ext cx="20989" cy="9794"/>
          </a:xfrm>
          <a:custGeom>
            <a:avLst/>
            <a:gdLst>
              <a:gd name="T0" fmla="*/ 2147483647 w 12"/>
              <a:gd name="T1" fmla="*/ 0 h 6"/>
              <a:gd name="T2" fmla="*/ 2147483647 w 12"/>
              <a:gd name="T3" fmla="*/ 2147483647 h 6"/>
              <a:gd name="T4" fmla="*/ 2147483647 w 12"/>
              <a:gd name="T5" fmla="*/ 2147483647 h 6"/>
              <a:gd name="T6" fmla="*/ 0 w 12"/>
              <a:gd name="T7" fmla="*/ 2147483647 h 6"/>
              <a:gd name="T8" fmla="*/ 2147483647 w 12"/>
              <a:gd name="T9" fmla="*/ 2147483647 h 6"/>
              <a:gd name="T10" fmla="*/ 2147483647 w 12"/>
              <a:gd name="T11" fmla="*/ 0 h 6"/>
              <a:gd name="T12" fmla="*/ 2147483647 w 12"/>
              <a:gd name="T13" fmla="*/ 0 h 6"/>
              <a:gd name="T14" fmla="*/ 0 60000 65536"/>
              <a:gd name="T15" fmla="*/ 0 60000 65536"/>
              <a:gd name="T16" fmla="*/ 0 60000 65536"/>
              <a:gd name="T17" fmla="*/ 0 60000 65536"/>
              <a:gd name="T18" fmla="*/ 0 60000 65536"/>
              <a:gd name="T19" fmla="*/ 0 60000 65536"/>
              <a:gd name="T20" fmla="*/ 0 60000 65536"/>
              <a:gd name="T21" fmla="*/ 0 w 12"/>
              <a:gd name="T22" fmla="*/ 0 h 6"/>
              <a:gd name="T23" fmla="*/ 12 w 1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6">
                <a:moveTo>
                  <a:pt x="11" y="0"/>
                </a:moveTo>
                <a:lnTo>
                  <a:pt x="12" y="4"/>
                </a:lnTo>
                <a:lnTo>
                  <a:pt x="7" y="6"/>
                </a:lnTo>
                <a:lnTo>
                  <a:pt x="0" y="5"/>
                </a:lnTo>
                <a:lnTo>
                  <a:pt x="2" y="2"/>
                </a:lnTo>
                <a:lnTo>
                  <a:pt x="6" y="0"/>
                </a:lnTo>
                <a:lnTo>
                  <a:pt x="1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1" name="Freeform 626"/>
          <p:cNvSpPr>
            <a:spLocks/>
          </p:cNvSpPr>
          <p:nvPr/>
        </p:nvSpPr>
        <p:spPr bwMode="gray">
          <a:xfrm>
            <a:off x="5969697" y="1273496"/>
            <a:ext cx="25186" cy="6995"/>
          </a:xfrm>
          <a:custGeom>
            <a:avLst/>
            <a:gdLst>
              <a:gd name="T0" fmla="*/ 2147483647 w 14"/>
              <a:gd name="T1" fmla="*/ 0 h 4"/>
              <a:gd name="T2" fmla="*/ 2147483647 w 14"/>
              <a:gd name="T3" fmla="*/ 2147483647 h 4"/>
              <a:gd name="T4" fmla="*/ 2147483647 w 14"/>
              <a:gd name="T5" fmla="*/ 2147483647 h 4"/>
              <a:gd name="T6" fmla="*/ 0 w 14"/>
              <a:gd name="T7" fmla="*/ 2147483647 h 4"/>
              <a:gd name="T8" fmla="*/ 2147483647 w 14"/>
              <a:gd name="T9" fmla="*/ 2147483647 h 4"/>
              <a:gd name="T10" fmla="*/ 2147483647 w 14"/>
              <a:gd name="T11" fmla="*/ 0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7" y="0"/>
                </a:moveTo>
                <a:lnTo>
                  <a:pt x="14" y="3"/>
                </a:lnTo>
                <a:lnTo>
                  <a:pt x="8" y="4"/>
                </a:lnTo>
                <a:lnTo>
                  <a:pt x="0" y="4"/>
                </a:lnTo>
                <a:lnTo>
                  <a:pt x="1" y="2"/>
                </a:lnTo>
                <a:lnTo>
                  <a:pt x="7"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2" name="Freeform 627"/>
          <p:cNvSpPr>
            <a:spLocks/>
          </p:cNvSpPr>
          <p:nvPr/>
        </p:nvSpPr>
        <p:spPr bwMode="gray">
          <a:xfrm>
            <a:off x="5947311" y="1281890"/>
            <a:ext cx="37780" cy="6995"/>
          </a:xfrm>
          <a:custGeom>
            <a:avLst/>
            <a:gdLst>
              <a:gd name="T0" fmla="*/ 2147483647 w 20"/>
              <a:gd name="T1" fmla="*/ 0 h 4"/>
              <a:gd name="T2" fmla="*/ 2147483647 w 20"/>
              <a:gd name="T3" fmla="*/ 0 h 4"/>
              <a:gd name="T4" fmla="*/ 2147483647 w 20"/>
              <a:gd name="T5" fmla="*/ 2147483647 h 4"/>
              <a:gd name="T6" fmla="*/ 2147483647 w 20"/>
              <a:gd name="T7" fmla="*/ 2147483647 h 4"/>
              <a:gd name="T8" fmla="*/ 2147483647 w 20"/>
              <a:gd name="T9" fmla="*/ 2147483647 h 4"/>
              <a:gd name="T10" fmla="*/ 2147483647 w 20"/>
              <a:gd name="T11" fmla="*/ 2147483647 h 4"/>
              <a:gd name="T12" fmla="*/ 0 w 20"/>
              <a:gd name="T13" fmla="*/ 2147483647 h 4"/>
              <a:gd name="T14" fmla="*/ 2147483647 w 20"/>
              <a:gd name="T15" fmla="*/ 2147483647 h 4"/>
              <a:gd name="T16" fmla="*/ 2147483647 w 20"/>
              <a:gd name="T17" fmla="*/ 2147483647 h 4"/>
              <a:gd name="T18" fmla="*/ 2147483647 w 2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4"/>
              <a:gd name="T32" fmla="*/ 20 w 2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4">
                <a:moveTo>
                  <a:pt x="10" y="0"/>
                </a:moveTo>
                <a:lnTo>
                  <a:pt x="14" y="0"/>
                </a:lnTo>
                <a:lnTo>
                  <a:pt x="20" y="1"/>
                </a:lnTo>
                <a:lnTo>
                  <a:pt x="20" y="3"/>
                </a:lnTo>
                <a:lnTo>
                  <a:pt x="11" y="4"/>
                </a:lnTo>
                <a:lnTo>
                  <a:pt x="2" y="4"/>
                </a:lnTo>
                <a:lnTo>
                  <a:pt x="0" y="2"/>
                </a:lnTo>
                <a:lnTo>
                  <a:pt x="4" y="2"/>
                </a:lnTo>
                <a:lnTo>
                  <a:pt x="6" y="3"/>
                </a:lnTo>
                <a:lnTo>
                  <a:pt x="1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3" name="Freeform 628"/>
          <p:cNvSpPr>
            <a:spLocks/>
          </p:cNvSpPr>
          <p:nvPr/>
        </p:nvSpPr>
        <p:spPr bwMode="gray">
          <a:xfrm>
            <a:off x="5958505" y="1298678"/>
            <a:ext cx="32183" cy="11193"/>
          </a:xfrm>
          <a:custGeom>
            <a:avLst/>
            <a:gdLst>
              <a:gd name="T0" fmla="*/ 0 w 17"/>
              <a:gd name="T1" fmla="*/ 0 h 6"/>
              <a:gd name="T2" fmla="*/ 2147483647 w 17"/>
              <a:gd name="T3" fmla="*/ 0 h 6"/>
              <a:gd name="T4" fmla="*/ 2147483647 w 17"/>
              <a:gd name="T5" fmla="*/ 2147483647 h 6"/>
              <a:gd name="T6" fmla="*/ 2147483647 w 17"/>
              <a:gd name="T7" fmla="*/ 2147483647 h 6"/>
              <a:gd name="T8" fmla="*/ 2147483647 w 17"/>
              <a:gd name="T9" fmla="*/ 2147483647 h 6"/>
              <a:gd name="T10" fmla="*/ 2147483647 w 17"/>
              <a:gd name="T11" fmla="*/ 2147483647 h 6"/>
              <a:gd name="T12" fmla="*/ 2147483647 w 17"/>
              <a:gd name="T13" fmla="*/ 2147483647 h 6"/>
              <a:gd name="T14" fmla="*/ 0 w 17"/>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
              <a:gd name="T26" fmla="*/ 17 w 1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
                <a:moveTo>
                  <a:pt x="0" y="0"/>
                </a:moveTo>
                <a:lnTo>
                  <a:pt x="9" y="0"/>
                </a:lnTo>
                <a:lnTo>
                  <a:pt x="12" y="1"/>
                </a:lnTo>
                <a:lnTo>
                  <a:pt x="17" y="4"/>
                </a:lnTo>
                <a:lnTo>
                  <a:pt x="16" y="6"/>
                </a:lnTo>
                <a:lnTo>
                  <a:pt x="12" y="5"/>
                </a:lnTo>
                <a:lnTo>
                  <a:pt x="6"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4" name="Freeform 629"/>
          <p:cNvSpPr>
            <a:spLocks/>
          </p:cNvSpPr>
          <p:nvPr/>
        </p:nvSpPr>
        <p:spPr bwMode="gray">
          <a:xfrm>
            <a:off x="5933318" y="1297280"/>
            <a:ext cx="53171" cy="19587"/>
          </a:xfrm>
          <a:custGeom>
            <a:avLst/>
            <a:gdLst>
              <a:gd name="T0" fmla="*/ 2147483647 w 29"/>
              <a:gd name="T1" fmla="*/ 0 h 11"/>
              <a:gd name="T2" fmla="*/ 2147483647 w 29"/>
              <a:gd name="T3" fmla="*/ 2147483647 h 11"/>
              <a:gd name="T4" fmla="*/ 2147483647 w 29"/>
              <a:gd name="T5" fmla="*/ 2147483647 h 11"/>
              <a:gd name="T6" fmla="*/ 2147483647 w 29"/>
              <a:gd name="T7" fmla="*/ 2147483647 h 11"/>
              <a:gd name="T8" fmla="*/ 2147483647 w 29"/>
              <a:gd name="T9" fmla="*/ 2147483647 h 11"/>
              <a:gd name="T10" fmla="*/ 2147483647 w 29"/>
              <a:gd name="T11" fmla="*/ 2147483647 h 11"/>
              <a:gd name="T12" fmla="*/ 2147483647 w 29"/>
              <a:gd name="T13" fmla="*/ 2147483647 h 11"/>
              <a:gd name="T14" fmla="*/ 2147483647 w 29"/>
              <a:gd name="T15" fmla="*/ 2147483647 h 11"/>
              <a:gd name="T16" fmla="*/ 2147483647 w 29"/>
              <a:gd name="T17" fmla="*/ 2147483647 h 11"/>
              <a:gd name="T18" fmla="*/ 2147483647 w 29"/>
              <a:gd name="T19" fmla="*/ 2147483647 h 11"/>
              <a:gd name="T20" fmla="*/ 2147483647 w 29"/>
              <a:gd name="T21" fmla="*/ 2147483647 h 11"/>
              <a:gd name="T22" fmla="*/ 2147483647 w 29"/>
              <a:gd name="T23" fmla="*/ 2147483647 h 11"/>
              <a:gd name="T24" fmla="*/ 2147483647 w 29"/>
              <a:gd name="T25" fmla="*/ 2147483647 h 11"/>
              <a:gd name="T26" fmla="*/ 0 w 29"/>
              <a:gd name="T27" fmla="*/ 2147483647 h 11"/>
              <a:gd name="T28" fmla="*/ 2147483647 w 29"/>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1"/>
              <a:gd name="T47" fmla="*/ 29 w 29"/>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1">
                <a:moveTo>
                  <a:pt x="3" y="0"/>
                </a:moveTo>
                <a:lnTo>
                  <a:pt x="9" y="2"/>
                </a:lnTo>
                <a:lnTo>
                  <a:pt x="13" y="3"/>
                </a:lnTo>
                <a:lnTo>
                  <a:pt x="17" y="4"/>
                </a:lnTo>
                <a:lnTo>
                  <a:pt x="24" y="6"/>
                </a:lnTo>
                <a:lnTo>
                  <a:pt x="29" y="8"/>
                </a:lnTo>
                <a:lnTo>
                  <a:pt x="28" y="10"/>
                </a:lnTo>
                <a:lnTo>
                  <a:pt x="23" y="11"/>
                </a:lnTo>
                <a:lnTo>
                  <a:pt x="19" y="8"/>
                </a:lnTo>
                <a:lnTo>
                  <a:pt x="13" y="8"/>
                </a:lnTo>
                <a:lnTo>
                  <a:pt x="8" y="6"/>
                </a:lnTo>
                <a:lnTo>
                  <a:pt x="7" y="5"/>
                </a:lnTo>
                <a:lnTo>
                  <a:pt x="1" y="3"/>
                </a:lnTo>
                <a:lnTo>
                  <a:pt x="0" y="1"/>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5" name="Freeform 630"/>
          <p:cNvSpPr>
            <a:spLocks/>
          </p:cNvSpPr>
          <p:nvPr/>
        </p:nvSpPr>
        <p:spPr bwMode="gray">
          <a:xfrm>
            <a:off x="5922122" y="1286086"/>
            <a:ext cx="9795" cy="2798"/>
          </a:xfrm>
          <a:custGeom>
            <a:avLst/>
            <a:gdLst>
              <a:gd name="T0" fmla="*/ 0 w 5"/>
              <a:gd name="T1" fmla="*/ 0 h 2"/>
              <a:gd name="T2" fmla="*/ 2147483647 w 5"/>
              <a:gd name="T3" fmla="*/ 0 h 2"/>
              <a:gd name="T4" fmla="*/ 2147483647 w 5"/>
              <a:gd name="T5" fmla="*/ 2147483646 h 2"/>
              <a:gd name="T6" fmla="*/ 2147483647 w 5"/>
              <a:gd name="T7" fmla="*/ 2147483646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1"/>
                </a:lnTo>
                <a:lnTo>
                  <a:pt x="1"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6" name="Freeform 631"/>
          <p:cNvSpPr>
            <a:spLocks/>
          </p:cNvSpPr>
          <p:nvPr/>
        </p:nvSpPr>
        <p:spPr bwMode="gray">
          <a:xfrm>
            <a:off x="5973896" y="1291684"/>
            <a:ext cx="16791" cy="2798"/>
          </a:xfrm>
          <a:custGeom>
            <a:avLst/>
            <a:gdLst>
              <a:gd name="T0" fmla="*/ 0 w 9"/>
              <a:gd name="T1" fmla="*/ 2147483646 h 2"/>
              <a:gd name="T2" fmla="*/ 2147483647 w 9"/>
              <a:gd name="T3" fmla="*/ 0 h 2"/>
              <a:gd name="T4" fmla="*/ 2147483647 w 9"/>
              <a:gd name="T5" fmla="*/ 0 h 2"/>
              <a:gd name="T6" fmla="*/ 2147483647 w 9"/>
              <a:gd name="T7" fmla="*/ 2147483646 h 2"/>
              <a:gd name="T8" fmla="*/ 2147483647 w 9"/>
              <a:gd name="T9" fmla="*/ 2147483646 h 2"/>
              <a:gd name="T10" fmla="*/ 0 w 9"/>
              <a:gd name="T11" fmla="*/ 2147483646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1"/>
                </a:moveTo>
                <a:lnTo>
                  <a:pt x="4" y="0"/>
                </a:lnTo>
                <a:lnTo>
                  <a:pt x="9" y="0"/>
                </a:lnTo>
                <a:lnTo>
                  <a:pt x="9" y="1"/>
                </a:lnTo>
                <a:lnTo>
                  <a:pt x="4"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7" name="Freeform 632"/>
          <p:cNvSpPr>
            <a:spLocks/>
          </p:cNvSpPr>
          <p:nvPr/>
        </p:nvSpPr>
        <p:spPr bwMode="gray">
          <a:xfrm>
            <a:off x="5990687" y="1298679"/>
            <a:ext cx="9795" cy="5596"/>
          </a:xfrm>
          <a:custGeom>
            <a:avLst/>
            <a:gdLst>
              <a:gd name="T0" fmla="*/ 0 w 6"/>
              <a:gd name="T1" fmla="*/ 2147483647 h 3"/>
              <a:gd name="T2" fmla="*/ 0 w 6"/>
              <a:gd name="T3" fmla="*/ 0 h 3"/>
              <a:gd name="T4" fmla="*/ 2147483647 w 6"/>
              <a:gd name="T5" fmla="*/ 2147483647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0" y="0"/>
                </a:lnTo>
                <a:lnTo>
                  <a:pt x="4" y="1"/>
                </a:lnTo>
                <a:lnTo>
                  <a:pt x="6" y="3"/>
                </a:lnTo>
                <a:lnTo>
                  <a:pt x="2"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8" name="Freeform 633"/>
          <p:cNvSpPr>
            <a:spLocks/>
          </p:cNvSpPr>
          <p:nvPr/>
        </p:nvSpPr>
        <p:spPr bwMode="gray">
          <a:xfrm>
            <a:off x="5994885" y="1305672"/>
            <a:ext cx="11194" cy="8394"/>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2"/>
                </a:moveTo>
                <a:lnTo>
                  <a:pt x="3" y="0"/>
                </a:lnTo>
                <a:lnTo>
                  <a:pt x="6" y="2"/>
                </a:lnTo>
                <a:lnTo>
                  <a:pt x="3"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59" name="Freeform 634"/>
          <p:cNvSpPr>
            <a:spLocks/>
          </p:cNvSpPr>
          <p:nvPr/>
        </p:nvSpPr>
        <p:spPr bwMode="gray">
          <a:xfrm>
            <a:off x="5978093" y="1321063"/>
            <a:ext cx="16791" cy="2798"/>
          </a:xfrm>
          <a:custGeom>
            <a:avLst/>
            <a:gdLst>
              <a:gd name="T0" fmla="*/ 0 w 9"/>
              <a:gd name="T1" fmla="*/ 0 h 2"/>
              <a:gd name="T2" fmla="*/ 2147483647 w 9"/>
              <a:gd name="T3" fmla="*/ 0 h 2"/>
              <a:gd name="T4" fmla="*/ 2147483647 w 9"/>
              <a:gd name="T5" fmla="*/ 0 h 2"/>
              <a:gd name="T6" fmla="*/ 2147483647 w 9"/>
              <a:gd name="T7" fmla="*/ 2147483646 h 2"/>
              <a:gd name="T8" fmla="*/ 0 w 9"/>
              <a:gd name="T9" fmla="*/ 0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0"/>
                </a:moveTo>
                <a:lnTo>
                  <a:pt x="2" y="0"/>
                </a:lnTo>
                <a:lnTo>
                  <a:pt x="9" y="0"/>
                </a:lnTo>
                <a:lnTo>
                  <a:pt x="5"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0" name="Freeform 635"/>
          <p:cNvSpPr>
            <a:spLocks/>
          </p:cNvSpPr>
          <p:nvPr/>
        </p:nvSpPr>
        <p:spPr bwMode="gray">
          <a:xfrm>
            <a:off x="5924923" y="1305673"/>
            <a:ext cx="22388" cy="9794"/>
          </a:xfrm>
          <a:custGeom>
            <a:avLst/>
            <a:gdLst>
              <a:gd name="T0" fmla="*/ 2147483647 w 11"/>
              <a:gd name="T1" fmla="*/ 2147483647 h 5"/>
              <a:gd name="T2" fmla="*/ 2147483647 w 11"/>
              <a:gd name="T3" fmla="*/ 2147483647 h 5"/>
              <a:gd name="T4" fmla="*/ 2147483647 w 11"/>
              <a:gd name="T5" fmla="*/ 2147483647 h 5"/>
              <a:gd name="T6" fmla="*/ 2147483647 w 11"/>
              <a:gd name="T7" fmla="*/ 2147483647 h 5"/>
              <a:gd name="T8" fmla="*/ 0 w 11"/>
              <a:gd name="T9" fmla="*/ 2147483647 h 5"/>
              <a:gd name="T10" fmla="*/ 0 w 11"/>
              <a:gd name="T11" fmla="*/ 0 h 5"/>
              <a:gd name="T12" fmla="*/ 2147483647 w 11"/>
              <a:gd name="T13" fmla="*/ 0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9" y="1"/>
                </a:moveTo>
                <a:lnTo>
                  <a:pt x="11" y="3"/>
                </a:lnTo>
                <a:lnTo>
                  <a:pt x="10" y="4"/>
                </a:lnTo>
                <a:lnTo>
                  <a:pt x="5" y="5"/>
                </a:lnTo>
                <a:lnTo>
                  <a:pt x="0" y="3"/>
                </a:lnTo>
                <a:lnTo>
                  <a:pt x="0" y="0"/>
                </a:lnTo>
                <a:lnTo>
                  <a:pt x="5" y="0"/>
                </a:lnTo>
                <a:lnTo>
                  <a:pt x="9"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1" name="Freeform 636"/>
          <p:cNvSpPr>
            <a:spLocks/>
          </p:cNvSpPr>
          <p:nvPr/>
        </p:nvSpPr>
        <p:spPr bwMode="gray">
          <a:xfrm>
            <a:off x="5947311" y="1315467"/>
            <a:ext cx="20989" cy="5596"/>
          </a:xfrm>
          <a:custGeom>
            <a:avLst/>
            <a:gdLst>
              <a:gd name="T0" fmla="*/ 0 w 11"/>
              <a:gd name="T1" fmla="*/ 2147483647 h 3"/>
              <a:gd name="T2" fmla="*/ 2147483647 w 11"/>
              <a:gd name="T3" fmla="*/ 0 h 3"/>
              <a:gd name="T4" fmla="*/ 2147483647 w 11"/>
              <a:gd name="T5" fmla="*/ 0 h 3"/>
              <a:gd name="T6" fmla="*/ 2147483647 w 11"/>
              <a:gd name="T7" fmla="*/ 2147483647 h 3"/>
              <a:gd name="T8" fmla="*/ 2147483647 w 11"/>
              <a:gd name="T9" fmla="*/ 2147483647 h 3"/>
              <a:gd name="T10" fmla="*/ 0 w 11"/>
              <a:gd name="T11" fmla="*/ 2147483647 h 3"/>
              <a:gd name="T12" fmla="*/ 0 60000 65536"/>
              <a:gd name="T13" fmla="*/ 0 60000 65536"/>
              <a:gd name="T14" fmla="*/ 0 60000 65536"/>
              <a:gd name="T15" fmla="*/ 0 60000 65536"/>
              <a:gd name="T16" fmla="*/ 0 60000 65536"/>
              <a:gd name="T17" fmla="*/ 0 60000 65536"/>
              <a:gd name="T18" fmla="*/ 0 w 11"/>
              <a:gd name="T19" fmla="*/ 0 h 3"/>
              <a:gd name="T20" fmla="*/ 11 w 1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1" h="3">
                <a:moveTo>
                  <a:pt x="0" y="2"/>
                </a:moveTo>
                <a:lnTo>
                  <a:pt x="4" y="0"/>
                </a:lnTo>
                <a:lnTo>
                  <a:pt x="10" y="0"/>
                </a:lnTo>
                <a:lnTo>
                  <a:pt x="11" y="2"/>
                </a:lnTo>
                <a:lnTo>
                  <a:pt x="7" y="3"/>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2" name="Freeform 637"/>
          <p:cNvSpPr>
            <a:spLocks/>
          </p:cNvSpPr>
          <p:nvPr/>
        </p:nvSpPr>
        <p:spPr bwMode="gray">
          <a:xfrm>
            <a:off x="5954305" y="1330858"/>
            <a:ext cx="15392" cy="13991"/>
          </a:xfrm>
          <a:custGeom>
            <a:avLst/>
            <a:gdLst>
              <a:gd name="T0" fmla="*/ 2147483647 w 8"/>
              <a:gd name="T1" fmla="*/ 0 h 7"/>
              <a:gd name="T2" fmla="*/ 2147483647 w 8"/>
              <a:gd name="T3" fmla="*/ 2147483647 h 7"/>
              <a:gd name="T4" fmla="*/ 2147483647 w 8"/>
              <a:gd name="T5" fmla="*/ 2147483647 h 7"/>
              <a:gd name="T6" fmla="*/ 2147483647 w 8"/>
              <a:gd name="T7" fmla="*/ 2147483647 h 7"/>
              <a:gd name="T8" fmla="*/ 0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7" y="0"/>
                </a:moveTo>
                <a:lnTo>
                  <a:pt x="8" y="2"/>
                </a:lnTo>
                <a:lnTo>
                  <a:pt x="8" y="6"/>
                </a:lnTo>
                <a:lnTo>
                  <a:pt x="1" y="7"/>
                </a:lnTo>
                <a:lnTo>
                  <a:pt x="0" y="5"/>
                </a:lnTo>
                <a:lnTo>
                  <a:pt x="1" y="1"/>
                </a:lnTo>
                <a:lnTo>
                  <a:pt x="7"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3" name="Freeform 638"/>
          <p:cNvSpPr>
            <a:spLocks/>
          </p:cNvSpPr>
          <p:nvPr/>
        </p:nvSpPr>
        <p:spPr bwMode="gray">
          <a:xfrm>
            <a:off x="5987887" y="1353243"/>
            <a:ext cx="15392" cy="1399"/>
          </a:xfrm>
          <a:custGeom>
            <a:avLst/>
            <a:gdLst>
              <a:gd name="T0" fmla="*/ 0 w 8"/>
              <a:gd name="T1" fmla="*/ 2147483646 h 1"/>
              <a:gd name="T2" fmla="*/ 2147483647 w 8"/>
              <a:gd name="T3" fmla="*/ 0 h 1"/>
              <a:gd name="T4" fmla="*/ 2147483647 w 8"/>
              <a:gd name="T5" fmla="*/ 0 h 1"/>
              <a:gd name="T6" fmla="*/ 2147483647 w 8"/>
              <a:gd name="T7" fmla="*/ 2147483646 h 1"/>
              <a:gd name="T8" fmla="*/ 2147483647 w 8"/>
              <a:gd name="T9" fmla="*/ 2147483646 h 1"/>
              <a:gd name="T10" fmla="*/ 0 w 8"/>
              <a:gd name="T11" fmla="*/ 2147483646 h 1"/>
              <a:gd name="T12" fmla="*/ 0 60000 65536"/>
              <a:gd name="T13" fmla="*/ 0 60000 65536"/>
              <a:gd name="T14" fmla="*/ 0 60000 65536"/>
              <a:gd name="T15" fmla="*/ 0 60000 65536"/>
              <a:gd name="T16" fmla="*/ 0 60000 65536"/>
              <a:gd name="T17" fmla="*/ 0 60000 65536"/>
              <a:gd name="T18" fmla="*/ 0 w 8"/>
              <a:gd name="T19" fmla="*/ 0 h 1"/>
              <a:gd name="T20" fmla="*/ 8 w 8"/>
              <a:gd name="T21" fmla="*/ 1 h 1"/>
            </a:gdLst>
            <a:ahLst/>
            <a:cxnLst>
              <a:cxn ang="T12">
                <a:pos x="T0" y="T1"/>
              </a:cxn>
              <a:cxn ang="T13">
                <a:pos x="T2" y="T3"/>
              </a:cxn>
              <a:cxn ang="T14">
                <a:pos x="T4" y="T5"/>
              </a:cxn>
              <a:cxn ang="T15">
                <a:pos x="T6" y="T7"/>
              </a:cxn>
              <a:cxn ang="T16">
                <a:pos x="T8" y="T9"/>
              </a:cxn>
              <a:cxn ang="T17">
                <a:pos x="T10" y="T11"/>
              </a:cxn>
            </a:cxnLst>
            <a:rect l="T18" t="T19" r="T20" b="T21"/>
            <a:pathLst>
              <a:path w="8" h="1">
                <a:moveTo>
                  <a:pt x="0" y="1"/>
                </a:moveTo>
                <a:lnTo>
                  <a:pt x="3" y="0"/>
                </a:lnTo>
                <a:lnTo>
                  <a:pt x="8" y="0"/>
                </a:lnTo>
                <a:lnTo>
                  <a:pt x="8" y="1"/>
                </a:lnTo>
                <a:lnTo>
                  <a:pt x="2" y="1"/>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4" name="Freeform 639"/>
          <p:cNvSpPr>
            <a:spLocks/>
          </p:cNvSpPr>
          <p:nvPr/>
        </p:nvSpPr>
        <p:spPr bwMode="gray">
          <a:xfrm>
            <a:off x="5894139" y="1330858"/>
            <a:ext cx="20989" cy="9794"/>
          </a:xfrm>
          <a:custGeom>
            <a:avLst/>
            <a:gdLst>
              <a:gd name="T0" fmla="*/ 2147483647 w 12"/>
              <a:gd name="T1" fmla="*/ 0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2147483647 w 12"/>
              <a:gd name="T13" fmla="*/ 0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8" y="0"/>
                </a:moveTo>
                <a:lnTo>
                  <a:pt x="10" y="0"/>
                </a:lnTo>
                <a:lnTo>
                  <a:pt x="12" y="2"/>
                </a:lnTo>
                <a:lnTo>
                  <a:pt x="11" y="5"/>
                </a:lnTo>
                <a:lnTo>
                  <a:pt x="5" y="5"/>
                </a:lnTo>
                <a:lnTo>
                  <a:pt x="0" y="3"/>
                </a:lnTo>
                <a:lnTo>
                  <a:pt x="8"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5" name="Freeform 640"/>
          <p:cNvSpPr>
            <a:spLocks/>
          </p:cNvSpPr>
          <p:nvPr/>
        </p:nvSpPr>
        <p:spPr bwMode="gray">
          <a:xfrm>
            <a:off x="5920723" y="1321064"/>
            <a:ext cx="6996" cy="4197"/>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2147483646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0"/>
                </a:moveTo>
                <a:lnTo>
                  <a:pt x="0" y="0"/>
                </a:lnTo>
                <a:lnTo>
                  <a:pt x="0" y="3"/>
                </a:lnTo>
                <a:lnTo>
                  <a:pt x="3" y="3"/>
                </a:lnTo>
                <a:lnTo>
                  <a:pt x="4" y="2"/>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6" name="Freeform 641"/>
          <p:cNvSpPr>
            <a:spLocks/>
          </p:cNvSpPr>
          <p:nvPr/>
        </p:nvSpPr>
        <p:spPr bwMode="gray">
          <a:xfrm>
            <a:off x="5931919" y="1323861"/>
            <a:ext cx="12593" cy="5596"/>
          </a:xfrm>
          <a:custGeom>
            <a:avLst/>
            <a:gdLst>
              <a:gd name="T0" fmla="*/ 2147483647 w 7"/>
              <a:gd name="T1" fmla="*/ 0 h 3"/>
              <a:gd name="T2" fmla="*/ 2147483647 w 7"/>
              <a:gd name="T3" fmla="*/ 2147483647 h 3"/>
              <a:gd name="T4" fmla="*/ 0 w 7"/>
              <a:gd name="T5" fmla="*/ 2147483647 h 3"/>
              <a:gd name="T6" fmla="*/ 0 w 7"/>
              <a:gd name="T7" fmla="*/ 2147483647 h 3"/>
              <a:gd name="T8" fmla="*/ 2147483647 w 7"/>
              <a:gd name="T9" fmla="*/ 2147483647 h 3"/>
              <a:gd name="T10" fmla="*/ 2147483647 w 7"/>
              <a:gd name="T11" fmla="*/ 2147483647 h 3"/>
              <a:gd name="T12" fmla="*/ 2147483647 w 7"/>
              <a:gd name="T13" fmla="*/ 0 h 3"/>
              <a:gd name="T14" fmla="*/ 2147483647 w 7"/>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
              <a:gd name="T26" fmla="*/ 7 w 7"/>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
                <a:moveTo>
                  <a:pt x="2" y="0"/>
                </a:moveTo>
                <a:lnTo>
                  <a:pt x="3" y="1"/>
                </a:lnTo>
                <a:lnTo>
                  <a:pt x="0" y="2"/>
                </a:lnTo>
                <a:lnTo>
                  <a:pt x="0" y="3"/>
                </a:lnTo>
                <a:lnTo>
                  <a:pt x="5" y="3"/>
                </a:lnTo>
                <a:lnTo>
                  <a:pt x="7" y="1"/>
                </a:lnTo>
                <a:lnTo>
                  <a:pt x="4" y="0"/>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7" name="Freeform 642"/>
          <p:cNvSpPr>
            <a:spLocks/>
          </p:cNvSpPr>
          <p:nvPr/>
        </p:nvSpPr>
        <p:spPr bwMode="gray">
          <a:xfrm>
            <a:off x="5938914" y="1330858"/>
            <a:ext cx="11194" cy="6995"/>
          </a:xfrm>
          <a:custGeom>
            <a:avLst/>
            <a:gdLst>
              <a:gd name="T0" fmla="*/ 2147483647 w 6"/>
              <a:gd name="T1" fmla="*/ 2147483647 h 3"/>
              <a:gd name="T2" fmla="*/ 0 w 6"/>
              <a:gd name="T3" fmla="*/ 2147483647 h 3"/>
              <a:gd name="T4" fmla="*/ 0 w 6"/>
              <a:gd name="T5" fmla="*/ 2147483647 h 3"/>
              <a:gd name="T6" fmla="*/ 2147483647 w 6"/>
              <a:gd name="T7" fmla="*/ 2147483647 h 3"/>
              <a:gd name="T8" fmla="*/ 2147483647 w 6"/>
              <a:gd name="T9" fmla="*/ 0 h 3"/>
              <a:gd name="T10" fmla="*/ 2147483647 w 6"/>
              <a:gd name="T11" fmla="*/ 2147483647 h 3"/>
              <a:gd name="T12" fmla="*/ 2147483647 w 6"/>
              <a:gd name="T13" fmla="*/ 2147483647 h 3"/>
              <a:gd name="T14" fmla="*/ 0 60000 65536"/>
              <a:gd name="T15" fmla="*/ 0 60000 65536"/>
              <a:gd name="T16" fmla="*/ 0 60000 65536"/>
              <a:gd name="T17" fmla="*/ 0 60000 65536"/>
              <a:gd name="T18" fmla="*/ 0 60000 65536"/>
              <a:gd name="T19" fmla="*/ 0 60000 65536"/>
              <a:gd name="T20" fmla="*/ 0 60000 65536"/>
              <a:gd name="T21" fmla="*/ 0 w 6"/>
              <a:gd name="T22" fmla="*/ 0 h 3"/>
              <a:gd name="T23" fmla="*/ 6 w 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3">
                <a:moveTo>
                  <a:pt x="3" y="3"/>
                </a:moveTo>
                <a:lnTo>
                  <a:pt x="0" y="2"/>
                </a:lnTo>
                <a:lnTo>
                  <a:pt x="0" y="1"/>
                </a:lnTo>
                <a:lnTo>
                  <a:pt x="3" y="1"/>
                </a:lnTo>
                <a:lnTo>
                  <a:pt x="6" y="0"/>
                </a:lnTo>
                <a:lnTo>
                  <a:pt x="5" y="2"/>
                </a:lnTo>
                <a:lnTo>
                  <a:pt x="3"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8" name="Freeform 643"/>
          <p:cNvSpPr>
            <a:spLocks/>
          </p:cNvSpPr>
          <p:nvPr/>
        </p:nvSpPr>
        <p:spPr bwMode="gray">
          <a:xfrm>
            <a:off x="5920725" y="1333655"/>
            <a:ext cx="4198" cy="4197"/>
          </a:xfrm>
          <a:custGeom>
            <a:avLst/>
            <a:gdLst>
              <a:gd name="T0" fmla="*/ 0 w 2"/>
              <a:gd name="T1" fmla="*/ 0 h 3"/>
              <a:gd name="T2" fmla="*/ 0 w 2"/>
              <a:gd name="T3" fmla="*/ 2147483646 h 3"/>
              <a:gd name="T4" fmla="*/ 2147483647 w 2"/>
              <a:gd name="T5" fmla="*/ 2147483646 h 3"/>
              <a:gd name="T6" fmla="*/ 2147483647 w 2"/>
              <a:gd name="T7" fmla="*/ 2147483646 h 3"/>
              <a:gd name="T8" fmla="*/ 2147483647 w 2"/>
              <a:gd name="T9" fmla="*/ 0 h 3"/>
              <a:gd name="T10" fmla="*/ 0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0" y="0"/>
                </a:moveTo>
                <a:lnTo>
                  <a:pt x="0" y="3"/>
                </a:lnTo>
                <a:lnTo>
                  <a:pt x="2" y="3"/>
                </a:lnTo>
                <a:lnTo>
                  <a:pt x="2" y="2"/>
                </a:lnTo>
                <a:lnTo>
                  <a:pt x="1" y="0"/>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69" name="Freeform 644"/>
          <p:cNvSpPr>
            <a:spLocks/>
          </p:cNvSpPr>
          <p:nvPr/>
        </p:nvSpPr>
        <p:spPr bwMode="gray">
          <a:xfrm>
            <a:off x="5796190" y="1304275"/>
            <a:ext cx="82556" cy="46169"/>
          </a:xfrm>
          <a:custGeom>
            <a:avLst/>
            <a:gdLst>
              <a:gd name="T0" fmla="*/ 2147483647 w 45"/>
              <a:gd name="T1" fmla="*/ 0 h 25"/>
              <a:gd name="T2" fmla="*/ 2147483647 w 45"/>
              <a:gd name="T3" fmla="*/ 2147483647 h 25"/>
              <a:gd name="T4" fmla="*/ 2147483647 w 45"/>
              <a:gd name="T5" fmla="*/ 2147483647 h 25"/>
              <a:gd name="T6" fmla="*/ 2147483647 w 45"/>
              <a:gd name="T7" fmla="*/ 2147483647 h 25"/>
              <a:gd name="T8" fmla="*/ 2147483647 w 45"/>
              <a:gd name="T9" fmla="*/ 2147483647 h 25"/>
              <a:gd name="T10" fmla="*/ 2147483647 w 45"/>
              <a:gd name="T11" fmla="*/ 2147483647 h 25"/>
              <a:gd name="T12" fmla="*/ 2147483647 w 45"/>
              <a:gd name="T13" fmla="*/ 2147483647 h 25"/>
              <a:gd name="T14" fmla="*/ 2147483647 w 45"/>
              <a:gd name="T15" fmla="*/ 2147483647 h 25"/>
              <a:gd name="T16" fmla="*/ 2147483647 w 45"/>
              <a:gd name="T17" fmla="*/ 2147483647 h 25"/>
              <a:gd name="T18" fmla="*/ 2147483647 w 45"/>
              <a:gd name="T19" fmla="*/ 2147483647 h 25"/>
              <a:gd name="T20" fmla="*/ 2147483647 w 45"/>
              <a:gd name="T21" fmla="*/ 2147483647 h 25"/>
              <a:gd name="T22" fmla="*/ 2147483647 w 45"/>
              <a:gd name="T23" fmla="*/ 2147483647 h 25"/>
              <a:gd name="T24" fmla="*/ 2147483647 w 45"/>
              <a:gd name="T25" fmla="*/ 2147483647 h 25"/>
              <a:gd name="T26" fmla="*/ 2147483647 w 45"/>
              <a:gd name="T27" fmla="*/ 2147483647 h 25"/>
              <a:gd name="T28" fmla="*/ 2147483647 w 45"/>
              <a:gd name="T29" fmla="*/ 2147483647 h 25"/>
              <a:gd name="T30" fmla="*/ 2147483647 w 45"/>
              <a:gd name="T31" fmla="*/ 2147483647 h 25"/>
              <a:gd name="T32" fmla="*/ 2147483647 w 45"/>
              <a:gd name="T33" fmla="*/ 2147483647 h 25"/>
              <a:gd name="T34" fmla="*/ 2147483647 w 45"/>
              <a:gd name="T35" fmla="*/ 2147483647 h 25"/>
              <a:gd name="T36" fmla="*/ 2147483647 w 45"/>
              <a:gd name="T37" fmla="*/ 2147483647 h 25"/>
              <a:gd name="T38" fmla="*/ 2147483647 w 45"/>
              <a:gd name="T39" fmla="*/ 2147483647 h 25"/>
              <a:gd name="T40" fmla="*/ 2147483647 w 45"/>
              <a:gd name="T41" fmla="*/ 2147483647 h 25"/>
              <a:gd name="T42" fmla="*/ 2147483647 w 45"/>
              <a:gd name="T43" fmla="*/ 2147483647 h 25"/>
              <a:gd name="T44" fmla="*/ 0 w 45"/>
              <a:gd name="T45" fmla="*/ 2147483647 h 25"/>
              <a:gd name="T46" fmla="*/ 2147483647 w 45"/>
              <a:gd name="T47" fmla="*/ 2147483647 h 25"/>
              <a:gd name="T48" fmla="*/ 2147483647 w 45"/>
              <a:gd name="T49" fmla="*/ 2147483647 h 25"/>
              <a:gd name="T50" fmla="*/ 0 w 45"/>
              <a:gd name="T51" fmla="*/ 2147483647 h 25"/>
              <a:gd name="T52" fmla="*/ 0 w 45"/>
              <a:gd name="T53" fmla="*/ 2147483647 h 25"/>
              <a:gd name="T54" fmla="*/ 2147483647 w 45"/>
              <a:gd name="T55" fmla="*/ 2147483647 h 25"/>
              <a:gd name="T56" fmla="*/ 2147483647 w 45"/>
              <a:gd name="T57" fmla="*/ 2147483647 h 25"/>
              <a:gd name="T58" fmla="*/ 2147483647 w 45"/>
              <a:gd name="T59" fmla="*/ 2147483647 h 25"/>
              <a:gd name="T60" fmla="*/ 2147483647 w 45"/>
              <a:gd name="T61" fmla="*/ 2147483647 h 25"/>
              <a:gd name="T62" fmla="*/ 2147483647 w 45"/>
              <a:gd name="T63" fmla="*/ 2147483647 h 25"/>
              <a:gd name="T64" fmla="*/ 2147483647 w 45"/>
              <a:gd name="T65" fmla="*/ 0 h 25"/>
              <a:gd name="T66" fmla="*/ 2147483647 w 45"/>
              <a:gd name="T67" fmla="*/ 0 h 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
              <a:gd name="T103" fmla="*/ 0 h 25"/>
              <a:gd name="T104" fmla="*/ 45 w 45"/>
              <a:gd name="T105" fmla="*/ 25 h 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 h="25">
                <a:moveTo>
                  <a:pt x="40" y="0"/>
                </a:moveTo>
                <a:lnTo>
                  <a:pt x="42" y="1"/>
                </a:lnTo>
                <a:lnTo>
                  <a:pt x="36" y="4"/>
                </a:lnTo>
                <a:lnTo>
                  <a:pt x="36" y="5"/>
                </a:lnTo>
                <a:lnTo>
                  <a:pt x="45" y="5"/>
                </a:lnTo>
                <a:lnTo>
                  <a:pt x="45" y="7"/>
                </a:lnTo>
                <a:lnTo>
                  <a:pt x="45" y="10"/>
                </a:lnTo>
                <a:lnTo>
                  <a:pt x="43" y="11"/>
                </a:lnTo>
                <a:lnTo>
                  <a:pt x="36" y="11"/>
                </a:lnTo>
                <a:lnTo>
                  <a:pt x="33" y="12"/>
                </a:lnTo>
                <a:lnTo>
                  <a:pt x="33" y="13"/>
                </a:lnTo>
                <a:lnTo>
                  <a:pt x="36" y="14"/>
                </a:lnTo>
                <a:lnTo>
                  <a:pt x="35" y="16"/>
                </a:lnTo>
                <a:lnTo>
                  <a:pt x="21" y="16"/>
                </a:lnTo>
                <a:lnTo>
                  <a:pt x="22" y="18"/>
                </a:lnTo>
                <a:lnTo>
                  <a:pt x="21" y="21"/>
                </a:lnTo>
                <a:lnTo>
                  <a:pt x="14" y="25"/>
                </a:lnTo>
                <a:lnTo>
                  <a:pt x="9" y="25"/>
                </a:lnTo>
                <a:lnTo>
                  <a:pt x="9" y="24"/>
                </a:lnTo>
                <a:lnTo>
                  <a:pt x="13" y="22"/>
                </a:lnTo>
                <a:lnTo>
                  <a:pt x="12" y="21"/>
                </a:lnTo>
                <a:lnTo>
                  <a:pt x="4" y="20"/>
                </a:lnTo>
                <a:lnTo>
                  <a:pt x="0" y="18"/>
                </a:lnTo>
                <a:lnTo>
                  <a:pt x="2" y="16"/>
                </a:lnTo>
                <a:lnTo>
                  <a:pt x="8" y="14"/>
                </a:lnTo>
                <a:lnTo>
                  <a:pt x="0" y="10"/>
                </a:lnTo>
                <a:lnTo>
                  <a:pt x="0" y="8"/>
                </a:lnTo>
                <a:lnTo>
                  <a:pt x="24" y="8"/>
                </a:lnTo>
                <a:lnTo>
                  <a:pt x="25" y="5"/>
                </a:lnTo>
                <a:lnTo>
                  <a:pt x="29" y="4"/>
                </a:lnTo>
                <a:lnTo>
                  <a:pt x="33" y="4"/>
                </a:lnTo>
                <a:lnTo>
                  <a:pt x="29" y="1"/>
                </a:lnTo>
                <a:lnTo>
                  <a:pt x="31" y="0"/>
                </a:lnTo>
                <a:lnTo>
                  <a:pt x="4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0" name="Freeform 645"/>
          <p:cNvSpPr>
            <a:spLocks/>
          </p:cNvSpPr>
          <p:nvPr/>
        </p:nvSpPr>
        <p:spPr bwMode="gray">
          <a:xfrm>
            <a:off x="5755612" y="1305674"/>
            <a:ext cx="81156" cy="22385"/>
          </a:xfrm>
          <a:custGeom>
            <a:avLst/>
            <a:gdLst>
              <a:gd name="T0" fmla="*/ 2147483647 w 44"/>
              <a:gd name="T1" fmla="*/ 2147483647 h 12"/>
              <a:gd name="T2" fmla="*/ 2147483647 w 44"/>
              <a:gd name="T3" fmla="*/ 2147483647 h 12"/>
              <a:gd name="T4" fmla="*/ 2147483647 w 44"/>
              <a:gd name="T5" fmla="*/ 2147483647 h 12"/>
              <a:gd name="T6" fmla="*/ 2147483647 w 44"/>
              <a:gd name="T7" fmla="*/ 2147483647 h 12"/>
              <a:gd name="T8" fmla="*/ 2147483647 w 44"/>
              <a:gd name="T9" fmla="*/ 0 h 12"/>
              <a:gd name="T10" fmla="*/ 2147483647 w 44"/>
              <a:gd name="T11" fmla="*/ 2147483647 h 12"/>
              <a:gd name="T12" fmla="*/ 2147483647 w 44"/>
              <a:gd name="T13" fmla="*/ 2147483647 h 12"/>
              <a:gd name="T14" fmla="*/ 0 w 44"/>
              <a:gd name="T15" fmla="*/ 2147483647 h 12"/>
              <a:gd name="T16" fmla="*/ 0 w 44"/>
              <a:gd name="T17" fmla="*/ 2147483647 h 12"/>
              <a:gd name="T18" fmla="*/ 2147483647 w 44"/>
              <a:gd name="T19" fmla="*/ 2147483647 h 12"/>
              <a:gd name="T20" fmla="*/ 2147483647 w 44"/>
              <a:gd name="T21" fmla="*/ 2147483647 h 12"/>
              <a:gd name="T22" fmla="*/ 2147483647 w 44"/>
              <a:gd name="T23" fmla="*/ 2147483647 h 12"/>
              <a:gd name="T24" fmla="*/ 2147483647 w 44"/>
              <a:gd name="T25" fmla="*/ 2147483647 h 12"/>
              <a:gd name="T26" fmla="*/ 2147483647 w 44"/>
              <a:gd name="T27" fmla="*/ 2147483647 h 12"/>
              <a:gd name="T28" fmla="*/ 2147483647 w 44"/>
              <a:gd name="T29" fmla="*/ 2147483647 h 12"/>
              <a:gd name="T30" fmla="*/ 2147483647 w 44"/>
              <a:gd name="T31" fmla="*/ 2147483647 h 12"/>
              <a:gd name="T32" fmla="*/ 2147483647 w 44"/>
              <a:gd name="T33" fmla="*/ 2147483647 h 12"/>
              <a:gd name="T34" fmla="*/ 2147483647 w 44"/>
              <a:gd name="T35" fmla="*/ 2147483647 h 12"/>
              <a:gd name="T36" fmla="*/ 2147483647 w 44"/>
              <a:gd name="T37" fmla="*/ 2147483647 h 12"/>
              <a:gd name="T38" fmla="*/ 2147483647 w 44"/>
              <a:gd name="T39" fmla="*/ 2147483647 h 12"/>
              <a:gd name="T40" fmla="*/ 2147483647 w 44"/>
              <a:gd name="T41" fmla="*/ 2147483647 h 12"/>
              <a:gd name="T42" fmla="*/ 2147483647 w 44"/>
              <a:gd name="T43" fmla="*/ 2147483647 h 12"/>
              <a:gd name="T44" fmla="*/ 2147483647 w 44"/>
              <a:gd name="T45" fmla="*/ 2147483647 h 12"/>
              <a:gd name="T46" fmla="*/ 2147483647 w 44"/>
              <a:gd name="T47" fmla="*/ 2147483647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12"/>
              <a:gd name="T74" fmla="*/ 44 w 44"/>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12">
                <a:moveTo>
                  <a:pt x="44" y="4"/>
                </a:moveTo>
                <a:lnTo>
                  <a:pt x="40" y="1"/>
                </a:lnTo>
                <a:lnTo>
                  <a:pt x="32" y="1"/>
                </a:lnTo>
                <a:lnTo>
                  <a:pt x="20" y="1"/>
                </a:lnTo>
                <a:lnTo>
                  <a:pt x="18" y="0"/>
                </a:lnTo>
                <a:lnTo>
                  <a:pt x="14" y="2"/>
                </a:lnTo>
                <a:lnTo>
                  <a:pt x="2" y="4"/>
                </a:lnTo>
                <a:lnTo>
                  <a:pt x="0" y="6"/>
                </a:lnTo>
                <a:lnTo>
                  <a:pt x="0" y="7"/>
                </a:lnTo>
                <a:lnTo>
                  <a:pt x="1" y="9"/>
                </a:lnTo>
                <a:lnTo>
                  <a:pt x="1" y="10"/>
                </a:lnTo>
                <a:lnTo>
                  <a:pt x="5" y="10"/>
                </a:lnTo>
                <a:lnTo>
                  <a:pt x="10" y="12"/>
                </a:lnTo>
                <a:lnTo>
                  <a:pt x="11" y="11"/>
                </a:lnTo>
                <a:lnTo>
                  <a:pt x="16" y="12"/>
                </a:lnTo>
                <a:lnTo>
                  <a:pt x="19" y="11"/>
                </a:lnTo>
                <a:lnTo>
                  <a:pt x="18" y="9"/>
                </a:lnTo>
                <a:lnTo>
                  <a:pt x="14" y="9"/>
                </a:lnTo>
                <a:lnTo>
                  <a:pt x="14" y="7"/>
                </a:lnTo>
                <a:lnTo>
                  <a:pt x="23" y="2"/>
                </a:lnTo>
                <a:lnTo>
                  <a:pt x="32" y="3"/>
                </a:lnTo>
                <a:lnTo>
                  <a:pt x="34" y="5"/>
                </a:lnTo>
                <a:lnTo>
                  <a:pt x="38" y="5"/>
                </a:lnTo>
                <a:lnTo>
                  <a:pt x="44"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1" name="Freeform 646"/>
          <p:cNvSpPr>
            <a:spLocks/>
          </p:cNvSpPr>
          <p:nvPr/>
        </p:nvSpPr>
        <p:spPr bwMode="gray">
          <a:xfrm>
            <a:off x="5849364" y="1337851"/>
            <a:ext cx="12593" cy="9794"/>
          </a:xfrm>
          <a:custGeom>
            <a:avLst/>
            <a:gdLst>
              <a:gd name="T0" fmla="*/ 0 w 7"/>
              <a:gd name="T1" fmla="*/ 2147483647 h 5"/>
              <a:gd name="T2" fmla="*/ 0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0" y="4"/>
                </a:lnTo>
                <a:lnTo>
                  <a:pt x="1" y="5"/>
                </a:lnTo>
                <a:lnTo>
                  <a:pt x="7" y="4"/>
                </a:lnTo>
                <a:lnTo>
                  <a:pt x="5" y="0"/>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2" name="Freeform 647"/>
          <p:cNvSpPr>
            <a:spLocks/>
          </p:cNvSpPr>
          <p:nvPr/>
        </p:nvSpPr>
        <p:spPr bwMode="gray">
          <a:xfrm>
            <a:off x="5859156" y="1346245"/>
            <a:ext cx="18190" cy="8394"/>
          </a:xfrm>
          <a:custGeom>
            <a:avLst/>
            <a:gdLst>
              <a:gd name="T0" fmla="*/ 0 w 10"/>
              <a:gd name="T1" fmla="*/ 2147483647 h 5"/>
              <a:gd name="T2" fmla="*/ 2147483647 w 10"/>
              <a:gd name="T3" fmla="*/ 2147483647 h 5"/>
              <a:gd name="T4" fmla="*/ 2147483647 w 10"/>
              <a:gd name="T5" fmla="*/ 2147483647 h 5"/>
              <a:gd name="T6" fmla="*/ 2147483647 w 10"/>
              <a:gd name="T7" fmla="*/ 2147483647 h 5"/>
              <a:gd name="T8" fmla="*/ 2147483647 w 10"/>
              <a:gd name="T9" fmla="*/ 0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2"/>
                </a:moveTo>
                <a:lnTo>
                  <a:pt x="6" y="4"/>
                </a:lnTo>
                <a:lnTo>
                  <a:pt x="10" y="5"/>
                </a:lnTo>
                <a:lnTo>
                  <a:pt x="10" y="1"/>
                </a:lnTo>
                <a:lnTo>
                  <a:pt x="8" y="0"/>
                </a:lnTo>
                <a:lnTo>
                  <a:pt x="6"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3" name="Freeform 648"/>
          <p:cNvSpPr>
            <a:spLocks/>
          </p:cNvSpPr>
          <p:nvPr/>
        </p:nvSpPr>
        <p:spPr bwMode="gray">
          <a:xfrm>
            <a:off x="5836770" y="1346247"/>
            <a:ext cx="12593" cy="5596"/>
          </a:xfrm>
          <a:custGeom>
            <a:avLst/>
            <a:gdLst>
              <a:gd name="T0" fmla="*/ 0 w 7"/>
              <a:gd name="T1" fmla="*/ 2147483647 h 3"/>
              <a:gd name="T2" fmla="*/ 2147483647 w 7"/>
              <a:gd name="T3" fmla="*/ 2147483647 h 3"/>
              <a:gd name="T4" fmla="*/ 2147483647 w 7"/>
              <a:gd name="T5" fmla="*/ 0 h 3"/>
              <a:gd name="T6" fmla="*/ 2147483647 w 7"/>
              <a:gd name="T7" fmla="*/ 2147483647 h 3"/>
              <a:gd name="T8" fmla="*/ 0 w 7"/>
              <a:gd name="T9" fmla="*/ 2147483647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2" y="1"/>
                </a:lnTo>
                <a:lnTo>
                  <a:pt x="4" y="0"/>
                </a:lnTo>
                <a:lnTo>
                  <a:pt x="7" y="1"/>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4" name="Freeform 649"/>
          <p:cNvSpPr>
            <a:spLocks/>
          </p:cNvSpPr>
          <p:nvPr/>
        </p:nvSpPr>
        <p:spPr bwMode="gray">
          <a:xfrm>
            <a:off x="5868953" y="1294482"/>
            <a:ext cx="8395" cy="5596"/>
          </a:xfrm>
          <a:custGeom>
            <a:avLst/>
            <a:gdLst>
              <a:gd name="T0" fmla="*/ 2147483647 w 4"/>
              <a:gd name="T1" fmla="*/ 2147483647 h 3"/>
              <a:gd name="T2" fmla="*/ 0 w 4"/>
              <a:gd name="T3" fmla="*/ 2147483647 h 3"/>
              <a:gd name="T4" fmla="*/ 0 w 4"/>
              <a:gd name="T5" fmla="*/ 2147483647 h 3"/>
              <a:gd name="T6" fmla="*/ 2147483647 w 4"/>
              <a:gd name="T7" fmla="*/ 0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3"/>
                </a:moveTo>
                <a:lnTo>
                  <a:pt x="0" y="2"/>
                </a:lnTo>
                <a:lnTo>
                  <a:pt x="0" y="1"/>
                </a:lnTo>
                <a:lnTo>
                  <a:pt x="3" y="0"/>
                </a:lnTo>
                <a:lnTo>
                  <a:pt x="4" y="2"/>
                </a:lnTo>
                <a:lnTo>
                  <a:pt x="2"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5" name="Freeform 650"/>
          <p:cNvSpPr>
            <a:spLocks/>
          </p:cNvSpPr>
          <p:nvPr/>
        </p:nvSpPr>
        <p:spPr bwMode="gray">
          <a:xfrm>
            <a:off x="5881546" y="1609272"/>
            <a:ext cx="99347" cy="99334"/>
          </a:xfrm>
          <a:custGeom>
            <a:avLst/>
            <a:gdLst>
              <a:gd name="T0" fmla="*/ 2147483647 w 54"/>
              <a:gd name="T1" fmla="*/ 2147483647 h 55"/>
              <a:gd name="T2" fmla="*/ 2147483647 w 54"/>
              <a:gd name="T3" fmla="*/ 2147483647 h 55"/>
              <a:gd name="T4" fmla="*/ 2147483647 w 54"/>
              <a:gd name="T5" fmla="*/ 2147483647 h 55"/>
              <a:gd name="T6" fmla="*/ 2147483647 w 54"/>
              <a:gd name="T7" fmla="*/ 2147483647 h 55"/>
              <a:gd name="T8" fmla="*/ 2147483647 w 54"/>
              <a:gd name="T9" fmla="*/ 2147483647 h 55"/>
              <a:gd name="T10" fmla="*/ 2147483647 w 54"/>
              <a:gd name="T11" fmla="*/ 2147483647 h 55"/>
              <a:gd name="T12" fmla="*/ 2147483647 w 54"/>
              <a:gd name="T13" fmla="*/ 2147483647 h 55"/>
              <a:gd name="T14" fmla="*/ 2147483647 w 54"/>
              <a:gd name="T15" fmla="*/ 2147483647 h 55"/>
              <a:gd name="T16" fmla="*/ 2147483647 w 54"/>
              <a:gd name="T17" fmla="*/ 2147483647 h 55"/>
              <a:gd name="T18" fmla="*/ 2147483647 w 54"/>
              <a:gd name="T19" fmla="*/ 2147483647 h 55"/>
              <a:gd name="T20" fmla="*/ 2147483647 w 54"/>
              <a:gd name="T21" fmla="*/ 2147483647 h 55"/>
              <a:gd name="T22" fmla="*/ 2147483647 w 54"/>
              <a:gd name="T23" fmla="*/ 2147483647 h 55"/>
              <a:gd name="T24" fmla="*/ 2147483647 w 54"/>
              <a:gd name="T25" fmla="*/ 2147483647 h 55"/>
              <a:gd name="T26" fmla="*/ 2147483647 w 54"/>
              <a:gd name="T27" fmla="*/ 2147483647 h 55"/>
              <a:gd name="T28" fmla="*/ 2147483647 w 54"/>
              <a:gd name="T29" fmla="*/ 2147483647 h 55"/>
              <a:gd name="T30" fmla="*/ 2147483647 w 54"/>
              <a:gd name="T31" fmla="*/ 2147483647 h 55"/>
              <a:gd name="T32" fmla="*/ 2147483647 w 54"/>
              <a:gd name="T33" fmla="*/ 2147483647 h 55"/>
              <a:gd name="T34" fmla="*/ 2147483647 w 54"/>
              <a:gd name="T35" fmla="*/ 2147483647 h 55"/>
              <a:gd name="T36" fmla="*/ 0 w 54"/>
              <a:gd name="T37" fmla="*/ 2147483647 h 55"/>
              <a:gd name="T38" fmla="*/ 2147483647 w 54"/>
              <a:gd name="T39" fmla="*/ 2147483647 h 55"/>
              <a:gd name="T40" fmla="*/ 2147483647 w 54"/>
              <a:gd name="T41" fmla="*/ 2147483647 h 55"/>
              <a:gd name="T42" fmla="*/ 2147483647 w 54"/>
              <a:gd name="T43" fmla="*/ 2147483647 h 55"/>
              <a:gd name="T44" fmla="*/ 2147483647 w 54"/>
              <a:gd name="T45" fmla="*/ 2147483647 h 55"/>
              <a:gd name="T46" fmla="*/ 2147483647 w 54"/>
              <a:gd name="T47" fmla="*/ 2147483647 h 55"/>
              <a:gd name="T48" fmla="*/ 2147483647 w 54"/>
              <a:gd name="T49" fmla="*/ 2147483647 h 55"/>
              <a:gd name="T50" fmla="*/ 2147483647 w 54"/>
              <a:gd name="T51" fmla="*/ 2147483647 h 55"/>
              <a:gd name="T52" fmla="*/ 2147483647 w 54"/>
              <a:gd name="T53" fmla="*/ 2147483647 h 55"/>
              <a:gd name="T54" fmla="*/ 2147483647 w 54"/>
              <a:gd name="T55" fmla="*/ 0 h 55"/>
              <a:gd name="T56" fmla="*/ 2147483647 w 54"/>
              <a:gd name="T57" fmla="*/ 2147483647 h 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55"/>
              <a:gd name="T89" fmla="*/ 54 w 54"/>
              <a:gd name="T90" fmla="*/ 55 h 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55">
                <a:moveTo>
                  <a:pt x="45" y="4"/>
                </a:moveTo>
                <a:lnTo>
                  <a:pt x="41" y="13"/>
                </a:lnTo>
                <a:lnTo>
                  <a:pt x="36" y="14"/>
                </a:lnTo>
                <a:lnTo>
                  <a:pt x="35" y="30"/>
                </a:lnTo>
                <a:lnTo>
                  <a:pt x="38" y="36"/>
                </a:lnTo>
                <a:lnTo>
                  <a:pt x="54" y="47"/>
                </a:lnTo>
                <a:lnTo>
                  <a:pt x="53" y="51"/>
                </a:lnTo>
                <a:lnTo>
                  <a:pt x="45" y="53"/>
                </a:lnTo>
                <a:lnTo>
                  <a:pt x="36" y="55"/>
                </a:lnTo>
                <a:lnTo>
                  <a:pt x="27" y="50"/>
                </a:lnTo>
                <a:lnTo>
                  <a:pt x="19" y="50"/>
                </a:lnTo>
                <a:lnTo>
                  <a:pt x="19" y="45"/>
                </a:lnTo>
                <a:lnTo>
                  <a:pt x="22" y="39"/>
                </a:lnTo>
                <a:lnTo>
                  <a:pt x="17" y="38"/>
                </a:lnTo>
                <a:lnTo>
                  <a:pt x="10" y="36"/>
                </a:lnTo>
                <a:lnTo>
                  <a:pt x="9" y="33"/>
                </a:lnTo>
                <a:lnTo>
                  <a:pt x="5" y="37"/>
                </a:lnTo>
                <a:lnTo>
                  <a:pt x="1" y="35"/>
                </a:lnTo>
                <a:lnTo>
                  <a:pt x="0" y="31"/>
                </a:lnTo>
                <a:lnTo>
                  <a:pt x="2" y="24"/>
                </a:lnTo>
                <a:lnTo>
                  <a:pt x="8" y="23"/>
                </a:lnTo>
                <a:lnTo>
                  <a:pt x="11" y="19"/>
                </a:lnTo>
                <a:lnTo>
                  <a:pt x="12" y="14"/>
                </a:lnTo>
                <a:lnTo>
                  <a:pt x="9" y="11"/>
                </a:lnTo>
                <a:lnTo>
                  <a:pt x="11" y="7"/>
                </a:lnTo>
                <a:lnTo>
                  <a:pt x="15" y="7"/>
                </a:lnTo>
                <a:lnTo>
                  <a:pt x="18" y="1"/>
                </a:lnTo>
                <a:lnTo>
                  <a:pt x="37" y="0"/>
                </a:lnTo>
                <a:lnTo>
                  <a:pt x="45"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6" name="Freeform 651"/>
          <p:cNvSpPr>
            <a:spLocks/>
          </p:cNvSpPr>
          <p:nvPr/>
        </p:nvSpPr>
        <p:spPr bwMode="gray">
          <a:xfrm>
            <a:off x="5891341" y="1677827"/>
            <a:ext cx="19589" cy="11193"/>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4" y="0"/>
                </a:moveTo>
                <a:lnTo>
                  <a:pt x="11" y="4"/>
                </a:lnTo>
                <a:lnTo>
                  <a:pt x="10" y="6"/>
                </a:lnTo>
                <a:lnTo>
                  <a:pt x="0" y="1"/>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7" name="Freeform 652"/>
          <p:cNvSpPr>
            <a:spLocks/>
          </p:cNvSpPr>
          <p:nvPr/>
        </p:nvSpPr>
        <p:spPr bwMode="gray">
          <a:xfrm>
            <a:off x="6269138" y="1613469"/>
            <a:ext cx="12593" cy="5596"/>
          </a:xfrm>
          <a:custGeom>
            <a:avLst/>
            <a:gdLst>
              <a:gd name="T0" fmla="*/ 2147483647 w 7"/>
              <a:gd name="T1" fmla="*/ 2147483647 h 3"/>
              <a:gd name="T2" fmla="*/ 2147483647 w 7"/>
              <a:gd name="T3" fmla="*/ 2147483647 h 3"/>
              <a:gd name="T4" fmla="*/ 2147483647 w 7"/>
              <a:gd name="T5" fmla="*/ 0 h 3"/>
              <a:gd name="T6" fmla="*/ 2147483647 w 7"/>
              <a:gd name="T7" fmla="*/ 0 h 3"/>
              <a:gd name="T8" fmla="*/ 0 w 7"/>
              <a:gd name="T9" fmla="*/ 0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3"/>
                </a:moveTo>
                <a:lnTo>
                  <a:pt x="6" y="2"/>
                </a:lnTo>
                <a:lnTo>
                  <a:pt x="7" y="0"/>
                </a:lnTo>
                <a:lnTo>
                  <a:pt x="2" y="0"/>
                </a:lnTo>
                <a:lnTo>
                  <a:pt x="0" y="0"/>
                </a:lnTo>
                <a:lnTo>
                  <a:pt x="2"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8" name="Freeform 653"/>
          <p:cNvSpPr>
            <a:spLocks/>
          </p:cNvSpPr>
          <p:nvPr/>
        </p:nvSpPr>
        <p:spPr bwMode="gray">
          <a:xfrm>
            <a:off x="6070445" y="1281890"/>
            <a:ext cx="39179" cy="29381"/>
          </a:xfrm>
          <a:custGeom>
            <a:avLst/>
            <a:gdLst>
              <a:gd name="T0" fmla="*/ 2147483647 w 22"/>
              <a:gd name="T1" fmla="*/ 0 h 16"/>
              <a:gd name="T2" fmla="*/ 2147483647 w 22"/>
              <a:gd name="T3" fmla="*/ 0 h 16"/>
              <a:gd name="T4" fmla="*/ 2147483647 w 22"/>
              <a:gd name="T5" fmla="*/ 2147483647 h 16"/>
              <a:gd name="T6" fmla="*/ 2147483647 w 22"/>
              <a:gd name="T7" fmla="*/ 2147483647 h 16"/>
              <a:gd name="T8" fmla="*/ 2147483647 w 22"/>
              <a:gd name="T9" fmla="*/ 2147483647 h 16"/>
              <a:gd name="T10" fmla="*/ 2147483647 w 22"/>
              <a:gd name="T11" fmla="*/ 2147483647 h 16"/>
              <a:gd name="T12" fmla="*/ 2147483647 w 22"/>
              <a:gd name="T13" fmla="*/ 2147483647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w 22"/>
              <a:gd name="T23" fmla="*/ 2147483647 h 16"/>
              <a:gd name="T24" fmla="*/ 2147483647 w 22"/>
              <a:gd name="T25" fmla="*/ 2147483647 h 16"/>
              <a:gd name="T26" fmla="*/ 2147483647 w 22"/>
              <a:gd name="T27" fmla="*/ 2147483647 h 16"/>
              <a:gd name="T28" fmla="*/ 2147483647 w 22"/>
              <a:gd name="T29" fmla="*/ 2147483647 h 16"/>
              <a:gd name="T30" fmla="*/ 2147483647 w 22"/>
              <a:gd name="T31" fmla="*/ 2147483647 h 16"/>
              <a:gd name="T32" fmla="*/ 2147483647 w 22"/>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16"/>
              <a:gd name="T53" fmla="*/ 22 w 22"/>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16">
                <a:moveTo>
                  <a:pt x="14" y="0"/>
                </a:moveTo>
                <a:lnTo>
                  <a:pt x="19" y="0"/>
                </a:lnTo>
                <a:lnTo>
                  <a:pt x="21" y="2"/>
                </a:lnTo>
                <a:lnTo>
                  <a:pt x="19" y="4"/>
                </a:lnTo>
                <a:lnTo>
                  <a:pt x="22" y="8"/>
                </a:lnTo>
                <a:lnTo>
                  <a:pt x="22" y="11"/>
                </a:lnTo>
                <a:lnTo>
                  <a:pt x="13" y="11"/>
                </a:lnTo>
                <a:lnTo>
                  <a:pt x="12" y="13"/>
                </a:lnTo>
                <a:lnTo>
                  <a:pt x="9" y="16"/>
                </a:lnTo>
                <a:lnTo>
                  <a:pt x="6" y="16"/>
                </a:lnTo>
                <a:lnTo>
                  <a:pt x="4" y="13"/>
                </a:lnTo>
                <a:lnTo>
                  <a:pt x="0" y="11"/>
                </a:lnTo>
                <a:lnTo>
                  <a:pt x="4" y="8"/>
                </a:lnTo>
                <a:lnTo>
                  <a:pt x="3" y="6"/>
                </a:lnTo>
                <a:lnTo>
                  <a:pt x="7" y="3"/>
                </a:lnTo>
                <a:lnTo>
                  <a:pt x="13" y="2"/>
                </a:lnTo>
                <a:lnTo>
                  <a:pt x="1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79" name="Freeform 654"/>
          <p:cNvSpPr>
            <a:spLocks/>
          </p:cNvSpPr>
          <p:nvPr/>
        </p:nvSpPr>
        <p:spPr bwMode="gray">
          <a:xfrm>
            <a:off x="6017273" y="1309871"/>
            <a:ext cx="43377" cy="19587"/>
          </a:xfrm>
          <a:custGeom>
            <a:avLst/>
            <a:gdLst>
              <a:gd name="T0" fmla="*/ 2147483647 w 24"/>
              <a:gd name="T1" fmla="*/ 0 h 11"/>
              <a:gd name="T2" fmla="*/ 2147483647 w 24"/>
              <a:gd name="T3" fmla="*/ 2147483647 h 11"/>
              <a:gd name="T4" fmla="*/ 2147483647 w 24"/>
              <a:gd name="T5" fmla="*/ 2147483647 h 11"/>
              <a:gd name="T6" fmla="*/ 2147483647 w 24"/>
              <a:gd name="T7" fmla="*/ 2147483647 h 11"/>
              <a:gd name="T8" fmla="*/ 2147483647 w 24"/>
              <a:gd name="T9" fmla="*/ 2147483647 h 11"/>
              <a:gd name="T10" fmla="*/ 2147483647 w 24"/>
              <a:gd name="T11" fmla="*/ 2147483647 h 11"/>
              <a:gd name="T12" fmla="*/ 2147483647 w 24"/>
              <a:gd name="T13" fmla="*/ 2147483647 h 11"/>
              <a:gd name="T14" fmla="*/ 0 w 24"/>
              <a:gd name="T15" fmla="*/ 2147483647 h 11"/>
              <a:gd name="T16" fmla="*/ 0 w 24"/>
              <a:gd name="T17" fmla="*/ 2147483647 h 11"/>
              <a:gd name="T18" fmla="*/ 2147483647 w 24"/>
              <a:gd name="T19" fmla="*/ 2147483647 h 11"/>
              <a:gd name="T20" fmla="*/ 2147483647 w 24"/>
              <a:gd name="T21" fmla="*/ 2147483647 h 11"/>
              <a:gd name="T22" fmla="*/ 2147483647 w 24"/>
              <a:gd name="T23" fmla="*/ 2147483647 h 11"/>
              <a:gd name="T24" fmla="*/ 2147483647 w 24"/>
              <a:gd name="T25" fmla="*/ 0 h 11"/>
              <a:gd name="T26" fmla="*/ 2147483647 w 24"/>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1"/>
              <a:gd name="T44" fmla="*/ 24 w 24"/>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1">
                <a:moveTo>
                  <a:pt x="24" y="0"/>
                </a:moveTo>
                <a:lnTo>
                  <a:pt x="24" y="3"/>
                </a:lnTo>
                <a:lnTo>
                  <a:pt x="17" y="3"/>
                </a:lnTo>
                <a:lnTo>
                  <a:pt x="16" y="5"/>
                </a:lnTo>
                <a:lnTo>
                  <a:pt x="20" y="9"/>
                </a:lnTo>
                <a:lnTo>
                  <a:pt x="18" y="11"/>
                </a:lnTo>
                <a:lnTo>
                  <a:pt x="4" y="10"/>
                </a:lnTo>
                <a:lnTo>
                  <a:pt x="0" y="9"/>
                </a:lnTo>
                <a:lnTo>
                  <a:pt x="0" y="5"/>
                </a:lnTo>
                <a:lnTo>
                  <a:pt x="3" y="4"/>
                </a:lnTo>
                <a:lnTo>
                  <a:pt x="3" y="1"/>
                </a:lnTo>
                <a:lnTo>
                  <a:pt x="17" y="1"/>
                </a:lnTo>
                <a:lnTo>
                  <a:pt x="20" y="0"/>
                </a:lnTo>
                <a:lnTo>
                  <a:pt x="2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0" name="Freeform 655"/>
          <p:cNvSpPr>
            <a:spLocks/>
          </p:cNvSpPr>
          <p:nvPr/>
        </p:nvSpPr>
        <p:spPr bwMode="gray">
          <a:xfrm>
            <a:off x="6034064" y="1298679"/>
            <a:ext cx="19589" cy="6995"/>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2"/>
                </a:lnTo>
                <a:lnTo>
                  <a:pt x="7" y="4"/>
                </a:lnTo>
                <a:lnTo>
                  <a:pt x="0" y="3"/>
                </a:lnTo>
                <a:lnTo>
                  <a:pt x="0" y="1"/>
                </a:lnTo>
                <a:lnTo>
                  <a:pt x="8"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1" name="Freeform 656"/>
          <p:cNvSpPr>
            <a:spLocks/>
          </p:cNvSpPr>
          <p:nvPr/>
        </p:nvSpPr>
        <p:spPr bwMode="gray">
          <a:xfrm>
            <a:off x="6066246" y="1260902"/>
            <a:ext cx="18190" cy="4197"/>
          </a:xfrm>
          <a:custGeom>
            <a:avLst/>
            <a:gdLst>
              <a:gd name="T0" fmla="*/ 0 w 10"/>
              <a:gd name="T1" fmla="*/ 2147483646 h 3"/>
              <a:gd name="T2" fmla="*/ 2147483647 w 10"/>
              <a:gd name="T3" fmla="*/ 0 h 3"/>
              <a:gd name="T4" fmla="*/ 2147483647 w 10"/>
              <a:gd name="T5" fmla="*/ 2147483646 h 3"/>
              <a:gd name="T6" fmla="*/ 2147483647 w 10"/>
              <a:gd name="T7" fmla="*/ 2147483646 h 3"/>
              <a:gd name="T8" fmla="*/ 0 w 10"/>
              <a:gd name="T9" fmla="*/ 2147483646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1"/>
                </a:moveTo>
                <a:lnTo>
                  <a:pt x="9" y="0"/>
                </a:lnTo>
                <a:lnTo>
                  <a:pt x="10" y="3"/>
                </a:lnTo>
                <a:lnTo>
                  <a:pt x="6"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2" name="Freeform 657"/>
          <p:cNvSpPr>
            <a:spLocks/>
          </p:cNvSpPr>
          <p:nvPr/>
        </p:nvSpPr>
        <p:spPr bwMode="gray">
          <a:xfrm>
            <a:off x="5999083" y="1277693"/>
            <a:ext cx="12593" cy="4197"/>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4" y="0"/>
                </a:lnTo>
                <a:lnTo>
                  <a:pt x="7" y="1"/>
                </a:lnTo>
                <a:lnTo>
                  <a:pt x="5"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3" name="Freeform 658"/>
          <p:cNvSpPr>
            <a:spLocks/>
          </p:cNvSpPr>
          <p:nvPr/>
        </p:nvSpPr>
        <p:spPr bwMode="gray">
          <a:xfrm>
            <a:off x="6034064" y="1284688"/>
            <a:ext cx="9795" cy="2798"/>
          </a:xfrm>
          <a:custGeom>
            <a:avLst/>
            <a:gdLst>
              <a:gd name="T0" fmla="*/ 0 w 6"/>
              <a:gd name="T1" fmla="*/ 2147483646 h 2"/>
              <a:gd name="T2" fmla="*/ 2147483647 w 6"/>
              <a:gd name="T3" fmla="*/ 0 h 2"/>
              <a:gd name="T4" fmla="*/ 2147483647 w 6"/>
              <a:gd name="T5" fmla="*/ 2147483646 h 2"/>
              <a:gd name="T6" fmla="*/ 2147483647 w 6"/>
              <a:gd name="T7" fmla="*/ 2147483646 h 2"/>
              <a:gd name="T8" fmla="*/ 0 w 6"/>
              <a:gd name="T9" fmla="*/ 214748364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1"/>
                </a:moveTo>
                <a:lnTo>
                  <a:pt x="6" y="0"/>
                </a:lnTo>
                <a:lnTo>
                  <a:pt x="6" y="1"/>
                </a:lnTo>
                <a:lnTo>
                  <a:pt x="2"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4" name="Freeform 659"/>
          <p:cNvSpPr>
            <a:spLocks/>
          </p:cNvSpPr>
          <p:nvPr/>
        </p:nvSpPr>
        <p:spPr bwMode="gray">
          <a:xfrm>
            <a:off x="5978094" y="1328059"/>
            <a:ext cx="32183" cy="16789"/>
          </a:xfrm>
          <a:custGeom>
            <a:avLst/>
            <a:gdLst>
              <a:gd name="T0" fmla="*/ 2147483647 w 17"/>
              <a:gd name="T1" fmla="*/ 0 h 9"/>
              <a:gd name="T2" fmla="*/ 2147483647 w 17"/>
              <a:gd name="T3" fmla="*/ 2147483647 h 9"/>
              <a:gd name="T4" fmla="*/ 2147483647 w 17"/>
              <a:gd name="T5" fmla="*/ 2147483647 h 9"/>
              <a:gd name="T6" fmla="*/ 2147483647 w 17"/>
              <a:gd name="T7" fmla="*/ 2147483647 h 9"/>
              <a:gd name="T8" fmla="*/ 2147483647 w 17"/>
              <a:gd name="T9" fmla="*/ 2147483647 h 9"/>
              <a:gd name="T10" fmla="*/ 2147483647 w 17"/>
              <a:gd name="T11" fmla="*/ 2147483647 h 9"/>
              <a:gd name="T12" fmla="*/ 2147483647 w 17"/>
              <a:gd name="T13" fmla="*/ 2147483647 h 9"/>
              <a:gd name="T14" fmla="*/ 2147483647 w 17"/>
              <a:gd name="T15" fmla="*/ 2147483647 h 9"/>
              <a:gd name="T16" fmla="*/ 2147483647 w 17"/>
              <a:gd name="T17" fmla="*/ 2147483647 h 9"/>
              <a:gd name="T18" fmla="*/ 2147483647 w 17"/>
              <a:gd name="T19" fmla="*/ 2147483647 h 9"/>
              <a:gd name="T20" fmla="*/ 0 w 17"/>
              <a:gd name="T21" fmla="*/ 0 h 9"/>
              <a:gd name="T22" fmla="*/ 2147483647 w 17"/>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9"/>
              <a:gd name="T38" fmla="*/ 17 w 17"/>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9">
                <a:moveTo>
                  <a:pt x="7" y="0"/>
                </a:moveTo>
                <a:lnTo>
                  <a:pt x="11" y="1"/>
                </a:lnTo>
                <a:lnTo>
                  <a:pt x="16" y="2"/>
                </a:lnTo>
                <a:lnTo>
                  <a:pt x="17" y="3"/>
                </a:lnTo>
                <a:lnTo>
                  <a:pt x="12" y="3"/>
                </a:lnTo>
                <a:lnTo>
                  <a:pt x="5" y="6"/>
                </a:lnTo>
                <a:lnTo>
                  <a:pt x="5" y="9"/>
                </a:lnTo>
                <a:lnTo>
                  <a:pt x="2" y="8"/>
                </a:lnTo>
                <a:lnTo>
                  <a:pt x="1" y="6"/>
                </a:lnTo>
                <a:lnTo>
                  <a:pt x="1" y="2"/>
                </a:lnTo>
                <a:lnTo>
                  <a:pt x="0" y="0"/>
                </a:lnTo>
                <a:lnTo>
                  <a:pt x="7"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5" name="Freeform 660"/>
          <p:cNvSpPr>
            <a:spLocks/>
          </p:cNvSpPr>
          <p:nvPr/>
        </p:nvSpPr>
        <p:spPr bwMode="gray">
          <a:xfrm>
            <a:off x="6003279" y="1346247"/>
            <a:ext cx="18190" cy="6995"/>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2147483647 w 10"/>
              <a:gd name="T9" fmla="*/ 2147483647 h 4"/>
              <a:gd name="T10" fmla="*/ 0 w 10"/>
              <a:gd name="T11" fmla="*/ 2147483647 h 4"/>
              <a:gd name="T12" fmla="*/ 0 w 10"/>
              <a:gd name="T13" fmla="*/ 0 h 4"/>
              <a:gd name="T14" fmla="*/ 2147483647 w 10"/>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7" y="0"/>
                </a:moveTo>
                <a:lnTo>
                  <a:pt x="9" y="1"/>
                </a:lnTo>
                <a:lnTo>
                  <a:pt x="10" y="3"/>
                </a:lnTo>
                <a:lnTo>
                  <a:pt x="6" y="4"/>
                </a:lnTo>
                <a:lnTo>
                  <a:pt x="3" y="3"/>
                </a:lnTo>
                <a:lnTo>
                  <a:pt x="0" y="1"/>
                </a:lnTo>
                <a:lnTo>
                  <a:pt x="0" y="0"/>
                </a:lnTo>
                <a:lnTo>
                  <a:pt x="7"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6" name="Freeform 661"/>
          <p:cNvSpPr>
            <a:spLocks/>
          </p:cNvSpPr>
          <p:nvPr/>
        </p:nvSpPr>
        <p:spPr bwMode="gray">
          <a:xfrm>
            <a:off x="6199175" y="1599478"/>
            <a:ext cx="23787" cy="18188"/>
          </a:xfrm>
          <a:custGeom>
            <a:avLst/>
            <a:gdLst>
              <a:gd name="T0" fmla="*/ 2147483647 w 14"/>
              <a:gd name="T1" fmla="*/ 2147483647 h 10"/>
              <a:gd name="T2" fmla="*/ 0 w 14"/>
              <a:gd name="T3" fmla="*/ 2147483647 h 10"/>
              <a:gd name="T4" fmla="*/ 0 w 14"/>
              <a:gd name="T5" fmla="*/ 2147483647 h 10"/>
              <a:gd name="T6" fmla="*/ 2147483647 w 14"/>
              <a:gd name="T7" fmla="*/ 0 h 10"/>
              <a:gd name="T8" fmla="*/ 2147483647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4" y="10"/>
                </a:moveTo>
                <a:lnTo>
                  <a:pt x="0" y="8"/>
                </a:lnTo>
                <a:lnTo>
                  <a:pt x="0" y="4"/>
                </a:lnTo>
                <a:lnTo>
                  <a:pt x="7" y="0"/>
                </a:lnTo>
                <a:lnTo>
                  <a:pt x="14" y="4"/>
                </a:lnTo>
                <a:lnTo>
                  <a:pt x="9" y="8"/>
                </a:lnTo>
                <a:lnTo>
                  <a:pt x="4" y="1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7" name="Freeform 662"/>
          <p:cNvSpPr>
            <a:spLocks/>
          </p:cNvSpPr>
          <p:nvPr/>
        </p:nvSpPr>
        <p:spPr bwMode="gray">
          <a:xfrm>
            <a:off x="6472029" y="1539318"/>
            <a:ext cx="11194" cy="5596"/>
          </a:xfrm>
          <a:custGeom>
            <a:avLst/>
            <a:gdLst>
              <a:gd name="T0" fmla="*/ 2147483647 w 6"/>
              <a:gd name="T1" fmla="*/ 2147483647 h 3"/>
              <a:gd name="T2" fmla="*/ 2147483647 w 6"/>
              <a:gd name="T3" fmla="*/ 2147483647 h 3"/>
              <a:gd name="T4" fmla="*/ 2147483647 w 6"/>
              <a:gd name="T5" fmla="*/ 0 h 3"/>
              <a:gd name="T6" fmla="*/ 0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4" y="3"/>
                </a:moveTo>
                <a:lnTo>
                  <a:pt x="6" y="1"/>
                </a:lnTo>
                <a:lnTo>
                  <a:pt x="2" y="0"/>
                </a:lnTo>
                <a:lnTo>
                  <a:pt x="0" y="0"/>
                </a:lnTo>
                <a:lnTo>
                  <a:pt x="0" y="2"/>
                </a:lnTo>
                <a:lnTo>
                  <a:pt x="4"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8" name="Freeform 663"/>
          <p:cNvSpPr>
            <a:spLocks/>
          </p:cNvSpPr>
          <p:nvPr/>
        </p:nvSpPr>
        <p:spPr bwMode="gray">
          <a:xfrm>
            <a:off x="6404865" y="1572896"/>
            <a:ext cx="12593" cy="4197"/>
          </a:xfrm>
          <a:custGeom>
            <a:avLst/>
            <a:gdLst>
              <a:gd name="T0" fmla="*/ 2147483647 w 7"/>
              <a:gd name="T1" fmla="*/ 0 h 2"/>
              <a:gd name="T2" fmla="*/ 2147483647 w 7"/>
              <a:gd name="T3" fmla="*/ 0 h 2"/>
              <a:gd name="T4" fmla="*/ 2147483647 w 7"/>
              <a:gd name="T5" fmla="*/ 2147483647 h 2"/>
              <a:gd name="T6" fmla="*/ 0 w 7"/>
              <a:gd name="T7" fmla="*/ 2147483647 h 2"/>
              <a:gd name="T8" fmla="*/ 2147483647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3" y="0"/>
                </a:moveTo>
                <a:lnTo>
                  <a:pt x="7" y="0"/>
                </a:lnTo>
                <a:lnTo>
                  <a:pt x="4" y="2"/>
                </a:lnTo>
                <a:lnTo>
                  <a:pt x="0" y="1"/>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89" name="Freeform 664"/>
          <p:cNvSpPr>
            <a:spLocks/>
          </p:cNvSpPr>
          <p:nvPr/>
        </p:nvSpPr>
        <p:spPr bwMode="gray">
          <a:xfrm>
            <a:off x="6418857" y="1572896"/>
            <a:ext cx="11194" cy="4197"/>
          </a:xfrm>
          <a:custGeom>
            <a:avLst/>
            <a:gdLst>
              <a:gd name="T0" fmla="*/ 0 w 6"/>
              <a:gd name="T1" fmla="*/ 0 h 2"/>
              <a:gd name="T2" fmla="*/ 2147483647 w 6"/>
              <a:gd name="T3" fmla="*/ 2147483647 h 2"/>
              <a:gd name="T4" fmla="*/ 2147483647 w 6"/>
              <a:gd name="T5" fmla="*/ 0 h 2"/>
              <a:gd name="T6" fmla="*/ 0 w 6"/>
              <a:gd name="T7" fmla="*/ 0 h 2"/>
              <a:gd name="T8" fmla="*/ 0 60000 65536"/>
              <a:gd name="T9" fmla="*/ 0 60000 65536"/>
              <a:gd name="T10" fmla="*/ 0 60000 65536"/>
              <a:gd name="T11" fmla="*/ 0 60000 65536"/>
              <a:gd name="T12" fmla="*/ 0 w 6"/>
              <a:gd name="T13" fmla="*/ 0 h 2"/>
              <a:gd name="T14" fmla="*/ 6 w 6"/>
              <a:gd name="T15" fmla="*/ 2 h 2"/>
            </a:gdLst>
            <a:ahLst/>
            <a:cxnLst>
              <a:cxn ang="T8">
                <a:pos x="T0" y="T1"/>
              </a:cxn>
              <a:cxn ang="T9">
                <a:pos x="T2" y="T3"/>
              </a:cxn>
              <a:cxn ang="T10">
                <a:pos x="T4" y="T5"/>
              </a:cxn>
              <a:cxn ang="T11">
                <a:pos x="T6" y="T7"/>
              </a:cxn>
            </a:cxnLst>
            <a:rect l="T12" t="T13" r="T14" b="T15"/>
            <a:pathLst>
              <a:path w="6" h="2">
                <a:moveTo>
                  <a:pt x="0" y="0"/>
                </a:moveTo>
                <a:lnTo>
                  <a:pt x="3" y="2"/>
                </a:lnTo>
                <a:lnTo>
                  <a:pt x="6" y="0"/>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0" name="Freeform 665"/>
          <p:cNvSpPr>
            <a:spLocks/>
          </p:cNvSpPr>
          <p:nvPr/>
        </p:nvSpPr>
        <p:spPr bwMode="gray">
          <a:xfrm>
            <a:off x="6434249" y="1577093"/>
            <a:ext cx="8395" cy="4197"/>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1"/>
                </a:moveTo>
                <a:lnTo>
                  <a:pt x="4" y="0"/>
                </a:lnTo>
                <a:lnTo>
                  <a:pt x="5" y="2"/>
                </a:lnTo>
                <a:lnTo>
                  <a:pt x="1"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1" name="Freeform 666"/>
          <p:cNvSpPr>
            <a:spLocks/>
          </p:cNvSpPr>
          <p:nvPr/>
        </p:nvSpPr>
        <p:spPr bwMode="gray">
          <a:xfrm>
            <a:off x="6456636" y="1572895"/>
            <a:ext cx="11194" cy="2798"/>
          </a:xfrm>
          <a:custGeom>
            <a:avLst/>
            <a:gdLst>
              <a:gd name="T0" fmla="*/ 2147483647 w 6"/>
              <a:gd name="T1" fmla="*/ 0 h 2"/>
              <a:gd name="T2" fmla="*/ 2147483647 w 6"/>
              <a:gd name="T3" fmla="*/ 0 h 2"/>
              <a:gd name="T4" fmla="*/ 2147483647 w 6"/>
              <a:gd name="T5" fmla="*/ 2147483646 h 2"/>
              <a:gd name="T6" fmla="*/ 0 w 6"/>
              <a:gd name="T7" fmla="*/ 2147483646 h 2"/>
              <a:gd name="T8" fmla="*/ 214748364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1" y="0"/>
                </a:moveTo>
                <a:lnTo>
                  <a:pt x="3" y="0"/>
                </a:lnTo>
                <a:lnTo>
                  <a:pt x="6" y="1"/>
                </a:lnTo>
                <a:lnTo>
                  <a:pt x="0" y="2"/>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2" name="Freeform 667"/>
          <p:cNvSpPr>
            <a:spLocks/>
          </p:cNvSpPr>
          <p:nvPr/>
        </p:nvSpPr>
        <p:spPr bwMode="gray">
          <a:xfrm>
            <a:off x="6344696" y="1617665"/>
            <a:ext cx="16791" cy="11193"/>
          </a:xfrm>
          <a:custGeom>
            <a:avLst/>
            <a:gdLst>
              <a:gd name="T0" fmla="*/ 0 w 9"/>
              <a:gd name="T1" fmla="*/ 2147483647 h 6"/>
              <a:gd name="T2" fmla="*/ 2147483647 w 9"/>
              <a:gd name="T3" fmla="*/ 0 h 6"/>
              <a:gd name="T4" fmla="*/ 2147483647 w 9"/>
              <a:gd name="T5" fmla="*/ 0 h 6"/>
              <a:gd name="T6" fmla="*/ 2147483647 w 9"/>
              <a:gd name="T7" fmla="*/ 2147483647 h 6"/>
              <a:gd name="T8" fmla="*/ 2147483647 w 9"/>
              <a:gd name="T9" fmla="*/ 2147483647 h 6"/>
              <a:gd name="T10" fmla="*/ 2147483647 w 9"/>
              <a:gd name="T11" fmla="*/ 2147483647 h 6"/>
              <a:gd name="T12" fmla="*/ 0 w 9"/>
              <a:gd name="T13" fmla="*/ 2147483647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0" y="2"/>
                </a:moveTo>
                <a:lnTo>
                  <a:pt x="5" y="0"/>
                </a:lnTo>
                <a:lnTo>
                  <a:pt x="8" y="0"/>
                </a:lnTo>
                <a:lnTo>
                  <a:pt x="9" y="3"/>
                </a:lnTo>
                <a:lnTo>
                  <a:pt x="6" y="6"/>
                </a:lnTo>
                <a:lnTo>
                  <a:pt x="1"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3" name="Freeform 668"/>
          <p:cNvSpPr>
            <a:spLocks/>
          </p:cNvSpPr>
          <p:nvPr/>
        </p:nvSpPr>
        <p:spPr bwMode="gray">
          <a:xfrm>
            <a:off x="6309716" y="1634456"/>
            <a:ext cx="19589" cy="11193"/>
          </a:xfrm>
          <a:custGeom>
            <a:avLst/>
            <a:gdLst>
              <a:gd name="T0" fmla="*/ 2147483647 w 11"/>
              <a:gd name="T1" fmla="*/ 0 h 6"/>
              <a:gd name="T2" fmla="*/ 2147483647 w 11"/>
              <a:gd name="T3" fmla="*/ 2147483647 h 6"/>
              <a:gd name="T4" fmla="*/ 2147483647 w 11"/>
              <a:gd name="T5" fmla="*/ 2147483647 h 6"/>
              <a:gd name="T6" fmla="*/ 2147483647 w 11"/>
              <a:gd name="T7" fmla="*/ 2147483647 h 6"/>
              <a:gd name="T8" fmla="*/ 0 w 11"/>
              <a:gd name="T9" fmla="*/ 2147483647 h 6"/>
              <a:gd name="T10" fmla="*/ 0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8" y="0"/>
                </a:moveTo>
                <a:lnTo>
                  <a:pt x="11" y="1"/>
                </a:lnTo>
                <a:lnTo>
                  <a:pt x="11" y="3"/>
                </a:lnTo>
                <a:lnTo>
                  <a:pt x="6" y="6"/>
                </a:lnTo>
                <a:lnTo>
                  <a:pt x="0" y="5"/>
                </a:lnTo>
                <a:lnTo>
                  <a:pt x="0" y="3"/>
                </a:lnTo>
                <a:lnTo>
                  <a:pt x="8"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4" name="Freeform 669"/>
          <p:cNvSpPr>
            <a:spLocks/>
          </p:cNvSpPr>
          <p:nvPr/>
        </p:nvSpPr>
        <p:spPr bwMode="gray">
          <a:xfrm>
            <a:off x="6302720" y="1606473"/>
            <a:ext cx="9795" cy="5596"/>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6" y="1"/>
                </a:lnTo>
                <a:lnTo>
                  <a:pt x="4" y="3"/>
                </a:lnTo>
                <a:lnTo>
                  <a:pt x="1"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5" name="Freeform 670"/>
          <p:cNvSpPr>
            <a:spLocks/>
          </p:cNvSpPr>
          <p:nvPr/>
        </p:nvSpPr>
        <p:spPr bwMode="gray">
          <a:xfrm>
            <a:off x="6292923" y="1595281"/>
            <a:ext cx="11194" cy="9794"/>
          </a:xfrm>
          <a:custGeom>
            <a:avLst/>
            <a:gdLst>
              <a:gd name="T0" fmla="*/ 0 w 6"/>
              <a:gd name="T1" fmla="*/ 2147483647 h 5"/>
              <a:gd name="T2" fmla="*/ 2147483647 w 6"/>
              <a:gd name="T3" fmla="*/ 0 h 5"/>
              <a:gd name="T4" fmla="*/ 2147483647 w 6"/>
              <a:gd name="T5" fmla="*/ 2147483647 h 5"/>
              <a:gd name="T6" fmla="*/ 2147483647 w 6"/>
              <a:gd name="T7" fmla="*/ 2147483647 h 5"/>
              <a:gd name="T8" fmla="*/ 0 w 6"/>
              <a:gd name="T9" fmla="*/ 2147483647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0" y="5"/>
                </a:moveTo>
                <a:lnTo>
                  <a:pt x="1" y="0"/>
                </a:lnTo>
                <a:lnTo>
                  <a:pt x="6" y="1"/>
                </a:lnTo>
                <a:lnTo>
                  <a:pt x="6" y="2"/>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6" name="Freeform 671"/>
          <p:cNvSpPr>
            <a:spLocks/>
          </p:cNvSpPr>
          <p:nvPr/>
        </p:nvSpPr>
        <p:spPr bwMode="gray">
          <a:xfrm>
            <a:off x="6490218" y="2440322"/>
            <a:ext cx="4198" cy="1399"/>
          </a:xfrm>
          <a:custGeom>
            <a:avLst/>
            <a:gdLst>
              <a:gd name="T0" fmla="*/ 0 w 3"/>
              <a:gd name="T1" fmla="*/ 0 h 1"/>
              <a:gd name="T2" fmla="*/ 2147483646 w 3"/>
              <a:gd name="T3" fmla="*/ 0 h 1"/>
              <a:gd name="T4" fmla="*/ 0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0" y="0"/>
                </a:moveTo>
                <a:lnTo>
                  <a:pt x="3" y="0"/>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7" name="Freeform 672"/>
          <p:cNvSpPr>
            <a:spLocks/>
          </p:cNvSpPr>
          <p:nvPr/>
        </p:nvSpPr>
        <p:spPr bwMode="gray">
          <a:xfrm>
            <a:off x="6494417" y="2350780"/>
            <a:ext cx="548505" cy="284012"/>
          </a:xfrm>
          <a:custGeom>
            <a:avLst/>
            <a:gdLst>
              <a:gd name="T0" fmla="*/ 2147483647 w 300"/>
              <a:gd name="T1" fmla="*/ 2147483647 h 156"/>
              <a:gd name="T2" fmla="*/ 2147483647 w 300"/>
              <a:gd name="T3" fmla="*/ 2147483647 h 156"/>
              <a:gd name="T4" fmla="*/ 2147483647 w 300"/>
              <a:gd name="T5" fmla="*/ 2147483647 h 156"/>
              <a:gd name="T6" fmla="*/ 2147483647 w 300"/>
              <a:gd name="T7" fmla="*/ 2147483647 h 156"/>
              <a:gd name="T8" fmla="*/ 2147483647 w 300"/>
              <a:gd name="T9" fmla="*/ 2147483647 h 156"/>
              <a:gd name="T10" fmla="*/ 2147483647 w 300"/>
              <a:gd name="T11" fmla="*/ 2147483647 h 156"/>
              <a:gd name="T12" fmla="*/ 2147483647 w 300"/>
              <a:gd name="T13" fmla="*/ 2147483647 h 156"/>
              <a:gd name="T14" fmla="*/ 2147483647 w 300"/>
              <a:gd name="T15" fmla="*/ 2147483647 h 156"/>
              <a:gd name="T16" fmla="*/ 2147483647 w 300"/>
              <a:gd name="T17" fmla="*/ 2147483647 h 156"/>
              <a:gd name="T18" fmla="*/ 2147483647 w 300"/>
              <a:gd name="T19" fmla="*/ 2147483647 h 156"/>
              <a:gd name="T20" fmla="*/ 2147483647 w 300"/>
              <a:gd name="T21" fmla="*/ 2147483647 h 156"/>
              <a:gd name="T22" fmla="*/ 2147483647 w 300"/>
              <a:gd name="T23" fmla="*/ 2147483647 h 156"/>
              <a:gd name="T24" fmla="*/ 2147483647 w 300"/>
              <a:gd name="T25" fmla="*/ 2147483647 h 156"/>
              <a:gd name="T26" fmla="*/ 2147483647 w 300"/>
              <a:gd name="T27" fmla="*/ 2147483647 h 156"/>
              <a:gd name="T28" fmla="*/ 2147483647 w 300"/>
              <a:gd name="T29" fmla="*/ 2147483647 h 156"/>
              <a:gd name="T30" fmla="*/ 2147483647 w 300"/>
              <a:gd name="T31" fmla="*/ 2147483647 h 156"/>
              <a:gd name="T32" fmla="*/ 2147483647 w 300"/>
              <a:gd name="T33" fmla="*/ 2147483647 h 156"/>
              <a:gd name="T34" fmla="*/ 2147483647 w 300"/>
              <a:gd name="T35" fmla="*/ 2147483647 h 156"/>
              <a:gd name="T36" fmla="*/ 2147483647 w 300"/>
              <a:gd name="T37" fmla="*/ 2147483647 h 156"/>
              <a:gd name="T38" fmla="*/ 2147483647 w 300"/>
              <a:gd name="T39" fmla="*/ 2147483647 h 156"/>
              <a:gd name="T40" fmla="*/ 2147483647 w 300"/>
              <a:gd name="T41" fmla="*/ 2147483647 h 156"/>
              <a:gd name="T42" fmla="*/ 2147483647 w 300"/>
              <a:gd name="T43" fmla="*/ 2147483647 h 156"/>
              <a:gd name="T44" fmla="*/ 2147483647 w 300"/>
              <a:gd name="T45" fmla="*/ 2147483647 h 156"/>
              <a:gd name="T46" fmla="*/ 2147483647 w 300"/>
              <a:gd name="T47" fmla="*/ 2147483647 h 156"/>
              <a:gd name="T48" fmla="*/ 2147483647 w 300"/>
              <a:gd name="T49" fmla="*/ 2147483647 h 156"/>
              <a:gd name="T50" fmla="*/ 2147483647 w 300"/>
              <a:gd name="T51" fmla="*/ 2147483647 h 156"/>
              <a:gd name="T52" fmla="*/ 2147483647 w 300"/>
              <a:gd name="T53" fmla="*/ 2147483647 h 156"/>
              <a:gd name="T54" fmla="*/ 2147483647 w 300"/>
              <a:gd name="T55" fmla="*/ 2147483647 h 156"/>
              <a:gd name="T56" fmla="*/ 2147483647 w 300"/>
              <a:gd name="T57" fmla="*/ 2147483647 h 156"/>
              <a:gd name="T58" fmla="*/ 2147483647 w 300"/>
              <a:gd name="T59" fmla="*/ 2147483647 h 156"/>
              <a:gd name="T60" fmla="*/ 2147483647 w 300"/>
              <a:gd name="T61" fmla="*/ 2147483647 h 156"/>
              <a:gd name="T62" fmla="*/ 2147483647 w 300"/>
              <a:gd name="T63" fmla="*/ 2147483647 h 156"/>
              <a:gd name="T64" fmla="*/ 2147483647 w 300"/>
              <a:gd name="T65" fmla="*/ 2147483647 h 156"/>
              <a:gd name="T66" fmla="*/ 2147483647 w 300"/>
              <a:gd name="T67" fmla="*/ 2147483647 h 156"/>
              <a:gd name="T68" fmla="*/ 2147483647 w 300"/>
              <a:gd name="T69" fmla="*/ 2147483647 h 156"/>
              <a:gd name="T70" fmla="*/ 2147483647 w 300"/>
              <a:gd name="T71" fmla="*/ 2147483647 h 156"/>
              <a:gd name="T72" fmla="*/ 2147483647 w 300"/>
              <a:gd name="T73" fmla="*/ 2147483647 h 156"/>
              <a:gd name="T74" fmla="*/ 2147483647 w 300"/>
              <a:gd name="T75" fmla="*/ 2147483647 h 156"/>
              <a:gd name="T76" fmla="*/ 2147483647 w 300"/>
              <a:gd name="T77" fmla="*/ 2147483647 h 156"/>
              <a:gd name="T78" fmla="*/ 2147483647 w 300"/>
              <a:gd name="T79" fmla="*/ 2147483647 h 156"/>
              <a:gd name="T80" fmla="*/ 2147483647 w 300"/>
              <a:gd name="T81" fmla="*/ 2147483647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0"/>
              <a:gd name="T124" fmla="*/ 0 h 156"/>
              <a:gd name="T125" fmla="*/ 300 w 300"/>
              <a:gd name="T126" fmla="*/ 156 h 1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0" h="156">
                <a:moveTo>
                  <a:pt x="0" y="49"/>
                </a:moveTo>
                <a:lnTo>
                  <a:pt x="3" y="44"/>
                </a:lnTo>
                <a:lnTo>
                  <a:pt x="19" y="40"/>
                </a:lnTo>
                <a:lnTo>
                  <a:pt x="26" y="29"/>
                </a:lnTo>
                <a:lnTo>
                  <a:pt x="31" y="29"/>
                </a:lnTo>
                <a:lnTo>
                  <a:pt x="38" y="20"/>
                </a:lnTo>
                <a:lnTo>
                  <a:pt x="44" y="20"/>
                </a:lnTo>
                <a:lnTo>
                  <a:pt x="52" y="27"/>
                </a:lnTo>
                <a:lnTo>
                  <a:pt x="60" y="26"/>
                </a:lnTo>
                <a:lnTo>
                  <a:pt x="72" y="39"/>
                </a:lnTo>
                <a:lnTo>
                  <a:pt x="75" y="39"/>
                </a:lnTo>
                <a:lnTo>
                  <a:pt x="77" y="33"/>
                </a:lnTo>
                <a:lnTo>
                  <a:pt x="85" y="33"/>
                </a:lnTo>
                <a:lnTo>
                  <a:pt x="85" y="38"/>
                </a:lnTo>
                <a:lnTo>
                  <a:pt x="97" y="36"/>
                </a:lnTo>
                <a:lnTo>
                  <a:pt x="98" y="26"/>
                </a:lnTo>
                <a:lnTo>
                  <a:pt x="95" y="15"/>
                </a:lnTo>
                <a:lnTo>
                  <a:pt x="102" y="8"/>
                </a:lnTo>
                <a:lnTo>
                  <a:pt x="107" y="0"/>
                </a:lnTo>
                <a:lnTo>
                  <a:pt x="130" y="8"/>
                </a:lnTo>
                <a:lnTo>
                  <a:pt x="146" y="32"/>
                </a:lnTo>
                <a:lnTo>
                  <a:pt x="163" y="24"/>
                </a:lnTo>
                <a:lnTo>
                  <a:pt x="188" y="33"/>
                </a:lnTo>
                <a:lnTo>
                  <a:pt x="190" y="39"/>
                </a:lnTo>
                <a:lnTo>
                  <a:pt x="201" y="44"/>
                </a:lnTo>
                <a:lnTo>
                  <a:pt x="205" y="47"/>
                </a:lnTo>
                <a:lnTo>
                  <a:pt x="219" y="44"/>
                </a:lnTo>
                <a:lnTo>
                  <a:pt x="229" y="45"/>
                </a:lnTo>
                <a:lnTo>
                  <a:pt x="240" y="37"/>
                </a:lnTo>
                <a:lnTo>
                  <a:pt x="245" y="29"/>
                </a:lnTo>
                <a:lnTo>
                  <a:pt x="253" y="30"/>
                </a:lnTo>
                <a:lnTo>
                  <a:pt x="262" y="39"/>
                </a:lnTo>
                <a:lnTo>
                  <a:pt x="273" y="37"/>
                </a:lnTo>
                <a:lnTo>
                  <a:pt x="272" y="41"/>
                </a:lnTo>
                <a:lnTo>
                  <a:pt x="266" y="56"/>
                </a:lnTo>
                <a:lnTo>
                  <a:pt x="261" y="61"/>
                </a:lnTo>
                <a:lnTo>
                  <a:pt x="260" y="68"/>
                </a:lnTo>
                <a:lnTo>
                  <a:pt x="266" y="71"/>
                </a:lnTo>
                <a:lnTo>
                  <a:pt x="269" y="67"/>
                </a:lnTo>
                <a:lnTo>
                  <a:pt x="276" y="71"/>
                </a:lnTo>
                <a:lnTo>
                  <a:pt x="281" y="65"/>
                </a:lnTo>
                <a:lnTo>
                  <a:pt x="296" y="70"/>
                </a:lnTo>
                <a:lnTo>
                  <a:pt x="300" y="81"/>
                </a:lnTo>
                <a:lnTo>
                  <a:pt x="296" y="84"/>
                </a:lnTo>
                <a:lnTo>
                  <a:pt x="290" y="82"/>
                </a:lnTo>
                <a:lnTo>
                  <a:pt x="282" y="83"/>
                </a:lnTo>
                <a:lnTo>
                  <a:pt x="283" y="89"/>
                </a:lnTo>
                <a:lnTo>
                  <a:pt x="276" y="91"/>
                </a:lnTo>
                <a:lnTo>
                  <a:pt x="273" y="86"/>
                </a:lnTo>
                <a:lnTo>
                  <a:pt x="268" y="88"/>
                </a:lnTo>
                <a:lnTo>
                  <a:pt x="264" y="102"/>
                </a:lnTo>
                <a:lnTo>
                  <a:pt x="259" y="103"/>
                </a:lnTo>
                <a:lnTo>
                  <a:pt x="254" y="98"/>
                </a:lnTo>
                <a:lnTo>
                  <a:pt x="243" y="110"/>
                </a:lnTo>
                <a:lnTo>
                  <a:pt x="229" y="106"/>
                </a:lnTo>
                <a:lnTo>
                  <a:pt x="222" y="117"/>
                </a:lnTo>
                <a:lnTo>
                  <a:pt x="228" y="122"/>
                </a:lnTo>
                <a:lnTo>
                  <a:pt x="225" y="129"/>
                </a:lnTo>
                <a:lnTo>
                  <a:pt x="217" y="132"/>
                </a:lnTo>
                <a:lnTo>
                  <a:pt x="209" y="141"/>
                </a:lnTo>
                <a:lnTo>
                  <a:pt x="198" y="147"/>
                </a:lnTo>
                <a:lnTo>
                  <a:pt x="189" y="148"/>
                </a:lnTo>
                <a:lnTo>
                  <a:pt x="181" y="144"/>
                </a:lnTo>
                <a:lnTo>
                  <a:pt x="167" y="154"/>
                </a:lnTo>
                <a:lnTo>
                  <a:pt x="161" y="156"/>
                </a:lnTo>
                <a:lnTo>
                  <a:pt x="153" y="152"/>
                </a:lnTo>
                <a:lnTo>
                  <a:pt x="142" y="151"/>
                </a:lnTo>
                <a:lnTo>
                  <a:pt x="133" y="141"/>
                </a:lnTo>
                <a:lnTo>
                  <a:pt x="117" y="139"/>
                </a:lnTo>
                <a:lnTo>
                  <a:pt x="105" y="142"/>
                </a:lnTo>
                <a:lnTo>
                  <a:pt x="100" y="139"/>
                </a:lnTo>
                <a:lnTo>
                  <a:pt x="97" y="141"/>
                </a:lnTo>
                <a:lnTo>
                  <a:pt x="94" y="144"/>
                </a:lnTo>
                <a:lnTo>
                  <a:pt x="85" y="144"/>
                </a:lnTo>
                <a:lnTo>
                  <a:pt x="78" y="135"/>
                </a:lnTo>
                <a:lnTo>
                  <a:pt x="79" y="124"/>
                </a:lnTo>
                <a:lnTo>
                  <a:pt x="47" y="109"/>
                </a:lnTo>
                <a:lnTo>
                  <a:pt x="36" y="106"/>
                </a:lnTo>
                <a:lnTo>
                  <a:pt x="29" y="97"/>
                </a:lnTo>
                <a:lnTo>
                  <a:pt x="35" y="89"/>
                </a:lnTo>
                <a:lnTo>
                  <a:pt x="21" y="66"/>
                </a:lnTo>
                <a:lnTo>
                  <a:pt x="10" y="66"/>
                </a:lnTo>
                <a:lnTo>
                  <a:pt x="0" y="4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8" name="Freeform 673"/>
          <p:cNvSpPr>
            <a:spLocks/>
          </p:cNvSpPr>
          <p:nvPr/>
        </p:nvSpPr>
        <p:spPr bwMode="gray">
          <a:xfrm>
            <a:off x="7114283" y="1581290"/>
            <a:ext cx="9795" cy="4197"/>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2"/>
                </a:moveTo>
                <a:lnTo>
                  <a:pt x="1" y="0"/>
                </a:lnTo>
                <a:lnTo>
                  <a:pt x="4" y="0"/>
                </a:lnTo>
                <a:lnTo>
                  <a:pt x="6" y="2"/>
                </a:lnTo>
                <a:lnTo>
                  <a:pt x="3"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799" name="Freeform 674"/>
          <p:cNvSpPr>
            <a:spLocks/>
          </p:cNvSpPr>
          <p:nvPr/>
        </p:nvSpPr>
        <p:spPr bwMode="gray">
          <a:xfrm>
            <a:off x="6900197" y="1558906"/>
            <a:ext cx="33582" cy="13991"/>
          </a:xfrm>
          <a:custGeom>
            <a:avLst/>
            <a:gdLst>
              <a:gd name="T0" fmla="*/ 2147483647 w 18"/>
              <a:gd name="T1" fmla="*/ 0 h 8"/>
              <a:gd name="T2" fmla="*/ 2147483647 w 18"/>
              <a:gd name="T3" fmla="*/ 0 h 8"/>
              <a:gd name="T4" fmla="*/ 2147483647 w 18"/>
              <a:gd name="T5" fmla="*/ 0 h 8"/>
              <a:gd name="T6" fmla="*/ 2147483647 w 18"/>
              <a:gd name="T7" fmla="*/ 2147483647 h 8"/>
              <a:gd name="T8" fmla="*/ 2147483647 w 18"/>
              <a:gd name="T9" fmla="*/ 2147483647 h 8"/>
              <a:gd name="T10" fmla="*/ 2147483647 w 18"/>
              <a:gd name="T11" fmla="*/ 2147483647 h 8"/>
              <a:gd name="T12" fmla="*/ 2147483647 w 18"/>
              <a:gd name="T13" fmla="*/ 2147483647 h 8"/>
              <a:gd name="T14" fmla="*/ 2147483647 w 18"/>
              <a:gd name="T15" fmla="*/ 2147483647 h 8"/>
              <a:gd name="T16" fmla="*/ 0 w 18"/>
              <a:gd name="T17" fmla="*/ 2147483647 h 8"/>
              <a:gd name="T18" fmla="*/ 2147483647 w 18"/>
              <a:gd name="T19" fmla="*/ 2147483647 h 8"/>
              <a:gd name="T20" fmla="*/ 2147483647 w 18"/>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8"/>
              <a:gd name="T35" fmla="*/ 18 w 18"/>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8">
                <a:moveTo>
                  <a:pt x="5" y="0"/>
                </a:moveTo>
                <a:lnTo>
                  <a:pt x="11" y="0"/>
                </a:lnTo>
                <a:lnTo>
                  <a:pt x="18" y="0"/>
                </a:lnTo>
                <a:lnTo>
                  <a:pt x="18" y="1"/>
                </a:lnTo>
                <a:lnTo>
                  <a:pt x="14" y="4"/>
                </a:lnTo>
                <a:lnTo>
                  <a:pt x="14" y="6"/>
                </a:lnTo>
                <a:lnTo>
                  <a:pt x="8" y="8"/>
                </a:lnTo>
                <a:lnTo>
                  <a:pt x="3" y="4"/>
                </a:lnTo>
                <a:lnTo>
                  <a:pt x="0" y="4"/>
                </a:lnTo>
                <a:lnTo>
                  <a:pt x="2" y="1"/>
                </a:lnTo>
                <a:lnTo>
                  <a:pt x="5"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0" name="Freeform 675"/>
          <p:cNvSpPr>
            <a:spLocks/>
          </p:cNvSpPr>
          <p:nvPr/>
        </p:nvSpPr>
        <p:spPr bwMode="gray">
          <a:xfrm>
            <a:off x="6967360" y="1563103"/>
            <a:ext cx="13992" cy="9794"/>
          </a:xfrm>
          <a:custGeom>
            <a:avLst/>
            <a:gdLst>
              <a:gd name="T0" fmla="*/ 2147483647 w 8"/>
              <a:gd name="T1" fmla="*/ 0 h 5"/>
              <a:gd name="T2" fmla="*/ 2147483647 w 8"/>
              <a:gd name="T3" fmla="*/ 0 h 5"/>
              <a:gd name="T4" fmla="*/ 2147483647 w 8"/>
              <a:gd name="T5" fmla="*/ 2147483647 h 5"/>
              <a:gd name="T6" fmla="*/ 2147483647 w 8"/>
              <a:gd name="T7" fmla="*/ 2147483647 h 5"/>
              <a:gd name="T8" fmla="*/ 2147483647 w 8"/>
              <a:gd name="T9" fmla="*/ 2147483647 h 5"/>
              <a:gd name="T10" fmla="*/ 0 w 8"/>
              <a:gd name="T11" fmla="*/ 2147483647 h 5"/>
              <a:gd name="T12" fmla="*/ 2147483647 w 8"/>
              <a:gd name="T13" fmla="*/ 2147483647 h 5"/>
              <a:gd name="T14" fmla="*/ 2147483647 w 8"/>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
              <a:gd name="T26" fmla="*/ 8 w 8"/>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
                <a:moveTo>
                  <a:pt x="6" y="0"/>
                </a:moveTo>
                <a:lnTo>
                  <a:pt x="8" y="0"/>
                </a:lnTo>
                <a:lnTo>
                  <a:pt x="4" y="3"/>
                </a:lnTo>
                <a:lnTo>
                  <a:pt x="4" y="5"/>
                </a:lnTo>
                <a:lnTo>
                  <a:pt x="1" y="5"/>
                </a:lnTo>
                <a:lnTo>
                  <a:pt x="0" y="4"/>
                </a:lnTo>
                <a:lnTo>
                  <a:pt x="3" y="1"/>
                </a:lnTo>
                <a:lnTo>
                  <a:pt x="6"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1" name="Freeform 676"/>
          <p:cNvSpPr>
            <a:spLocks/>
          </p:cNvSpPr>
          <p:nvPr/>
        </p:nvSpPr>
        <p:spPr bwMode="gray">
          <a:xfrm>
            <a:off x="7301783" y="1565900"/>
            <a:ext cx="19589" cy="15390"/>
          </a:xfrm>
          <a:custGeom>
            <a:avLst/>
            <a:gdLst>
              <a:gd name="T0" fmla="*/ 2147483647 w 11"/>
              <a:gd name="T1" fmla="*/ 2147483647 h 8"/>
              <a:gd name="T2" fmla="*/ 2147483647 w 11"/>
              <a:gd name="T3" fmla="*/ 2147483647 h 8"/>
              <a:gd name="T4" fmla="*/ 2147483647 w 11"/>
              <a:gd name="T5" fmla="*/ 2147483647 h 8"/>
              <a:gd name="T6" fmla="*/ 0 w 11"/>
              <a:gd name="T7" fmla="*/ 0 h 8"/>
              <a:gd name="T8" fmla="*/ 2147483647 w 11"/>
              <a:gd name="T9" fmla="*/ 214748364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5" y="1"/>
                </a:moveTo>
                <a:lnTo>
                  <a:pt x="11" y="6"/>
                </a:lnTo>
                <a:lnTo>
                  <a:pt x="10" y="8"/>
                </a:lnTo>
                <a:lnTo>
                  <a:pt x="0" y="0"/>
                </a:lnTo>
                <a:lnTo>
                  <a:pt x="5"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2" name="Freeform 677"/>
          <p:cNvSpPr>
            <a:spLocks/>
          </p:cNvSpPr>
          <p:nvPr/>
        </p:nvSpPr>
        <p:spPr bwMode="gray">
          <a:xfrm>
            <a:off x="7335365" y="1665234"/>
            <a:ext cx="12593" cy="5596"/>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3"/>
                </a:lnTo>
                <a:lnTo>
                  <a:pt x="7" y="3"/>
                </a:lnTo>
                <a:lnTo>
                  <a:pt x="6" y="1"/>
                </a:lnTo>
                <a:lnTo>
                  <a:pt x="1" y="0"/>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3" name="Freeform 678"/>
          <p:cNvSpPr>
            <a:spLocks/>
          </p:cNvSpPr>
          <p:nvPr/>
        </p:nvSpPr>
        <p:spPr bwMode="gray">
          <a:xfrm>
            <a:off x="7352154" y="1655441"/>
            <a:ext cx="6996" cy="4197"/>
          </a:xfrm>
          <a:custGeom>
            <a:avLst/>
            <a:gdLst>
              <a:gd name="T0" fmla="*/ 2147483647 w 4"/>
              <a:gd name="T1" fmla="*/ 0 h 2"/>
              <a:gd name="T2" fmla="*/ 2147483647 w 4"/>
              <a:gd name="T3" fmla="*/ 0 h 2"/>
              <a:gd name="T4" fmla="*/ 2147483647 w 4"/>
              <a:gd name="T5" fmla="*/ 2147483647 h 2"/>
              <a:gd name="T6" fmla="*/ 0 w 4"/>
              <a:gd name="T7" fmla="*/ 2147483647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1" y="0"/>
                </a:moveTo>
                <a:lnTo>
                  <a:pt x="4" y="0"/>
                </a:lnTo>
                <a:lnTo>
                  <a:pt x="4" y="1"/>
                </a:lnTo>
                <a:lnTo>
                  <a:pt x="0" y="2"/>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4" name="Freeform 679"/>
          <p:cNvSpPr>
            <a:spLocks/>
          </p:cNvSpPr>
          <p:nvPr/>
        </p:nvSpPr>
        <p:spPr bwMode="gray">
          <a:xfrm>
            <a:off x="7342359" y="2258442"/>
            <a:ext cx="13992" cy="12592"/>
          </a:xfrm>
          <a:custGeom>
            <a:avLst/>
            <a:gdLst>
              <a:gd name="T0" fmla="*/ 0 w 8"/>
              <a:gd name="T1" fmla="*/ 2147483647 h 7"/>
              <a:gd name="T2" fmla="*/ 0 w 8"/>
              <a:gd name="T3" fmla="*/ 2147483647 h 7"/>
              <a:gd name="T4" fmla="*/ 2147483647 w 8"/>
              <a:gd name="T5" fmla="*/ 0 h 7"/>
              <a:gd name="T6" fmla="*/ 2147483647 w 8"/>
              <a:gd name="T7" fmla="*/ 0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2"/>
                </a:lnTo>
                <a:lnTo>
                  <a:pt x="2" y="0"/>
                </a:lnTo>
                <a:lnTo>
                  <a:pt x="5" y="0"/>
                </a:lnTo>
                <a:lnTo>
                  <a:pt x="8" y="3"/>
                </a:lnTo>
                <a:lnTo>
                  <a:pt x="5" y="7"/>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5" name="Freeform 680"/>
          <p:cNvSpPr>
            <a:spLocks/>
          </p:cNvSpPr>
          <p:nvPr/>
        </p:nvSpPr>
        <p:spPr bwMode="gray">
          <a:xfrm>
            <a:off x="7328366" y="2258443"/>
            <a:ext cx="9795" cy="6995"/>
          </a:xfrm>
          <a:custGeom>
            <a:avLst/>
            <a:gdLst>
              <a:gd name="T0" fmla="*/ 2147483647 w 6"/>
              <a:gd name="T1" fmla="*/ 2147483647 h 3"/>
              <a:gd name="T2" fmla="*/ 2147483647 w 6"/>
              <a:gd name="T3" fmla="*/ 0 h 3"/>
              <a:gd name="T4" fmla="*/ 0 w 6"/>
              <a:gd name="T5" fmla="*/ 2147483647 h 3"/>
              <a:gd name="T6" fmla="*/ 2147483647 w 6"/>
              <a:gd name="T7" fmla="*/ 2147483647 h 3"/>
              <a:gd name="T8" fmla="*/ 2147483647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1"/>
                </a:moveTo>
                <a:lnTo>
                  <a:pt x="3" y="0"/>
                </a:lnTo>
                <a:lnTo>
                  <a:pt x="0" y="2"/>
                </a:lnTo>
                <a:lnTo>
                  <a:pt x="2" y="3"/>
                </a:lnTo>
                <a:lnTo>
                  <a:pt x="4" y="2"/>
                </a:lnTo>
                <a:lnTo>
                  <a:pt x="6"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6" name="Freeform 681"/>
          <p:cNvSpPr>
            <a:spLocks/>
          </p:cNvSpPr>
          <p:nvPr/>
        </p:nvSpPr>
        <p:spPr bwMode="gray">
          <a:xfrm>
            <a:off x="7352156" y="2714540"/>
            <a:ext cx="12593" cy="13991"/>
          </a:xfrm>
          <a:custGeom>
            <a:avLst/>
            <a:gdLst>
              <a:gd name="T0" fmla="*/ 2147483647 w 6"/>
              <a:gd name="T1" fmla="*/ 2147483647 h 8"/>
              <a:gd name="T2" fmla="*/ 2147483647 w 6"/>
              <a:gd name="T3" fmla="*/ 2147483647 h 8"/>
              <a:gd name="T4" fmla="*/ 2147483647 w 6"/>
              <a:gd name="T5" fmla="*/ 2147483647 h 8"/>
              <a:gd name="T6" fmla="*/ 0 w 6"/>
              <a:gd name="T7" fmla="*/ 2147483647 h 8"/>
              <a:gd name="T8" fmla="*/ 2147483647 w 6"/>
              <a:gd name="T9" fmla="*/ 2147483647 h 8"/>
              <a:gd name="T10" fmla="*/ 2147483647 w 6"/>
              <a:gd name="T11" fmla="*/ 0 h 8"/>
              <a:gd name="T12" fmla="*/ 2147483647 w 6"/>
              <a:gd name="T13" fmla="*/ 2147483647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6" y="1"/>
                </a:moveTo>
                <a:lnTo>
                  <a:pt x="5" y="5"/>
                </a:lnTo>
                <a:lnTo>
                  <a:pt x="1" y="8"/>
                </a:lnTo>
                <a:lnTo>
                  <a:pt x="0" y="6"/>
                </a:lnTo>
                <a:lnTo>
                  <a:pt x="3" y="2"/>
                </a:lnTo>
                <a:lnTo>
                  <a:pt x="3" y="0"/>
                </a:lnTo>
                <a:lnTo>
                  <a:pt x="6"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7" name="Freeform 682"/>
          <p:cNvSpPr>
            <a:spLocks/>
          </p:cNvSpPr>
          <p:nvPr/>
        </p:nvSpPr>
        <p:spPr bwMode="gray">
          <a:xfrm>
            <a:off x="7117080" y="2602615"/>
            <a:ext cx="111940" cy="127316"/>
          </a:xfrm>
          <a:custGeom>
            <a:avLst/>
            <a:gdLst>
              <a:gd name="T0" fmla="*/ 2147483647 w 61"/>
              <a:gd name="T1" fmla="*/ 2147483647 h 70"/>
              <a:gd name="T2" fmla="*/ 2147483647 w 61"/>
              <a:gd name="T3" fmla="*/ 2147483647 h 70"/>
              <a:gd name="T4" fmla="*/ 2147483647 w 61"/>
              <a:gd name="T5" fmla="*/ 2147483647 h 70"/>
              <a:gd name="T6" fmla="*/ 2147483647 w 61"/>
              <a:gd name="T7" fmla="*/ 2147483647 h 70"/>
              <a:gd name="T8" fmla="*/ 2147483647 w 61"/>
              <a:gd name="T9" fmla="*/ 2147483647 h 70"/>
              <a:gd name="T10" fmla="*/ 2147483647 w 61"/>
              <a:gd name="T11" fmla="*/ 2147483647 h 70"/>
              <a:gd name="T12" fmla="*/ 2147483647 w 61"/>
              <a:gd name="T13" fmla="*/ 2147483647 h 70"/>
              <a:gd name="T14" fmla="*/ 2147483647 w 61"/>
              <a:gd name="T15" fmla="*/ 2147483647 h 70"/>
              <a:gd name="T16" fmla="*/ 2147483647 w 61"/>
              <a:gd name="T17" fmla="*/ 2147483647 h 70"/>
              <a:gd name="T18" fmla="*/ 2147483647 w 61"/>
              <a:gd name="T19" fmla="*/ 2147483647 h 70"/>
              <a:gd name="T20" fmla="*/ 2147483647 w 61"/>
              <a:gd name="T21" fmla="*/ 2147483647 h 70"/>
              <a:gd name="T22" fmla="*/ 2147483647 w 61"/>
              <a:gd name="T23" fmla="*/ 2147483647 h 70"/>
              <a:gd name="T24" fmla="*/ 2147483647 w 61"/>
              <a:gd name="T25" fmla="*/ 2147483647 h 70"/>
              <a:gd name="T26" fmla="*/ 2147483647 w 61"/>
              <a:gd name="T27" fmla="*/ 2147483647 h 70"/>
              <a:gd name="T28" fmla="*/ 2147483647 w 61"/>
              <a:gd name="T29" fmla="*/ 2147483647 h 70"/>
              <a:gd name="T30" fmla="*/ 2147483647 w 61"/>
              <a:gd name="T31" fmla="*/ 2147483647 h 70"/>
              <a:gd name="T32" fmla="*/ 2147483647 w 61"/>
              <a:gd name="T33" fmla="*/ 2147483647 h 70"/>
              <a:gd name="T34" fmla="*/ 2147483647 w 61"/>
              <a:gd name="T35" fmla="*/ 2147483647 h 70"/>
              <a:gd name="T36" fmla="*/ 2147483647 w 61"/>
              <a:gd name="T37" fmla="*/ 2147483647 h 70"/>
              <a:gd name="T38" fmla="*/ 2147483647 w 61"/>
              <a:gd name="T39" fmla="*/ 2147483647 h 70"/>
              <a:gd name="T40" fmla="*/ 2147483647 w 61"/>
              <a:gd name="T41" fmla="*/ 2147483647 h 70"/>
              <a:gd name="T42" fmla="*/ 2147483647 w 61"/>
              <a:gd name="T43" fmla="*/ 2147483647 h 70"/>
              <a:gd name="T44" fmla="*/ 0 w 61"/>
              <a:gd name="T45" fmla="*/ 2147483647 h 70"/>
              <a:gd name="T46" fmla="*/ 2147483647 w 61"/>
              <a:gd name="T47" fmla="*/ 2147483647 h 70"/>
              <a:gd name="T48" fmla="*/ 2147483647 w 61"/>
              <a:gd name="T49" fmla="*/ 2147483647 h 70"/>
              <a:gd name="T50" fmla="*/ 2147483647 w 61"/>
              <a:gd name="T51" fmla="*/ 2147483647 h 70"/>
              <a:gd name="T52" fmla="*/ 2147483647 w 61"/>
              <a:gd name="T53" fmla="*/ 2147483647 h 70"/>
              <a:gd name="T54" fmla="*/ 2147483647 w 61"/>
              <a:gd name="T55" fmla="*/ 2147483647 h 70"/>
              <a:gd name="T56" fmla="*/ 2147483647 w 61"/>
              <a:gd name="T57" fmla="*/ 2147483647 h 70"/>
              <a:gd name="T58" fmla="*/ 2147483647 w 61"/>
              <a:gd name="T59" fmla="*/ 2147483647 h 70"/>
              <a:gd name="T60" fmla="*/ 2147483647 w 61"/>
              <a:gd name="T61" fmla="*/ 2147483647 h 70"/>
              <a:gd name="T62" fmla="*/ 2147483647 w 61"/>
              <a:gd name="T63" fmla="*/ 2147483647 h 70"/>
              <a:gd name="T64" fmla="*/ 2147483647 w 61"/>
              <a:gd name="T65" fmla="*/ 0 h 70"/>
              <a:gd name="T66" fmla="*/ 2147483647 w 61"/>
              <a:gd name="T67" fmla="*/ 2147483647 h 70"/>
              <a:gd name="T68" fmla="*/ 2147483647 w 61"/>
              <a:gd name="T69" fmla="*/ 2147483647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70"/>
              <a:gd name="T107" fmla="*/ 61 w 61"/>
              <a:gd name="T108" fmla="*/ 70 h 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70">
                <a:moveTo>
                  <a:pt x="61" y="5"/>
                </a:moveTo>
                <a:lnTo>
                  <a:pt x="55" y="13"/>
                </a:lnTo>
                <a:lnTo>
                  <a:pt x="52" y="19"/>
                </a:lnTo>
                <a:lnTo>
                  <a:pt x="53" y="25"/>
                </a:lnTo>
                <a:lnTo>
                  <a:pt x="46" y="34"/>
                </a:lnTo>
                <a:lnTo>
                  <a:pt x="38" y="40"/>
                </a:lnTo>
                <a:lnTo>
                  <a:pt x="32" y="41"/>
                </a:lnTo>
                <a:lnTo>
                  <a:pt x="30" y="44"/>
                </a:lnTo>
                <a:lnTo>
                  <a:pt x="30" y="51"/>
                </a:lnTo>
                <a:lnTo>
                  <a:pt x="34" y="52"/>
                </a:lnTo>
                <a:lnTo>
                  <a:pt x="40" y="57"/>
                </a:lnTo>
                <a:lnTo>
                  <a:pt x="26" y="61"/>
                </a:lnTo>
                <a:lnTo>
                  <a:pt x="19" y="69"/>
                </a:lnTo>
                <a:lnTo>
                  <a:pt x="18" y="69"/>
                </a:lnTo>
                <a:lnTo>
                  <a:pt x="13" y="70"/>
                </a:lnTo>
                <a:lnTo>
                  <a:pt x="9" y="70"/>
                </a:lnTo>
                <a:lnTo>
                  <a:pt x="5" y="65"/>
                </a:lnTo>
                <a:lnTo>
                  <a:pt x="11" y="59"/>
                </a:lnTo>
                <a:lnTo>
                  <a:pt x="10" y="53"/>
                </a:lnTo>
                <a:lnTo>
                  <a:pt x="10" y="48"/>
                </a:lnTo>
                <a:lnTo>
                  <a:pt x="6" y="47"/>
                </a:lnTo>
                <a:lnTo>
                  <a:pt x="3" y="46"/>
                </a:lnTo>
                <a:lnTo>
                  <a:pt x="0" y="43"/>
                </a:lnTo>
                <a:lnTo>
                  <a:pt x="5" y="34"/>
                </a:lnTo>
                <a:lnTo>
                  <a:pt x="17" y="29"/>
                </a:lnTo>
                <a:lnTo>
                  <a:pt x="24" y="15"/>
                </a:lnTo>
                <a:lnTo>
                  <a:pt x="28" y="16"/>
                </a:lnTo>
                <a:lnTo>
                  <a:pt x="28" y="23"/>
                </a:lnTo>
                <a:lnTo>
                  <a:pt x="36" y="22"/>
                </a:lnTo>
                <a:lnTo>
                  <a:pt x="39" y="19"/>
                </a:lnTo>
                <a:lnTo>
                  <a:pt x="37" y="10"/>
                </a:lnTo>
                <a:lnTo>
                  <a:pt x="44" y="10"/>
                </a:lnTo>
                <a:lnTo>
                  <a:pt x="54" y="0"/>
                </a:lnTo>
                <a:lnTo>
                  <a:pt x="58" y="3"/>
                </a:lnTo>
                <a:lnTo>
                  <a:pt x="61" y="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8" name="Freeform 683"/>
          <p:cNvSpPr>
            <a:spLocks/>
          </p:cNvSpPr>
          <p:nvPr/>
        </p:nvSpPr>
        <p:spPr bwMode="gray">
          <a:xfrm>
            <a:off x="7150663" y="2706146"/>
            <a:ext cx="55970" cy="97935"/>
          </a:xfrm>
          <a:custGeom>
            <a:avLst/>
            <a:gdLst>
              <a:gd name="T0" fmla="*/ 2147483647 w 31"/>
              <a:gd name="T1" fmla="*/ 2147483647 h 54"/>
              <a:gd name="T2" fmla="*/ 2147483647 w 31"/>
              <a:gd name="T3" fmla="*/ 2147483647 h 54"/>
              <a:gd name="T4" fmla="*/ 2147483647 w 31"/>
              <a:gd name="T5" fmla="*/ 0 h 54"/>
              <a:gd name="T6" fmla="*/ 2147483647 w 31"/>
              <a:gd name="T7" fmla="*/ 2147483647 h 54"/>
              <a:gd name="T8" fmla="*/ 2147483647 w 31"/>
              <a:gd name="T9" fmla="*/ 2147483647 h 54"/>
              <a:gd name="T10" fmla="*/ 2147483647 w 31"/>
              <a:gd name="T11" fmla="*/ 2147483647 h 54"/>
              <a:gd name="T12" fmla="*/ 2147483647 w 31"/>
              <a:gd name="T13" fmla="*/ 2147483647 h 54"/>
              <a:gd name="T14" fmla="*/ 2147483647 w 31"/>
              <a:gd name="T15" fmla="*/ 2147483647 h 54"/>
              <a:gd name="T16" fmla="*/ 2147483647 w 31"/>
              <a:gd name="T17" fmla="*/ 2147483647 h 54"/>
              <a:gd name="T18" fmla="*/ 2147483647 w 31"/>
              <a:gd name="T19" fmla="*/ 2147483647 h 54"/>
              <a:gd name="T20" fmla="*/ 2147483647 w 31"/>
              <a:gd name="T21" fmla="*/ 2147483647 h 54"/>
              <a:gd name="T22" fmla="*/ 2147483647 w 31"/>
              <a:gd name="T23" fmla="*/ 2147483647 h 54"/>
              <a:gd name="T24" fmla="*/ 2147483647 w 31"/>
              <a:gd name="T25" fmla="*/ 2147483647 h 54"/>
              <a:gd name="T26" fmla="*/ 2147483647 w 31"/>
              <a:gd name="T27" fmla="*/ 2147483647 h 54"/>
              <a:gd name="T28" fmla="*/ 2147483647 w 31"/>
              <a:gd name="T29" fmla="*/ 2147483647 h 54"/>
              <a:gd name="T30" fmla="*/ 2147483647 w 31"/>
              <a:gd name="T31" fmla="*/ 2147483647 h 54"/>
              <a:gd name="T32" fmla="*/ 2147483647 w 31"/>
              <a:gd name="T33" fmla="*/ 2147483647 h 54"/>
              <a:gd name="T34" fmla="*/ 2147483647 w 31"/>
              <a:gd name="T35" fmla="*/ 2147483647 h 54"/>
              <a:gd name="T36" fmla="*/ 2147483647 w 31"/>
              <a:gd name="T37" fmla="*/ 2147483647 h 54"/>
              <a:gd name="T38" fmla="*/ 2147483647 w 31"/>
              <a:gd name="T39" fmla="*/ 2147483647 h 54"/>
              <a:gd name="T40" fmla="*/ 2147483647 w 31"/>
              <a:gd name="T41" fmla="*/ 2147483647 h 54"/>
              <a:gd name="T42" fmla="*/ 2147483647 w 31"/>
              <a:gd name="T43" fmla="*/ 2147483647 h 54"/>
              <a:gd name="T44" fmla="*/ 2147483647 w 31"/>
              <a:gd name="T45" fmla="*/ 2147483647 h 54"/>
              <a:gd name="T46" fmla="*/ 0 w 31"/>
              <a:gd name="T47" fmla="*/ 2147483647 h 54"/>
              <a:gd name="T48" fmla="*/ 2147483647 w 31"/>
              <a:gd name="T49" fmla="*/ 2147483647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54"/>
              <a:gd name="T77" fmla="*/ 31 w 31"/>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54">
                <a:moveTo>
                  <a:pt x="1" y="12"/>
                </a:moveTo>
                <a:lnTo>
                  <a:pt x="8" y="4"/>
                </a:lnTo>
                <a:lnTo>
                  <a:pt x="22" y="0"/>
                </a:lnTo>
                <a:lnTo>
                  <a:pt x="24" y="5"/>
                </a:lnTo>
                <a:lnTo>
                  <a:pt x="29" y="15"/>
                </a:lnTo>
                <a:lnTo>
                  <a:pt x="29" y="23"/>
                </a:lnTo>
                <a:lnTo>
                  <a:pt x="31" y="35"/>
                </a:lnTo>
                <a:lnTo>
                  <a:pt x="29" y="43"/>
                </a:lnTo>
                <a:lnTo>
                  <a:pt x="27" y="45"/>
                </a:lnTo>
                <a:lnTo>
                  <a:pt x="23" y="46"/>
                </a:lnTo>
                <a:lnTo>
                  <a:pt x="20" y="49"/>
                </a:lnTo>
                <a:lnTo>
                  <a:pt x="16" y="50"/>
                </a:lnTo>
                <a:lnTo>
                  <a:pt x="10" y="52"/>
                </a:lnTo>
                <a:lnTo>
                  <a:pt x="8" y="54"/>
                </a:lnTo>
                <a:lnTo>
                  <a:pt x="4" y="54"/>
                </a:lnTo>
                <a:lnTo>
                  <a:pt x="1" y="48"/>
                </a:lnTo>
                <a:lnTo>
                  <a:pt x="3" y="45"/>
                </a:lnTo>
                <a:lnTo>
                  <a:pt x="3" y="40"/>
                </a:lnTo>
                <a:lnTo>
                  <a:pt x="4" y="36"/>
                </a:lnTo>
                <a:lnTo>
                  <a:pt x="3" y="27"/>
                </a:lnTo>
                <a:lnTo>
                  <a:pt x="2" y="23"/>
                </a:lnTo>
                <a:lnTo>
                  <a:pt x="4" y="21"/>
                </a:lnTo>
                <a:lnTo>
                  <a:pt x="5" y="15"/>
                </a:lnTo>
                <a:lnTo>
                  <a:pt x="0" y="12"/>
                </a:lnTo>
                <a:lnTo>
                  <a:pt x="1" y="1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09" name="Freeform 684"/>
          <p:cNvSpPr>
            <a:spLocks/>
          </p:cNvSpPr>
          <p:nvPr/>
        </p:nvSpPr>
        <p:spPr bwMode="gray">
          <a:xfrm>
            <a:off x="7160459" y="1595282"/>
            <a:ext cx="8395" cy="4197"/>
          </a:xfrm>
          <a:custGeom>
            <a:avLst/>
            <a:gdLst>
              <a:gd name="T0" fmla="*/ 2147483647 w 4"/>
              <a:gd name="T1" fmla="*/ 2147483647 h 2"/>
              <a:gd name="T2" fmla="*/ 0 w 4"/>
              <a:gd name="T3" fmla="*/ 0 h 2"/>
              <a:gd name="T4" fmla="*/ 2147483647 w 4"/>
              <a:gd name="T5" fmla="*/ 0 h 2"/>
              <a:gd name="T6" fmla="*/ 2147483647 w 4"/>
              <a:gd name="T7" fmla="*/ 0 h 2"/>
              <a:gd name="T8" fmla="*/ 2147483647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0"/>
                </a:lnTo>
                <a:lnTo>
                  <a:pt x="3" y="0"/>
                </a:lnTo>
                <a:lnTo>
                  <a:pt x="4" y="0"/>
                </a:lnTo>
                <a:lnTo>
                  <a:pt x="2"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0" name="Freeform 685"/>
          <p:cNvSpPr>
            <a:spLocks/>
          </p:cNvSpPr>
          <p:nvPr/>
        </p:nvSpPr>
        <p:spPr bwMode="gray">
          <a:xfrm>
            <a:off x="7139468" y="1588287"/>
            <a:ext cx="9795" cy="6995"/>
          </a:xfrm>
          <a:custGeom>
            <a:avLst/>
            <a:gdLst>
              <a:gd name="T0" fmla="*/ 2147483647 w 5"/>
              <a:gd name="T1" fmla="*/ 2147483647 h 4"/>
              <a:gd name="T2" fmla="*/ 0 w 5"/>
              <a:gd name="T3" fmla="*/ 2147483647 h 4"/>
              <a:gd name="T4" fmla="*/ 2147483647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4"/>
                </a:lnTo>
                <a:lnTo>
                  <a:pt x="1" y="2"/>
                </a:lnTo>
                <a:lnTo>
                  <a:pt x="5" y="0"/>
                </a:lnTo>
                <a:lnTo>
                  <a:pt x="2" y="3"/>
                </a:lnTo>
                <a:lnTo>
                  <a:pt x="2"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1" name="Freeform 686"/>
          <p:cNvSpPr>
            <a:spLocks/>
          </p:cNvSpPr>
          <p:nvPr/>
        </p:nvSpPr>
        <p:spPr bwMode="gray">
          <a:xfrm>
            <a:off x="7483684" y="1641452"/>
            <a:ext cx="15392" cy="13991"/>
          </a:xfrm>
          <a:custGeom>
            <a:avLst/>
            <a:gdLst>
              <a:gd name="T0" fmla="*/ 0 w 8"/>
              <a:gd name="T1" fmla="*/ 2147483647 h 8"/>
              <a:gd name="T2" fmla="*/ 2147483647 w 8"/>
              <a:gd name="T3" fmla="*/ 2147483647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2147483647 w 8"/>
              <a:gd name="T15" fmla="*/ 2147483647 h 8"/>
              <a:gd name="T16" fmla="*/ 0 w 8"/>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0" y="3"/>
                </a:moveTo>
                <a:lnTo>
                  <a:pt x="1" y="1"/>
                </a:lnTo>
                <a:lnTo>
                  <a:pt x="7" y="0"/>
                </a:lnTo>
                <a:lnTo>
                  <a:pt x="8" y="1"/>
                </a:lnTo>
                <a:lnTo>
                  <a:pt x="6" y="6"/>
                </a:lnTo>
                <a:lnTo>
                  <a:pt x="2" y="8"/>
                </a:lnTo>
                <a:lnTo>
                  <a:pt x="2" y="6"/>
                </a:lnTo>
                <a:lnTo>
                  <a:pt x="5" y="3"/>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2" name="Freeform 687"/>
          <p:cNvSpPr>
            <a:spLocks/>
          </p:cNvSpPr>
          <p:nvPr/>
        </p:nvSpPr>
        <p:spPr bwMode="gray">
          <a:xfrm>
            <a:off x="7493478" y="1516934"/>
            <a:ext cx="78358" cy="32179"/>
          </a:xfrm>
          <a:custGeom>
            <a:avLst/>
            <a:gdLst>
              <a:gd name="T0" fmla="*/ 0 w 43"/>
              <a:gd name="T1" fmla="*/ 0 h 17"/>
              <a:gd name="T2" fmla="*/ 2147483647 w 43"/>
              <a:gd name="T3" fmla="*/ 2147483647 h 17"/>
              <a:gd name="T4" fmla="*/ 2147483647 w 43"/>
              <a:gd name="T5" fmla="*/ 2147483647 h 17"/>
              <a:gd name="T6" fmla="*/ 2147483647 w 43"/>
              <a:gd name="T7" fmla="*/ 2147483647 h 17"/>
              <a:gd name="T8" fmla="*/ 2147483647 w 43"/>
              <a:gd name="T9" fmla="*/ 2147483647 h 17"/>
              <a:gd name="T10" fmla="*/ 2147483647 w 43"/>
              <a:gd name="T11" fmla="*/ 2147483647 h 17"/>
              <a:gd name="T12" fmla="*/ 2147483647 w 43"/>
              <a:gd name="T13" fmla="*/ 2147483647 h 17"/>
              <a:gd name="T14" fmla="*/ 2147483647 w 43"/>
              <a:gd name="T15" fmla="*/ 2147483647 h 17"/>
              <a:gd name="T16" fmla="*/ 2147483647 w 43"/>
              <a:gd name="T17" fmla="*/ 2147483647 h 17"/>
              <a:gd name="T18" fmla="*/ 2147483647 w 43"/>
              <a:gd name="T19" fmla="*/ 2147483647 h 17"/>
              <a:gd name="T20" fmla="*/ 2147483647 w 43"/>
              <a:gd name="T21" fmla="*/ 2147483647 h 17"/>
              <a:gd name="T22" fmla="*/ 2147483647 w 43"/>
              <a:gd name="T23" fmla="*/ 2147483647 h 17"/>
              <a:gd name="T24" fmla="*/ 2147483647 w 43"/>
              <a:gd name="T25" fmla="*/ 2147483647 h 17"/>
              <a:gd name="T26" fmla="*/ 2147483647 w 43"/>
              <a:gd name="T27" fmla="*/ 2147483647 h 17"/>
              <a:gd name="T28" fmla="*/ 2147483647 w 43"/>
              <a:gd name="T29" fmla="*/ 2147483647 h 17"/>
              <a:gd name="T30" fmla="*/ 0 w 43"/>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17"/>
              <a:gd name="T50" fmla="*/ 43 w 43"/>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17">
                <a:moveTo>
                  <a:pt x="0" y="0"/>
                </a:moveTo>
                <a:lnTo>
                  <a:pt x="3" y="1"/>
                </a:lnTo>
                <a:lnTo>
                  <a:pt x="8" y="3"/>
                </a:lnTo>
                <a:lnTo>
                  <a:pt x="21" y="3"/>
                </a:lnTo>
                <a:lnTo>
                  <a:pt x="23" y="5"/>
                </a:lnTo>
                <a:lnTo>
                  <a:pt x="31" y="6"/>
                </a:lnTo>
                <a:lnTo>
                  <a:pt x="40" y="8"/>
                </a:lnTo>
                <a:lnTo>
                  <a:pt x="43" y="10"/>
                </a:lnTo>
                <a:lnTo>
                  <a:pt x="41" y="14"/>
                </a:lnTo>
                <a:lnTo>
                  <a:pt x="32" y="17"/>
                </a:lnTo>
                <a:lnTo>
                  <a:pt x="23" y="16"/>
                </a:lnTo>
                <a:lnTo>
                  <a:pt x="14" y="11"/>
                </a:lnTo>
                <a:lnTo>
                  <a:pt x="8" y="9"/>
                </a:lnTo>
                <a:lnTo>
                  <a:pt x="7" y="6"/>
                </a:lnTo>
                <a:lnTo>
                  <a:pt x="1"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3" name="Freeform 688"/>
          <p:cNvSpPr>
            <a:spLocks/>
          </p:cNvSpPr>
          <p:nvPr/>
        </p:nvSpPr>
        <p:spPr bwMode="gray">
          <a:xfrm>
            <a:off x="7531259" y="1477759"/>
            <a:ext cx="12593" cy="2798"/>
          </a:xfrm>
          <a:custGeom>
            <a:avLst/>
            <a:gdLst>
              <a:gd name="T0" fmla="*/ 0 w 7"/>
              <a:gd name="T1" fmla="*/ 2147483646 h 2"/>
              <a:gd name="T2" fmla="*/ 0 w 7"/>
              <a:gd name="T3" fmla="*/ 2147483646 h 2"/>
              <a:gd name="T4" fmla="*/ 2147483647 w 7"/>
              <a:gd name="T5" fmla="*/ 0 h 2"/>
              <a:gd name="T6" fmla="*/ 2147483647 w 7"/>
              <a:gd name="T7" fmla="*/ 2147483646 h 2"/>
              <a:gd name="T8" fmla="*/ 0 w 7"/>
              <a:gd name="T9" fmla="*/ 2147483646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2"/>
                </a:moveTo>
                <a:lnTo>
                  <a:pt x="0" y="1"/>
                </a:lnTo>
                <a:lnTo>
                  <a:pt x="7" y="0"/>
                </a:lnTo>
                <a:lnTo>
                  <a:pt x="7"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4" name="Freeform 689"/>
          <p:cNvSpPr>
            <a:spLocks/>
          </p:cNvSpPr>
          <p:nvPr/>
        </p:nvSpPr>
        <p:spPr bwMode="gray">
          <a:xfrm>
            <a:off x="7601220" y="1500145"/>
            <a:ext cx="6996" cy="2798"/>
          </a:xfrm>
          <a:custGeom>
            <a:avLst/>
            <a:gdLst>
              <a:gd name="T0" fmla="*/ 0 w 4"/>
              <a:gd name="T1" fmla="*/ 0 h 2"/>
              <a:gd name="T2" fmla="*/ 2147483647 w 4"/>
              <a:gd name="T3" fmla="*/ 0 h 2"/>
              <a:gd name="T4" fmla="*/ 2147483647 w 4"/>
              <a:gd name="T5" fmla="*/ 2147483646 h 2"/>
              <a:gd name="T6" fmla="*/ 0 w 4"/>
              <a:gd name="T7" fmla="*/ 2147483646 h 2"/>
              <a:gd name="T8" fmla="*/ 0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0"/>
                </a:moveTo>
                <a:lnTo>
                  <a:pt x="4" y="0"/>
                </a:lnTo>
                <a:lnTo>
                  <a:pt x="2" y="2"/>
                </a:lnTo>
                <a:lnTo>
                  <a:pt x="0"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5" name="Freeform 690"/>
          <p:cNvSpPr>
            <a:spLocks/>
          </p:cNvSpPr>
          <p:nvPr/>
        </p:nvSpPr>
        <p:spPr bwMode="gray">
          <a:xfrm>
            <a:off x="7482286" y="2560640"/>
            <a:ext cx="15392" cy="15390"/>
          </a:xfrm>
          <a:custGeom>
            <a:avLst/>
            <a:gdLst>
              <a:gd name="T0" fmla="*/ 0 w 8"/>
              <a:gd name="T1" fmla="*/ 2147483647 h 8"/>
              <a:gd name="T2" fmla="*/ 2147483647 w 8"/>
              <a:gd name="T3" fmla="*/ 0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0 w 8"/>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0" y="8"/>
                </a:moveTo>
                <a:lnTo>
                  <a:pt x="5" y="0"/>
                </a:lnTo>
                <a:lnTo>
                  <a:pt x="8" y="0"/>
                </a:lnTo>
                <a:lnTo>
                  <a:pt x="8" y="3"/>
                </a:lnTo>
                <a:lnTo>
                  <a:pt x="7" y="4"/>
                </a:lnTo>
                <a:lnTo>
                  <a:pt x="5" y="4"/>
                </a:lnTo>
                <a:lnTo>
                  <a:pt x="1" y="8"/>
                </a:lnTo>
                <a:lnTo>
                  <a:pt x="0"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6" name="Freeform 691"/>
          <p:cNvSpPr>
            <a:spLocks/>
          </p:cNvSpPr>
          <p:nvPr/>
        </p:nvSpPr>
        <p:spPr bwMode="gray">
          <a:xfrm>
            <a:off x="7501873" y="2535458"/>
            <a:ext cx="36380" cy="27981"/>
          </a:xfrm>
          <a:custGeom>
            <a:avLst/>
            <a:gdLst>
              <a:gd name="T0" fmla="*/ 0 w 20"/>
              <a:gd name="T1" fmla="*/ 2147483647 h 16"/>
              <a:gd name="T2" fmla="*/ 2147483647 w 20"/>
              <a:gd name="T3" fmla="*/ 2147483647 h 16"/>
              <a:gd name="T4" fmla="*/ 2147483647 w 20"/>
              <a:gd name="T5" fmla="*/ 2147483647 h 16"/>
              <a:gd name="T6" fmla="*/ 2147483647 w 20"/>
              <a:gd name="T7" fmla="*/ 2147483647 h 16"/>
              <a:gd name="T8" fmla="*/ 2147483647 w 20"/>
              <a:gd name="T9" fmla="*/ 2147483647 h 16"/>
              <a:gd name="T10" fmla="*/ 2147483647 w 20"/>
              <a:gd name="T11" fmla="*/ 0 h 16"/>
              <a:gd name="T12" fmla="*/ 2147483647 w 20"/>
              <a:gd name="T13" fmla="*/ 2147483647 h 16"/>
              <a:gd name="T14" fmla="*/ 2147483647 w 20"/>
              <a:gd name="T15" fmla="*/ 2147483647 h 16"/>
              <a:gd name="T16" fmla="*/ 2147483647 w 20"/>
              <a:gd name="T17" fmla="*/ 2147483647 h 16"/>
              <a:gd name="T18" fmla="*/ 0 w 20"/>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6"/>
              <a:gd name="T32" fmla="*/ 20 w 20"/>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6">
                <a:moveTo>
                  <a:pt x="0" y="16"/>
                </a:moveTo>
                <a:lnTo>
                  <a:pt x="1" y="12"/>
                </a:lnTo>
                <a:lnTo>
                  <a:pt x="9" y="2"/>
                </a:lnTo>
                <a:lnTo>
                  <a:pt x="10" y="4"/>
                </a:lnTo>
                <a:lnTo>
                  <a:pt x="13" y="1"/>
                </a:lnTo>
                <a:lnTo>
                  <a:pt x="20" y="0"/>
                </a:lnTo>
                <a:lnTo>
                  <a:pt x="14" y="6"/>
                </a:lnTo>
                <a:lnTo>
                  <a:pt x="7" y="9"/>
                </a:lnTo>
                <a:lnTo>
                  <a:pt x="2" y="16"/>
                </a:lnTo>
                <a:lnTo>
                  <a:pt x="0" y="1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7" name="Freeform 692"/>
          <p:cNvSpPr>
            <a:spLocks/>
          </p:cNvSpPr>
          <p:nvPr/>
        </p:nvSpPr>
        <p:spPr bwMode="gray">
          <a:xfrm>
            <a:off x="7497675" y="2576030"/>
            <a:ext cx="6996" cy="4197"/>
          </a:xfrm>
          <a:custGeom>
            <a:avLst/>
            <a:gdLst>
              <a:gd name="T0" fmla="*/ 0 w 4"/>
              <a:gd name="T1" fmla="*/ 2147483647 h 2"/>
              <a:gd name="T2" fmla="*/ 0 w 4"/>
              <a:gd name="T3" fmla="*/ 0 h 2"/>
              <a:gd name="T4" fmla="*/ 2147483647 w 4"/>
              <a:gd name="T5" fmla="*/ 0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2"/>
                </a:moveTo>
                <a:lnTo>
                  <a:pt x="0" y="0"/>
                </a:lnTo>
                <a:lnTo>
                  <a:pt x="4" y="0"/>
                </a:lnTo>
                <a:lnTo>
                  <a:pt x="2"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8" name="Freeform 693"/>
          <p:cNvSpPr>
            <a:spLocks/>
          </p:cNvSpPr>
          <p:nvPr/>
        </p:nvSpPr>
        <p:spPr bwMode="gray">
          <a:xfrm>
            <a:off x="7543852" y="2517271"/>
            <a:ext cx="22388" cy="13991"/>
          </a:xfrm>
          <a:custGeom>
            <a:avLst/>
            <a:gdLst>
              <a:gd name="T0" fmla="*/ 0 w 12"/>
              <a:gd name="T1" fmla="*/ 2147483647 h 8"/>
              <a:gd name="T2" fmla="*/ 2147483647 w 12"/>
              <a:gd name="T3" fmla="*/ 0 h 8"/>
              <a:gd name="T4" fmla="*/ 2147483647 w 12"/>
              <a:gd name="T5" fmla="*/ 0 h 8"/>
              <a:gd name="T6" fmla="*/ 2147483647 w 12"/>
              <a:gd name="T7" fmla="*/ 2147483647 h 8"/>
              <a:gd name="T8" fmla="*/ 2147483647 w 12"/>
              <a:gd name="T9" fmla="*/ 2147483647 h 8"/>
              <a:gd name="T10" fmla="*/ 2147483647 w 12"/>
              <a:gd name="T11" fmla="*/ 2147483647 h 8"/>
              <a:gd name="T12" fmla="*/ 0 w 12"/>
              <a:gd name="T13" fmla="*/ 2147483647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0" y="8"/>
                </a:moveTo>
                <a:lnTo>
                  <a:pt x="7" y="0"/>
                </a:lnTo>
                <a:lnTo>
                  <a:pt x="12" y="0"/>
                </a:lnTo>
                <a:lnTo>
                  <a:pt x="12" y="1"/>
                </a:lnTo>
                <a:lnTo>
                  <a:pt x="5" y="8"/>
                </a:lnTo>
                <a:lnTo>
                  <a:pt x="2" y="8"/>
                </a:lnTo>
                <a:lnTo>
                  <a:pt x="0"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19" name="Freeform 694"/>
          <p:cNvSpPr>
            <a:spLocks/>
          </p:cNvSpPr>
          <p:nvPr/>
        </p:nvSpPr>
        <p:spPr bwMode="gray">
          <a:xfrm>
            <a:off x="7583032" y="2489290"/>
            <a:ext cx="12593" cy="13991"/>
          </a:xfrm>
          <a:custGeom>
            <a:avLst/>
            <a:gdLst>
              <a:gd name="T0" fmla="*/ 0 w 7"/>
              <a:gd name="T1" fmla="*/ 2147483647 h 8"/>
              <a:gd name="T2" fmla="*/ 2147483647 w 7"/>
              <a:gd name="T3" fmla="*/ 0 h 8"/>
              <a:gd name="T4" fmla="*/ 2147483647 w 7"/>
              <a:gd name="T5" fmla="*/ 2147483647 h 8"/>
              <a:gd name="T6" fmla="*/ 2147483647 w 7"/>
              <a:gd name="T7" fmla="*/ 2147483647 h 8"/>
              <a:gd name="T8" fmla="*/ 2147483647 w 7"/>
              <a:gd name="T9" fmla="*/ 2147483647 h 8"/>
              <a:gd name="T10" fmla="*/ 0 w 7"/>
              <a:gd name="T11" fmla="*/ 2147483647 h 8"/>
              <a:gd name="T12" fmla="*/ 0 w 7"/>
              <a:gd name="T13" fmla="*/ 2147483647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5"/>
                </a:moveTo>
                <a:lnTo>
                  <a:pt x="5" y="0"/>
                </a:lnTo>
                <a:lnTo>
                  <a:pt x="7" y="1"/>
                </a:lnTo>
                <a:lnTo>
                  <a:pt x="7" y="3"/>
                </a:lnTo>
                <a:lnTo>
                  <a:pt x="3" y="7"/>
                </a:lnTo>
                <a:lnTo>
                  <a:pt x="0" y="8"/>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0" name="Freeform 695"/>
          <p:cNvSpPr>
            <a:spLocks/>
          </p:cNvSpPr>
          <p:nvPr/>
        </p:nvSpPr>
        <p:spPr bwMode="gray">
          <a:xfrm>
            <a:off x="7640399" y="2392753"/>
            <a:ext cx="16791" cy="18188"/>
          </a:xfrm>
          <a:custGeom>
            <a:avLst/>
            <a:gdLst>
              <a:gd name="T0" fmla="*/ 2147483647 w 9"/>
              <a:gd name="T1" fmla="*/ 0 h 10"/>
              <a:gd name="T2" fmla="*/ 2147483647 w 9"/>
              <a:gd name="T3" fmla="*/ 0 h 10"/>
              <a:gd name="T4" fmla="*/ 2147483647 w 9"/>
              <a:gd name="T5" fmla="*/ 2147483647 h 10"/>
              <a:gd name="T6" fmla="*/ 2147483647 w 9"/>
              <a:gd name="T7" fmla="*/ 2147483647 h 10"/>
              <a:gd name="T8" fmla="*/ 0 w 9"/>
              <a:gd name="T9" fmla="*/ 2147483647 h 10"/>
              <a:gd name="T10" fmla="*/ 2147483647 w 9"/>
              <a:gd name="T11" fmla="*/ 2147483647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8" y="0"/>
                </a:moveTo>
                <a:lnTo>
                  <a:pt x="9" y="0"/>
                </a:lnTo>
                <a:lnTo>
                  <a:pt x="8" y="8"/>
                </a:lnTo>
                <a:lnTo>
                  <a:pt x="2" y="10"/>
                </a:lnTo>
                <a:lnTo>
                  <a:pt x="0" y="7"/>
                </a:lnTo>
                <a:lnTo>
                  <a:pt x="4" y="4"/>
                </a:lnTo>
                <a:lnTo>
                  <a:pt x="8"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1" name="Freeform 696"/>
          <p:cNvSpPr>
            <a:spLocks/>
          </p:cNvSpPr>
          <p:nvPr/>
        </p:nvSpPr>
        <p:spPr bwMode="gray">
          <a:xfrm>
            <a:off x="7632003" y="2420733"/>
            <a:ext cx="6996" cy="12592"/>
          </a:xfrm>
          <a:custGeom>
            <a:avLst/>
            <a:gdLst>
              <a:gd name="T0" fmla="*/ 2147483647 w 4"/>
              <a:gd name="T1" fmla="*/ 0 h 6"/>
              <a:gd name="T2" fmla="*/ 2147483647 w 4"/>
              <a:gd name="T3" fmla="*/ 2147483647 h 6"/>
              <a:gd name="T4" fmla="*/ 2147483647 w 4"/>
              <a:gd name="T5" fmla="*/ 2147483647 h 6"/>
              <a:gd name="T6" fmla="*/ 0 w 4"/>
              <a:gd name="T7" fmla="*/ 2147483647 h 6"/>
              <a:gd name="T8" fmla="*/ 2147483647 w 4"/>
              <a:gd name="T9" fmla="*/ 0 h 6"/>
              <a:gd name="T10" fmla="*/ 2147483647 w 4"/>
              <a:gd name="T11" fmla="*/ 0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4" y="0"/>
                </a:moveTo>
                <a:lnTo>
                  <a:pt x="4" y="3"/>
                </a:lnTo>
                <a:lnTo>
                  <a:pt x="2" y="6"/>
                </a:lnTo>
                <a:lnTo>
                  <a:pt x="0" y="6"/>
                </a:lnTo>
                <a:lnTo>
                  <a:pt x="1" y="0"/>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2" name="Freeform 697"/>
          <p:cNvSpPr>
            <a:spLocks/>
          </p:cNvSpPr>
          <p:nvPr/>
        </p:nvSpPr>
        <p:spPr bwMode="gray">
          <a:xfrm>
            <a:off x="7623608" y="2440321"/>
            <a:ext cx="6996" cy="9794"/>
          </a:xfrm>
          <a:custGeom>
            <a:avLst/>
            <a:gdLst>
              <a:gd name="T0" fmla="*/ 0 w 4"/>
              <a:gd name="T1" fmla="*/ 2147483647 h 5"/>
              <a:gd name="T2" fmla="*/ 2147483647 w 4"/>
              <a:gd name="T3" fmla="*/ 0 h 5"/>
              <a:gd name="T4" fmla="*/ 2147483647 w 4"/>
              <a:gd name="T5" fmla="*/ 0 h 5"/>
              <a:gd name="T6" fmla="*/ 2147483647 w 4"/>
              <a:gd name="T7" fmla="*/ 2147483647 h 5"/>
              <a:gd name="T8" fmla="*/ 2147483647 w 4"/>
              <a:gd name="T9" fmla="*/ 2147483647 h 5"/>
              <a:gd name="T10" fmla="*/ 0 w 4"/>
              <a:gd name="T11" fmla="*/ 2147483647 h 5"/>
              <a:gd name="T12" fmla="*/ 0 w 4"/>
              <a:gd name="T13" fmla="*/ 2147483647 h 5"/>
              <a:gd name="T14" fmla="*/ 0 60000 65536"/>
              <a:gd name="T15" fmla="*/ 0 60000 65536"/>
              <a:gd name="T16" fmla="*/ 0 60000 65536"/>
              <a:gd name="T17" fmla="*/ 0 60000 65536"/>
              <a:gd name="T18" fmla="*/ 0 60000 65536"/>
              <a:gd name="T19" fmla="*/ 0 60000 65536"/>
              <a:gd name="T20" fmla="*/ 0 60000 65536"/>
              <a:gd name="T21" fmla="*/ 0 w 4"/>
              <a:gd name="T22" fmla="*/ 0 h 5"/>
              <a:gd name="T23" fmla="*/ 4 w 4"/>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5">
                <a:moveTo>
                  <a:pt x="0" y="2"/>
                </a:moveTo>
                <a:lnTo>
                  <a:pt x="1" y="0"/>
                </a:lnTo>
                <a:lnTo>
                  <a:pt x="4" y="0"/>
                </a:lnTo>
                <a:lnTo>
                  <a:pt x="4" y="2"/>
                </a:lnTo>
                <a:lnTo>
                  <a:pt x="1" y="5"/>
                </a:lnTo>
                <a:lnTo>
                  <a:pt x="0"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3" name="Freeform 698"/>
          <p:cNvSpPr>
            <a:spLocks/>
          </p:cNvSpPr>
          <p:nvPr/>
        </p:nvSpPr>
        <p:spPr bwMode="gray">
          <a:xfrm>
            <a:off x="7608218" y="2457109"/>
            <a:ext cx="5597" cy="8394"/>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2" y="0"/>
                </a:lnTo>
                <a:lnTo>
                  <a:pt x="3" y="3"/>
                </a:lnTo>
                <a:lnTo>
                  <a:pt x="1" y="4"/>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4" name="Freeform 699"/>
          <p:cNvSpPr>
            <a:spLocks/>
          </p:cNvSpPr>
          <p:nvPr/>
        </p:nvSpPr>
        <p:spPr bwMode="gray">
          <a:xfrm>
            <a:off x="7417918" y="2283626"/>
            <a:ext cx="47574" cy="236443"/>
          </a:xfrm>
          <a:custGeom>
            <a:avLst/>
            <a:gdLst>
              <a:gd name="T0" fmla="*/ 2147483647 w 27"/>
              <a:gd name="T1" fmla="*/ 2147483647 h 130"/>
              <a:gd name="T2" fmla="*/ 2147483647 w 27"/>
              <a:gd name="T3" fmla="*/ 2147483647 h 130"/>
              <a:gd name="T4" fmla="*/ 2147483647 w 27"/>
              <a:gd name="T5" fmla="*/ 2147483647 h 130"/>
              <a:gd name="T6" fmla="*/ 2147483647 w 27"/>
              <a:gd name="T7" fmla="*/ 2147483647 h 130"/>
              <a:gd name="T8" fmla="*/ 2147483647 w 27"/>
              <a:gd name="T9" fmla="*/ 2147483647 h 130"/>
              <a:gd name="T10" fmla="*/ 2147483647 w 27"/>
              <a:gd name="T11" fmla="*/ 2147483647 h 130"/>
              <a:gd name="T12" fmla="*/ 2147483647 w 27"/>
              <a:gd name="T13" fmla="*/ 2147483647 h 130"/>
              <a:gd name="T14" fmla="*/ 2147483647 w 27"/>
              <a:gd name="T15" fmla="*/ 2147483647 h 130"/>
              <a:gd name="T16" fmla="*/ 2147483647 w 27"/>
              <a:gd name="T17" fmla="*/ 2147483647 h 130"/>
              <a:gd name="T18" fmla="*/ 2147483647 w 27"/>
              <a:gd name="T19" fmla="*/ 2147483647 h 130"/>
              <a:gd name="T20" fmla="*/ 2147483647 w 27"/>
              <a:gd name="T21" fmla="*/ 2147483647 h 130"/>
              <a:gd name="T22" fmla="*/ 2147483647 w 27"/>
              <a:gd name="T23" fmla="*/ 2147483647 h 130"/>
              <a:gd name="T24" fmla="*/ 2147483647 w 27"/>
              <a:gd name="T25" fmla="*/ 2147483647 h 130"/>
              <a:gd name="T26" fmla="*/ 2147483647 w 27"/>
              <a:gd name="T27" fmla="*/ 2147483647 h 130"/>
              <a:gd name="T28" fmla="*/ 2147483647 w 27"/>
              <a:gd name="T29" fmla="*/ 2147483647 h 130"/>
              <a:gd name="T30" fmla="*/ 2147483647 w 27"/>
              <a:gd name="T31" fmla="*/ 2147483647 h 130"/>
              <a:gd name="T32" fmla="*/ 2147483647 w 27"/>
              <a:gd name="T33" fmla="*/ 2147483647 h 130"/>
              <a:gd name="T34" fmla="*/ 2147483647 w 27"/>
              <a:gd name="T35" fmla="*/ 2147483647 h 130"/>
              <a:gd name="T36" fmla="*/ 2147483647 w 27"/>
              <a:gd name="T37" fmla="*/ 2147483647 h 130"/>
              <a:gd name="T38" fmla="*/ 2147483647 w 27"/>
              <a:gd name="T39" fmla="*/ 2147483647 h 130"/>
              <a:gd name="T40" fmla="*/ 2147483647 w 27"/>
              <a:gd name="T41" fmla="*/ 2147483647 h 130"/>
              <a:gd name="T42" fmla="*/ 2147483647 w 27"/>
              <a:gd name="T43" fmla="*/ 2147483647 h 130"/>
              <a:gd name="T44" fmla="*/ 2147483647 w 27"/>
              <a:gd name="T45" fmla="*/ 2147483647 h 130"/>
              <a:gd name="T46" fmla="*/ 2147483647 w 27"/>
              <a:gd name="T47" fmla="*/ 2147483647 h 130"/>
              <a:gd name="T48" fmla="*/ 2147483647 w 27"/>
              <a:gd name="T49" fmla="*/ 2147483647 h 130"/>
              <a:gd name="T50" fmla="*/ 2147483647 w 27"/>
              <a:gd name="T51" fmla="*/ 2147483647 h 130"/>
              <a:gd name="T52" fmla="*/ 2147483647 w 27"/>
              <a:gd name="T53" fmla="*/ 2147483647 h 130"/>
              <a:gd name="T54" fmla="*/ 2147483647 w 27"/>
              <a:gd name="T55" fmla="*/ 2147483647 h 130"/>
              <a:gd name="T56" fmla="*/ 2147483647 w 27"/>
              <a:gd name="T57" fmla="*/ 2147483647 h 130"/>
              <a:gd name="T58" fmla="*/ 2147483647 w 27"/>
              <a:gd name="T59" fmla="*/ 2147483647 h 130"/>
              <a:gd name="T60" fmla="*/ 2147483647 w 27"/>
              <a:gd name="T61" fmla="*/ 2147483647 h 130"/>
              <a:gd name="T62" fmla="*/ 2147483647 w 27"/>
              <a:gd name="T63" fmla="*/ 2147483647 h 130"/>
              <a:gd name="T64" fmla="*/ 2147483647 w 27"/>
              <a:gd name="T65" fmla="*/ 2147483647 h 130"/>
              <a:gd name="T66" fmla="*/ 2147483647 w 27"/>
              <a:gd name="T67" fmla="*/ 2147483647 h 130"/>
              <a:gd name="T68" fmla="*/ 2147483647 w 27"/>
              <a:gd name="T69" fmla="*/ 2147483647 h 130"/>
              <a:gd name="T70" fmla="*/ 2147483647 w 27"/>
              <a:gd name="T71" fmla="*/ 2147483647 h 130"/>
              <a:gd name="T72" fmla="*/ 2147483647 w 27"/>
              <a:gd name="T73" fmla="*/ 2147483647 h 130"/>
              <a:gd name="T74" fmla="*/ 2147483647 w 27"/>
              <a:gd name="T75" fmla="*/ 2147483647 h 130"/>
              <a:gd name="T76" fmla="*/ 2147483647 w 27"/>
              <a:gd name="T77" fmla="*/ 2147483647 h 130"/>
              <a:gd name="T78" fmla="*/ 0 w 27"/>
              <a:gd name="T79" fmla="*/ 2147483647 h 130"/>
              <a:gd name="T80" fmla="*/ 2147483647 w 27"/>
              <a:gd name="T81" fmla="*/ 2147483647 h 130"/>
              <a:gd name="T82" fmla="*/ 0 w 27"/>
              <a:gd name="T83" fmla="*/ 2147483647 h 130"/>
              <a:gd name="T84" fmla="*/ 2147483647 w 27"/>
              <a:gd name="T85" fmla="*/ 2147483647 h 130"/>
              <a:gd name="T86" fmla="*/ 0 w 27"/>
              <a:gd name="T87" fmla="*/ 2147483647 h 130"/>
              <a:gd name="T88" fmla="*/ 2147483647 w 27"/>
              <a:gd name="T89" fmla="*/ 2147483647 h 130"/>
              <a:gd name="T90" fmla="*/ 2147483647 w 27"/>
              <a:gd name="T91" fmla="*/ 2147483647 h 130"/>
              <a:gd name="T92" fmla="*/ 2147483647 w 27"/>
              <a:gd name="T93" fmla="*/ 2147483647 h 130"/>
              <a:gd name="T94" fmla="*/ 2147483647 w 27"/>
              <a:gd name="T95" fmla="*/ 2147483647 h 130"/>
              <a:gd name="T96" fmla="*/ 2147483647 w 27"/>
              <a:gd name="T97" fmla="*/ 0 h 130"/>
              <a:gd name="T98" fmla="*/ 2147483647 w 27"/>
              <a:gd name="T99" fmla="*/ 0 h 130"/>
              <a:gd name="T100" fmla="*/ 2147483647 w 27"/>
              <a:gd name="T101" fmla="*/ 2147483647 h 1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
              <a:gd name="T154" fmla="*/ 0 h 130"/>
              <a:gd name="T155" fmla="*/ 27 w 27"/>
              <a:gd name="T156" fmla="*/ 130 h 13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 h="130">
                <a:moveTo>
                  <a:pt x="11" y="3"/>
                </a:moveTo>
                <a:lnTo>
                  <a:pt x="13" y="6"/>
                </a:lnTo>
                <a:lnTo>
                  <a:pt x="14" y="15"/>
                </a:lnTo>
                <a:lnTo>
                  <a:pt x="14" y="26"/>
                </a:lnTo>
                <a:lnTo>
                  <a:pt x="15" y="34"/>
                </a:lnTo>
                <a:lnTo>
                  <a:pt x="17" y="52"/>
                </a:lnTo>
                <a:lnTo>
                  <a:pt x="20" y="64"/>
                </a:lnTo>
                <a:lnTo>
                  <a:pt x="22" y="77"/>
                </a:lnTo>
                <a:lnTo>
                  <a:pt x="26" y="82"/>
                </a:lnTo>
                <a:lnTo>
                  <a:pt x="27" y="87"/>
                </a:lnTo>
                <a:lnTo>
                  <a:pt x="26" y="89"/>
                </a:lnTo>
                <a:lnTo>
                  <a:pt x="24" y="88"/>
                </a:lnTo>
                <a:lnTo>
                  <a:pt x="24" y="87"/>
                </a:lnTo>
                <a:lnTo>
                  <a:pt x="19" y="81"/>
                </a:lnTo>
                <a:lnTo>
                  <a:pt x="15" y="80"/>
                </a:lnTo>
                <a:lnTo>
                  <a:pt x="13" y="82"/>
                </a:lnTo>
                <a:lnTo>
                  <a:pt x="12" y="92"/>
                </a:lnTo>
                <a:lnTo>
                  <a:pt x="10" y="95"/>
                </a:lnTo>
                <a:lnTo>
                  <a:pt x="10" y="98"/>
                </a:lnTo>
                <a:lnTo>
                  <a:pt x="9" y="102"/>
                </a:lnTo>
                <a:lnTo>
                  <a:pt x="9" y="111"/>
                </a:lnTo>
                <a:lnTo>
                  <a:pt x="12" y="116"/>
                </a:lnTo>
                <a:lnTo>
                  <a:pt x="17" y="120"/>
                </a:lnTo>
                <a:lnTo>
                  <a:pt x="17" y="126"/>
                </a:lnTo>
                <a:lnTo>
                  <a:pt x="14" y="129"/>
                </a:lnTo>
                <a:lnTo>
                  <a:pt x="11" y="124"/>
                </a:lnTo>
                <a:lnTo>
                  <a:pt x="9" y="122"/>
                </a:lnTo>
                <a:lnTo>
                  <a:pt x="6" y="125"/>
                </a:lnTo>
                <a:lnTo>
                  <a:pt x="4" y="129"/>
                </a:lnTo>
                <a:lnTo>
                  <a:pt x="2" y="130"/>
                </a:lnTo>
                <a:lnTo>
                  <a:pt x="2" y="115"/>
                </a:lnTo>
                <a:lnTo>
                  <a:pt x="3" y="108"/>
                </a:lnTo>
                <a:lnTo>
                  <a:pt x="3" y="99"/>
                </a:lnTo>
                <a:lnTo>
                  <a:pt x="2" y="94"/>
                </a:lnTo>
                <a:lnTo>
                  <a:pt x="3" y="83"/>
                </a:lnTo>
                <a:lnTo>
                  <a:pt x="5" y="76"/>
                </a:lnTo>
                <a:lnTo>
                  <a:pt x="4" y="70"/>
                </a:lnTo>
                <a:lnTo>
                  <a:pt x="4" y="51"/>
                </a:lnTo>
                <a:lnTo>
                  <a:pt x="1" y="47"/>
                </a:lnTo>
                <a:lnTo>
                  <a:pt x="0" y="36"/>
                </a:lnTo>
                <a:lnTo>
                  <a:pt x="2" y="33"/>
                </a:lnTo>
                <a:lnTo>
                  <a:pt x="0" y="31"/>
                </a:lnTo>
                <a:lnTo>
                  <a:pt x="1" y="21"/>
                </a:lnTo>
                <a:lnTo>
                  <a:pt x="0" y="15"/>
                </a:lnTo>
                <a:lnTo>
                  <a:pt x="4" y="14"/>
                </a:lnTo>
                <a:lnTo>
                  <a:pt x="7" y="14"/>
                </a:lnTo>
                <a:lnTo>
                  <a:pt x="8" y="12"/>
                </a:lnTo>
                <a:lnTo>
                  <a:pt x="6" y="2"/>
                </a:lnTo>
                <a:lnTo>
                  <a:pt x="6" y="0"/>
                </a:lnTo>
                <a:lnTo>
                  <a:pt x="10" y="0"/>
                </a:lnTo>
                <a:lnTo>
                  <a:pt x="11"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5" name="Freeform 700"/>
          <p:cNvSpPr>
            <a:spLocks/>
          </p:cNvSpPr>
          <p:nvPr/>
        </p:nvSpPr>
        <p:spPr bwMode="gray">
          <a:xfrm>
            <a:off x="7375943" y="2538256"/>
            <a:ext cx="106343" cy="96536"/>
          </a:xfrm>
          <a:custGeom>
            <a:avLst/>
            <a:gdLst>
              <a:gd name="T0" fmla="*/ 2147483647 w 58"/>
              <a:gd name="T1" fmla="*/ 2147483647 h 53"/>
              <a:gd name="T2" fmla="*/ 2147483647 w 58"/>
              <a:gd name="T3" fmla="*/ 0 h 53"/>
              <a:gd name="T4" fmla="*/ 2147483647 w 58"/>
              <a:gd name="T5" fmla="*/ 0 h 53"/>
              <a:gd name="T6" fmla="*/ 2147483647 w 58"/>
              <a:gd name="T7" fmla="*/ 2147483647 h 53"/>
              <a:gd name="T8" fmla="*/ 2147483647 w 58"/>
              <a:gd name="T9" fmla="*/ 2147483647 h 53"/>
              <a:gd name="T10" fmla="*/ 2147483647 w 58"/>
              <a:gd name="T11" fmla="*/ 2147483647 h 53"/>
              <a:gd name="T12" fmla="*/ 2147483647 w 58"/>
              <a:gd name="T13" fmla="*/ 2147483647 h 53"/>
              <a:gd name="T14" fmla="*/ 2147483647 w 58"/>
              <a:gd name="T15" fmla="*/ 2147483647 h 53"/>
              <a:gd name="T16" fmla="*/ 2147483647 w 58"/>
              <a:gd name="T17" fmla="*/ 2147483647 h 53"/>
              <a:gd name="T18" fmla="*/ 2147483647 w 58"/>
              <a:gd name="T19" fmla="*/ 2147483647 h 53"/>
              <a:gd name="T20" fmla="*/ 2147483647 w 58"/>
              <a:gd name="T21" fmla="*/ 2147483647 h 53"/>
              <a:gd name="T22" fmla="*/ 2147483647 w 58"/>
              <a:gd name="T23" fmla="*/ 2147483647 h 53"/>
              <a:gd name="T24" fmla="*/ 2147483647 w 58"/>
              <a:gd name="T25" fmla="*/ 2147483647 h 53"/>
              <a:gd name="T26" fmla="*/ 2147483647 w 58"/>
              <a:gd name="T27" fmla="*/ 2147483647 h 53"/>
              <a:gd name="T28" fmla="*/ 2147483647 w 58"/>
              <a:gd name="T29" fmla="*/ 2147483647 h 53"/>
              <a:gd name="T30" fmla="*/ 2147483647 w 58"/>
              <a:gd name="T31" fmla="*/ 2147483647 h 53"/>
              <a:gd name="T32" fmla="*/ 2147483647 w 58"/>
              <a:gd name="T33" fmla="*/ 2147483647 h 53"/>
              <a:gd name="T34" fmla="*/ 2147483647 w 58"/>
              <a:gd name="T35" fmla="*/ 2147483647 h 53"/>
              <a:gd name="T36" fmla="*/ 2147483647 w 58"/>
              <a:gd name="T37" fmla="*/ 2147483647 h 53"/>
              <a:gd name="T38" fmla="*/ 2147483647 w 58"/>
              <a:gd name="T39" fmla="*/ 2147483647 h 53"/>
              <a:gd name="T40" fmla="*/ 2147483647 w 58"/>
              <a:gd name="T41" fmla="*/ 2147483647 h 53"/>
              <a:gd name="T42" fmla="*/ 2147483647 w 58"/>
              <a:gd name="T43" fmla="*/ 2147483647 h 53"/>
              <a:gd name="T44" fmla="*/ 2147483647 w 58"/>
              <a:gd name="T45" fmla="*/ 2147483647 h 53"/>
              <a:gd name="T46" fmla="*/ 2147483647 w 58"/>
              <a:gd name="T47" fmla="*/ 2147483647 h 53"/>
              <a:gd name="T48" fmla="*/ 2147483647 w 58"/>
              <a:gd name="T49" fmla="*/ 2147483647 h 53"/>
              <a:gd name="T50" fmla="*/ 2147483647 w 58"/>
              <a:gd name="T51" fmla="*/ 2147483647 h 53"/>
              <a:gd name="T52" fmla="*/ 2147483647 w 58"/>
              <a:gd name="T53" fmla="*/ 2147483647 h 53"/>
              <a:gd name="T54" fmla="*/ 2147483647 w 58"/>
              <a:gd name="T55" fmla="*/ 2147483647 h 53"/>
              <a:gd name="T56" fmla="*/ 2147483647 w 58"/>
              <a:gd name="T57" fmla="*/ 2147483647 h 53"/>
              <a:gd name="T58" fmla="*/ 2147483647 w 58"/>
              <a:gd name="T59" fmla="*/ 2147483647 h 53"/>
              <a:gd name="T60" fmla="*/ 2147483647 w 58"/>
              <a:gd name="T61" fmla="*/ 2147483647 h 53"/>
              <a:gd name="T62" fmla="*/ 0 w 58"/>
              <a:gd name="T63" fmla="*/ 2147483647 h 53"/>
              <a:gd name="T64" fmla="*/ 2147483647 w 58"/>
              <a:gd name="T65" fmla="*/ 2147483647 h 53"/>
              <a:gd name="T66" fmla="*/ 2147483647 w 58"/>
              <a:gd name="T67" fmla="*/ 2147483647 h 53"/>
              <a:gd name="T68" fmla="*/ 2147483647 w 58"/>
              <a:gd name="T69" fmla="*/ 2147483647 h 53"/>
              <a:gd name="T70" fmla="*/ 2147483647 w 58"/>
              <a:gd name="T71" fmla="*/ 2147483647 h 53"/>
              <a:gd name="T72" fmla="*/ 2147483647 w 58"/>
              <a:gd name="T73" fmla="*/ 2147483647 h 53"/>
              <a:gd name="T74" fmla="*/ 2147483647 w 58"/>
              <a:gd name="T75" fmla="*/ 2147483647 h 53"/>
              <a:gd name="T76" fmla="*/ 2147483647 w 58"/>
              <a:gd name="T77" fmla="*/ 2147483647 h 53"/>
              <a:gd name="T78" fmla="*/ 2147483647 w 58"/>
              <a:gd name="T79" fmla="*/ 2147483647 h 53"/>
              <a:gd name="T80" fmla="*/ 2147483647 w 58"/>
              <a:gd name="T81" fmla="*/ 2147483647 h 53"/>
              <a:gd name="T82" fmla="*/ 2147483647 w 58"/>
              <a:gd name="T83" fmla="*/ 2147483647 h 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
              <a:gd name="T127" fmla="*/ 0 h 53"/>
              <a:gd name="T128" fmla="*/ 58 w 58"/>
              <a:gd name="T129" fmla="*/ 53 h 5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 h="53">
                <a:moveTo>
                  <a:pt x="20" y="5"/>
                </a:moveTo>
                <a:lnTo>
                  <a:pt x="21" y="0"/>
                </a:lnTo>
                <a:lnTo>
                  <a:pt x="26" y="0"/>
                </a:lnTo>
                <a:lnTo>
                  <a:pt x="29" y="4"/>
                </a:lnTo>
                <a:lnTo>
                  <a:pt x="31" y="11"/>
                </a:lnTo>
                <a:lnTo>
                  <a:pt x="35" y="14"/>
                </a:lnTo>
                <a:lnTo>
                  <a:pt x="38" y="15"/>
                </a:lnTo>
                <a:lnTo>
                  <a:pt x="42" y="19"/>
                </a:lnTo>
                <a:lnTo>
                  <a:pt x="46" y="21"/>
                </a:lnTo>
                <a:lnTo>
                  <a:pt x="50" y="20"/>
                </a:lnTo>
                <a:lnTo>
                  <a:pt x="54" y="16"/>
                </a:lnTo>
                <a:lnTo>
                  <a:pt x="54" y="24"/>
                </a:lnTo>
                <a:lnTo>
                  <a:pt x="57" y="25"/>
                </a:lnTo>
                <a:lnTo>
                  <a:pt x="58" y="29"/>
                </a:lnTo>
                <a:lnTo>
                  <a:pt x="54" y="33"/>
                </a:lnTo>
                <a:lnTo>
                  <a:pt x="48" y="34"/>
                </a:lnTo>
                <a:lnTo>
                  <a:pt x="43" y="35"/>
                </a:lnTo>
                <a:lnTo>
                  <a:pt x="38" y="41"/>
                </a:lnTo>
                <a:lnTo>
                  <a:pt x="38" y="45"/>
                </a:lnTo>
                <a:lnTo>
                  <a:pt x="35" y="46"/>
                </a:lnTo>
                <a:lnTo>
                  <a:pt x="31" y="41"/>
                </a:lnTo>
                <a:lnTo>
                  <a:pt x="25" y="41"/>
                </a:lnTo>
                <a:lnTo>
                  <a:pt x="23" y="39"/>
                </a:lnTo>
                <a:lnTo>
                  <a:pt x="20" y="41"/>
                </a:lnTo>
                <a:lnTo>
                  <a:pt x="14" y="40"/>
                </a:lnTo>
                <a:lnTo>
                  <a:pt x="9" y="40"/>
                </a:lnTo>
                <a:lnTo>
                  <a:pt x="7" y="42"/>
                </a:lnTo>
                <a:lnTo>
                  <a:pt x="11" y="46"/>
                </a:lnTo>
                <a:lnTo>
                  <a:pt x="11" y="51"/>
                </a:lnTo>
                <a:lnTo>
                  <a:pt x="5" y="53"/>
                </a:lnTo>
                <a:lnTo>
                  <a:pt x="3" y="45"/>
                </a:lnTo>
                <a:lnTo>
                  <a:pt x="0" y="44"/>
                </a:lnTo>
                <a:lnTo>
                  <a:pt x="3" y="40"/>
                </a:lnTo>
                <a:lnTo>
                  <a:pt x="8" y="36"/>
                </a:lnTo>
                <a:lnTo>
                  <a:pt x="8" y="31"/>
                </a:lnTo>
                <a:lnTo>
                  <a:pt x="11" y="29"/>
                </a:lnTo>
                <a:lnTo>
                  <a:pt x="15" y="31"/>
                </a:lnTo>
                <a:lnTo>
                  <a:pt x="18" y="30"/>
                </a:lnTo>
                <a:lnTo>
                  <a:pt x="19" y="26"/>
                </a:lnTo>
                <a:lnTo>
                  <a:pt x="22" y="19"/>
                </a:lnTo>
                <a:lnTo>
                  <a:pt x="22" y="6"/>
                </a:lnTo>
                <a:lnTo>
                  <a:pt x="20" y="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6" name="Freeform 701"/>
          <p:cNvSpPr>
            <a:spLocks/>
          </p:cNvSpPr>
          <p:nvPr/>
        </p:nvSpPr>
        <p:spPr bwMode="gray">
          <a:xfrm>
            <a:off x="7233220" y="2636192"/>
            <a:ext cx="187499" cy="188875"/>
          </a:xfrm>
          <a:custGeom>
            <a:avLst/>
            <a:gdLst>
              <a:gd name="T0" fmla="*/ 2147483647 w 103"/>
              <a:gd name="T1" fmla="*/ 2147483647 h 103"/>
              <a:gd name="T2" fmla="*/ 2147483647 w 103"/>
              <a:gd name="T3" fmla="*/ 2147483647 h 103"/>
              <a:gd name="T4" fmla="*/ 2147483647 w 103"/>
              <a:gd name="T5" fmla="*/ 2147483647 h 103"/>
              <a:gd name="T6" fmla="*/ 2147483647 w 103"/>
              <a:gd name="T7" fmla="*/ 2147483647 h 103"/>
              <a:gd name="T8" fmla="*/ 2147483647 w 103"/>
              <a:gd name="T9" fmla="*/ 2147483647 h 103"/>
              <a:gd name="T10" fmla="*/ 2147483647 w 103"/>
              <a:gd name="T11" fmla="*/ 2147483647 h 103"/>
              <a:gd name="T12" fmla="*/ 2147483647 w 103"/>
              <a:gd name="T13" fmla="*/ 2147483647 h 103"/>
              <a:gd name="T14" fmla="*/ 2147483647 w 103"/>
              <a:gd name="T15" fmla="*/ 2147483647 h 103"/>
              <a:gd name="T16" fmla="*/ 2147483647 w 103"/>
              <a:gd name="T17" fmla="*/ 2147483647 h 103"/>
              <a:gd name="T18" fmla="*/ 2147483647 w 103"/>
              <a:gd name="T19" fmla="*/ 2147483647 h 103"/>
              <a:gd name="T20" fmla="*/ 2147483647 w 103"/>
              <a:gd name="T21" fmla="*/ 2147483647 h 103"/>
              <a:gd name="T22" fmla="*/ 2147483647 w 103"/>
              <a:gd name="T23" fmla="*/ 2147483647 h 103"/>
              <a:gd name="T24" fmla="*/ 2147483647 w 103"/>
              <a:gd name="T25" fmla="*/ 2147483647 h 103"/>
              <a:gd name="T26" fmla="*/ 2147483647 w 103"/>
              <a:gd name="T27" fmla="*/ 2147483647 h 103"/>
              <a:gd name="T28" fmla="*/ 2147483647 w 103"/>
              <a:gd name="T29" fmla="*/ 2147483647 h 103"/>
              <a:gd name="T30" fmla="*/ 2147483647 w 103"/>
              <a:gd name="T31" fmla="*/ 2147483647 h 103"/>
              <a:gd name="T32" fmla="*/ 2147483647 w 103"/>
              <a:gd name="T33" fmla="*/ 2147483647 h 103"/>
              <a:gd name="T34" fmla="*/ 2147483647 w 103"/>
              <a:gd name="T35" fmla="*/ 2147483647 h 103"/>
              <a:gd name="T36" fmla="*/ 2147483647 w 103"/>
              <a:gd name="T37" fmla="*/ 2147483647 h 103"/>
              <a:gd name="T38" fmla="*/ 2147483647 w 103"/>
              <a:gd name="T39" fmla="*/ 2147483647 h 103"/>
              <a:gd name="T40" fmla="*/ 2147483647 w 103"/>
              <a:gd name="T41" fmla="*/ 2147483647 h 103"/>
              <a:gd name="T42" fmla="*/ 2147483647 w 103"/>
              <a:gd name="T43" fmla="*/ 2147483647 h 103"/>
              <a:gd name="T44" fmla="*/ 2147483647 w 103"/>
              <a:gd name="T45" fmla="*/ 2147483647 h 103"/>
              <a:gd name="T46" fmla="*/ 2147483647 w 103"/>
              <a:gd name="T47" fmla="*/ 2147483647 h 103"/>
              <a:gd name="T48" fmla="*/ 2147483647 w 103"/>
              <a:gd name="T49" fmla="*/ 2147483647 h 103"/>
              <a:gd name="T50" fmla="*/ 2147483647 w 103"/>
              <a:gd name="T51" fmla="*/ 2147483647 h 103"/>
              <a:gd name="T52" fmla="*/ 2147483647 w 103"/>
              <a:gd name="T53" fmla="*/ 2147483647 h 103"/>
              <a:gd name="T54" fmla="*/ 2147483647 w 103"/>
              <a:gd name="T55" fmla="*/ 2147483647 h 103"/>
              <a:gd name="T56" fmla="*/ 2147483647 w 103"/>
              <a:gd name="T57" fmla="*/ 2147483647 h 103"/>
              <a:gd name="T58" fmla="*/ 2147483647 w 103"/>
              <a:gd name="T59" fmla="*/ 2147483647 h 103"/>
              <a:gd name="T60" fmla="*/ 2147483647 w 103"/>
              <a:gd name="T61" fmla="*/ 2147483647 h 103"/>
              <a:gd name="T62" fmla="*/ 2147483647 w 103"/>
              <a:gd name="T63" fmla="*/ 2147483647 h 103"/>
              <a:gd name="T64" fmla="*/ 2147483647 w 103"/>
              <a:gd name="T65" fmla="*/ 2147483647 h 103"/>
              <a:gd name="T66" fmla="*/ 2147483647 w 103"/>
              <a:gd name="T67" fmla="*/ 2147483647 h 103"/>
              <a:gd name="T68" fmla="*/ 2147483647 w 103"/>
              <a:gd name="T69" fmla="*/ 2147483647 h 103"/>
              <a:gd name="T70" fmla="*/ 2147483647 w 103"/>
              <a:gd name="T71" fmla="*/ 2147483647 h 103"/>
              <a:gd name="T72" fmla="*/ 2147483647 w 103"/>
              <a:gd name="T73" fmla="*/ 2147483647 h 103"/>
              <a:gd name="T74" fmla="*/ 2147483647 w 103"/>
              <a:gd name="T75" fmla="*/ 2147483647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3"/>
              <a:gd name="T115" fmla="*/ 0 h 103"/>
              <a:gd name="T116" fmla="*/ 103 w 103"/>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3" h="103">
                <a:moveTo>
                  <a:pt x="97" y="11"/>
                </a:moveTo>
                <a:lnTo>
                  <a:pt x="100" y="14"/>
                </a:lnTo>
                <a:lnTo>
                  <a:pt x="102" y="19"/>
                </a:lnTo>
                <a:lnTo>
                  <a:pt x="103" y="20"/>
                </a:lnTo>
                <a:lnTo>
                  <a:pt x="103" y="27"/>
                </a:lnTo>
                <a:lnTo>
                  <a:pt x="99" y="36"/>
                </a:lnTo>
                <a:lnTo>
                  <a:pt x="99" y="44"/>
                </a:lnTo>
                <a:lnTo>
                  <a:pt x="96" y="44"/>
                </a:lnTo>
                <a:lnTo>
                  <a:pt x="93" y="46"/>
                </a:lnTo>
                <a:lnTo>
                  <a:pt x="91" y="51"/>
                </a:lnTo>
                <a:lnTo>
                  <a:pt x="95" y="56"/>
                </a:lnTo>
                <a:lnTo>
                  <a:pt x="89" y="67"/>
                </a:lnTo>
                <a:lnTo>
                  <a:pt x="89" y="71"/>
                </a:lnTo>
                <a:lnTo>
                  <a:pt x="90" y="75"/>
                </a:lnTo>
                <a:lnTo>
                  <a:pt x="84" y="84"/>
                </a:lnTo>
                <a:lnTo>
                  <a:pt x="81" y="83"/>
                </a:lnTo>
                <a:lnTo>
                  <a:pt x="83" y="81"/>
                </a:lnTo>
                <a:lnTo>
                  <a:pt x="83" y="78"/>
                </a:lnTo>
                <a:lnTo>
                  <a:pt x="81" y="75"/>
                </a:lnTo>
                <a:lnTo>
                  <a:pt x="76" y="80"/>
                </a:lnTo>
                <a:lnTo>
                  <a:pt x="75" y="87"/>
                </a:lnTo>
                <a:lnTo>
                  <a:pt x="72" y="88"/>
                </a:lnTo>
                <a:lnTo>
                  <a:pt x="71" y="83"/>
                </a:lnTo>
                <a:lnTo>
                  <a:pt x="69" y="83"/>
                </a:lnTo>
                <a:lnTo>
                  <a:pt x="66" y="87"/>
                </a:lnTo>
                <a:lnTo>
                  <a:pt x="58" y="88"/>
                </a:lnTo>
                <a:lnTo>
                  <a:pt x="58" y="83"/>
                </a:lnTo>
                <a:lnTo>
                  <a:pt x="54" y="83"/>
                </a:lnTo>
                <a:lnTo>
                  <a:pt x="52" y="86"/>
                </a:lnTo>
                <a:lnTo>
                  <a:pt x="54" y="89"/>
                </a:lnTo>
                <a:lnTo>
                  <a:pt x="54" y="92"/>
                </a:lnTo>
                <a:lnTo>
                  <a:pt x="54" y="95"/>
                </a:lnTo>
                <a:lnTo>
                  <a:pt x="49" y="95"/>
                </a:lnTo>
                <a:lnTo>
                  <a:pt x="48" y="100"/>
                </a:lnTo>
                <a:lnTo>
                  <a:pt x="45" y="103"/>
                </a:lnTo>
                <a:lnTo>
                  <a:pt x="41" y="100"/>
                </a:lnTo>
                <a:lnTo>
                  <a:pt x="40" y="96"/>
                </a:lnTo>
                <a:lnTo>
                  <a:pt x="41" y="93"/>
                </a:lnTo>
                <a:lnTo>
                  <a:pt x="41" y="88"/>
                </a:lnTo>
                <a:lnTo>
                  <a:pt x="35" y="85"/>
                </a:lnTo>
                <a:lnTo>
                  <a:pt x="24" y="88"/>
                </a:lnTo>
                <a:lnTo>
                  <a:pt x="21" y="92"/>
                </a:lnTo>
                <a:lnTo>
                  <a:pt x="12" y="94"/>
                </a:lnTo>
                <a:lnTo>
                  <a:pt x="7" y="98"/>
                </a:lnTo>
                <a:lnTo>
                  <a:pt x="7" y="95"/>
                </a:lnTo>
                <a:lnTo>
                  <a:pt x="1" y="95"/>
                </a:lnTo>
                <a:lnTo>
                  <a:pt x="0" y="92"/>
                </a:lnTo>
                <a:lnTo>
                  <a:pt x="3" y="89"/>
                </a:lnTo>
                <a:lnTo>
                  <a:pt x="7" y="88"/>
                </a:lnTo>
                <a:lnTo>
                  <a:pt x="15" y="81"/>
                </a:lnTo>
                <a:lnTo>
                  <a:pt x="17" y="77"/>
                </a:lnTo>
                <a:lnTo>
                  <a:pt x="21" y="76"/>
                </a:lnTo>
                <a:lnTo>
                  <a:pt x="25" y="78"/>
                </a:lnTo>
                <a:lnTo>
                  <a:pt x="32" y="78"/>
                </a:lnTo>
                <a:lnTo>
                  <a:pt x="37" y="75"/>
                </a:lnTo>
                <a:lnTo>
                  <a:pt x="43" y="76"/>
                </a:lnTo>
                <a:lnTo>
                  <a:pt x="54" y="60"/>
                </a:lnTo>
                <a:lnTo>
                  <a:pt x="54" y="55"/>
                </a:lnTo>
                <a:lnTo>
                  <a:pt x="57" y="54"/>
                </a:lnTo>
                <a:lnTo>
                  <a:pt x="59" y="54"/>
                </a:lnTo>
                <a:lnTo>
                  <a:pt x="57" y="60"/>
                </a:lnTo>
                <a:lnTo>
                  <a:pt x="60" y="62"/>
                </a:lnTo>
                <a:lnTo>
                  <a:pt x="65" y="59"/>
                </a:lnTo>
                <a:lnTo>
                  <a:pt x="67" y="55"/>
                </a:lnTo>
                <a:lnTo>
                  <a:pt x="72" y="52"/>
                </a:lnTo>
                <a:lnTo>
                  <a:pt x="79" y="42"/>
                </a:lnTo>
                <a:lnTo>
                  <a:pt x="82" y="32"/>
                </a:lnTo>
                <a:lnTo>
                  <a:pt x="82" y="13"/>
                </a:lnTo>
                <a:lnTo>
                  <a:pt x="86" y="7"/>
                </a:lnTo>
                <a:lnTo>
                  <a:pt x="88" y="6"/>
                </a:lnTo>
                <a:lnTo>
                  <a:pt x="91" y="10"/>
                </a:lnTo>
                <a:lnTo>
                  <a:pt x="95" y="10"/>
                </a:lnTo>
                <a:lnTo>
                  <a:pt x="93" y="6"/>
                </a:lnTo>
                <a:lnTo>
                  <a:pt x="91" y="2"/>
                </a:lnTo>
                <a:lnTo>
                  <a:pt x="95" y="0"/>
                </a:lnTo>
                <a:lnTo>
                  <a:pt x="97" y="2"/>
                </a:lnTo>
                <a:lnTo>
                  <a:pt x="97" y="1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7" name="Freeform 702"/>
          <p:cNvSpPr>
            <a:spLocks/>
          </p:cNvSpPr>
          <p:nvPr/>
        </p:nvSpPr>
        <p:spPr bwMode="gray">
          <a:xfrm>
            <a:off x="7391335" y="1581290"/>
            <a:ext cx="55970" cy="27981"/>
          </a:xfrm>
          <a:custGeom>
            <a:avLst/>
            <a:gdLst>
              <a:gd name="T0" fmla="*/ 2147483647 w 31"/>
              <a:gd name="T1" fmla="*/ 0 h 15"/>
              <a:gd name="T2" fmla="*/ 2147483647 w 31"/>
              <a:gd name="T3" fmla="*/ 0 h 15"/>
              <a:gd name="T4" fmla="*/ 2147483647 w 31"/>
              <a:gd name="T5" fmla="*/ 2147483647 h 15"/>
              <a:gd name="T6" fmla="*/ 2147483647 w 31"/>
              <a:gd name="T7" fmla="*/ 2147483647 h 15"/>
              <a:gd name="T8" fmla="*/ 2147483647 w 31"/>
              <a:gd name="T9" fmla="*/ 2147483647 h 15"/>
              <a:gd name="T10" fmla="*/ 2147483647 w 31"/>
              <a:gd name="T11" fmla="*/ 2147483647 h 15"/>
              <a:gd name="T12" fmla="*/ 2147483647 w 31"/>
              <a:gd name="T13" fmla="*/ 2147483647 h 15"/>
              <a:gd name="T14" fmla="*/ 2147483647 w 31"/>
              <a:gd name="T15" fmla="*/ 2147483647 h 15"/>
              <a:gd name="T16" fmla="*/ 2147483647 w 31"/>
              <a:gd name="T17" fmla="*/ 2147483647 h 15"/>
              <a:gd name="T18" fmla="*/ 0 w 31"/>
              <a:gd name="T19" fmla="*/ 2147483647 h 15"/>
              <a:gd name="T20" fmla="*/ 0 w 31"/>
              <a:gd name="T21" fmla="*/ 2147483647 h 15"/>
              <a:gd name="T22" fmla="*/ 2147483647 w 31"/>
              <a:gd name="T23" fmla="*/ 2147483647 h 15"/>
              <a:gd name="T24" fmla="*/ 2147483647 w 31"/>
              <a:gd name="T25" fmla="*/ 2147483647 h 15"/>
              <a:gd name="T26" fmla="*/ 2147483647 w 31"/>
              <a:gd name="T27" fmla="*/ 0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15"/>
              <a:gd name="T44" fmla="*/ 31 w 31"/>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15">
                <a:moveTo>
                  <a:pt x="8" y="0"/>
                </a:moveTo>
                <a:lnTo>
                  <a:pt x="20" y="0"/>
                </a:lnTo>
                <a:lnTo>
                  <a:pt x="21" y="2"/>
                </a:lnTo>
                <a:lnTo>
                  <a:pt x="27" y="6"/>
                </a:lnTo>
                <a:lnTo>
                  <a:pt x="31" y="10"/>
                </a:lnTo>
                <a:lnTo>
                  <a:pt x="30" y="15"/>
                </a:lnTo>
                <a:lnTo>
                  <a:pt x="17" y="14"/>
                </a:lnTo>
                <a:lnTo>
                  <a:pt x="10" y="13"/>
                </a:lnTo>
                <a:lnTo>
                  <a:pt x="8" y="11"/>
                </a:lnTo>
                <a:lnTo>
                  <a:pt x="0" y="11"/>
                </a:lnTo>
                <a:lnTo>
                  <a:pt x="0" y="10"/>
                </a:lnTo>
                <a:lnTo>
                  <a:pt x="3" y="7"/>
                </a:lnTo>
                <a:lnTo>
                  <a:pt x="4" y="4"/>
                </a:lnTo>
                <a:lnTo>
                  <a:pt x="8"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8" name="Freeform 703"/>
          <p:cNvSpPr>
            <a:spLocks/>
          </p:cNvSpPr>
          <p:nvPr/>
        </p:nvSpPr>
        <p:spPr bwMode="gray">
          <a:xfrm>
            <a:off x="7384338" y="1563104"/>
            <a:ext cx="19589" cy="19587"/>
          </a:xfrm>
          <a:custGeom>
            <a:avLst/>
            <a:gdLst>
              <a:gd name="T0" fmla="*/ 2147483647 w 11"/>
              <a:gd name="T1" fmla="*/ 2147483647 h 11"/>
              <a:gd name="T2" fmla="*/ 2147483647 w 11"/>
              <a:gd name="T3" fmla="*/ 2147483647 h 11"/>
              <a:gd name="T4" fmla="*/ 2147483647 w 11"/>
              <a:gd name="T5" fmla="*/ 2147483647 h 11"/>
              <a:gd name="T6" fmla="*/ 0 w 11"/>
              <a:gd name="T7" fmla="*/ 2147483647 h 11"/>
              <a:gd name="T8" fmla="*/ 2147483647 w 11"/>
              <a:gd name="T9" fmla="*/ 2147483647 h 11"/>
              <a:gd name="T10" fmla="*/ 2147483647 w 11"/>
              <a:gd name="T11" fmla="*/ 0 h 11"/>
              <a:gd name="T12" fmla="*/ 2147483647 w 11"/>
              <a:gd name="T13" fmla="*/ 2147483647 h 11"/>
              <a:gd name="T14" fmla="*/ 2147483647 w 11"/>
              <a:gd name="T15" fmla="*/ 2147483647 h 11"/>
              <a:gd name="T16" fmla="*/ 2147483647 w 11"/>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1"/>
              <a:gd name="T29" fmla="*/ 11 w 11"/>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1">
                <a:moveTo>
                  <a:pt x="11" y="6"/>
                </a:moveTo>
                <a:lnTo>
                  <a:pt x="11" y="8"/>
                </a:lnTo>
                <a:lnTo>
                  <a:pt x="5" y="11"/>
                </a:lnTo>
                <a:lnTo>
                  <a:pt x="0" y="8"/>
                </a:lnTo>
                <a:lnTo>
                  <a:pt x="1" y="3"/>
                </a:lnTo>
                <a:lnTo>
                  <a:pt x="6" y="0"/>
                </a:lnTo>
                <a:lnTo>
                  <a:pt x="11" y="2"/>
                </a:lnTo>
                <a:lnTo>
                  <a:pt x="10" y="5"/>
                </a:lnTo>
                <a:lnTo>
                  <a:pt x="11"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29" name="Freeform 704"/>
          <p:cNvSpPr>
            <a:spLocks/>
          </p:cNvSpPr>
          <p:nvPr/>
        </p:nvSpPr>
        <p:spPr bwMode="gray">
          <a:xfrm>
            <a:off x="7331167" y="1497347"/>
            <a:ext cx="142723" cy="55963"/>
          </a:xfrm>
          <a:custGeom>
            <a:avLst/>
            <a:gdLst>
              <a:gd name="T0" fmla="*/ 2147483647 w 78"/>
              <a:gd name="T1" fmla="*/ 2147483647 h 31"/>
              <a:gd name="T2" fmla="*/ 2147483647 w 78"/>
              <a:gd name="T3" fmla="*/ 2147483647 h 31"/>
              <a:gd name="T4" fmla="*/ 2147483647 w 78"/>
              <a:gd name="T5" fmla="*/ 2147483647 h 31"/>
              <a:gd name="T6" fmla="*/ 2147483647 w 78"/>
              <a:gd name="T7" fmla="*/ 2147483647 h 31"/>
              <a:gd name="T8" fmla="*/ 2147483647 w 78"/>
              <a:gd name="T9" fmla="*/ 2147483647 h 31"/>
              <a:gd name="T10" fmla="*/ 2147483647 w 78"/>
              <a:gd name="T11" fmla="*/ 2147483647 h 31"/>
              <a:gd name="T12" fmla="*/ 2147483647 w 78"/>
              <a:gd name="T13" fmla="*/ 2147483647 h 31"/>
              <a:gd name="T14" fmla="*/ 2147483647 w 78"/>
              <a:gd name="T15" fmla="*/ 2147483647 h 31"/>
              <a:gd name="T16" fmla="*/ 0 w 78"/>
              <a:gd name="T17" fmla="*/ 2147483647 h 31"/>
              <a:gd name="T18" fmla="*/ 2147483647 w 78"/>
              <a:gd name="T19" fmla="*/ 2147483647 h 31"/>
              <a:gd name="T20" fmla="*/ 2147483647 w 78"/>
              <a:gd name="T21" fmla="*/ 2147483647 h 31"/>
              <a:gd name="T22" fmla="*/ 2147483647 w 78"/>
              <a:gd name="T23" fmla="*/ 2147483647 h 31"/>
              <a:gd name="T24" fmla="*/ 2147483647 w 78"/>
              <a:gd name="T25" fmla="*/ 2147483647 h 31"/>
              <a:gd name="T26" fmla="*/ 2147483647 w 78"/>
              <a:gd name="T27" fmla="*/ 2147483647 h 31"/>
              <a:gd name="T28" fmla="*/ 2147483647 w 78"/>
              <a:gd name="T29" fmla="*/ 2147483647 h 31"/>
              <a:gd name="T30" fmla="*/ 2147483647 w 78"/>
              <a:gd name="T31" fmla="*/ 2147483647 h 31"/>
              <a:gd name="T32" fmla="*/ 2147483647 w 78"/>
              <a:gd name="T33" fmla="*/ 2147483647 h 31"/>
              <a:gd name="T34" fmla="*/ 2147483647 w 78"/>
              <a:gd name="T35" fmla="*/ 2147483647 h 31"/>
              <a:gd name="T36" fmla="*/ 2147483647 w 78"/>
              <a:gd name="T37" fmla="*/ 2147483647 h 31"/>
              <a:gd name="T38" fmla="*/ 2147483647 w 78"/>
              <a:gd name="T39" fmla="*/ 2147483647 h 31"/>
              <a:gd name="T40" fmla="*/ 2147483647 w 78"/>
              <a:gd name="T41" fmla="*/ 2147483647 h 31"/>
              <a:gd name="T42" fmla="*/ 2147483647 w 78"/>
              <a:gd name="T43" fmla="*/ 2147483647 h 31"/>
              <a:gd name="T44" fmla="*/ 2147483647 w 78"/>
              <a:gd name="T45" fmla="*/ 2147483647 h 31"/>
              <a:gd name="T46" fmla="*/ 2147483647 w 78"/>
              <a:gd name="T47" fmla="*/ 2147483647 h 31"/>
              <a:gd name="T48" fmla="*/ 2147483647 w 78"/>
              <a:gd name="T49" fmla="*/ 2147483647 h 31"/>
              <a:gd name="T50" fmla="*/ 2147483647 w 78"/>
              <a:gd name="T51" fmla="*/ 2147483647 h 31"/>
              <a:gd name="T52" fmla="*/ 2147483647 w 78"/>
              <a:gd name="T53" fmla="*/ 2147483647 h 31"/>
              <a:gd name="T54" fmla="*/ 2147483647 w 78"/>
              <a:gd name="T55" fmla="*/ 2147483647 h 31"/>
              <a:gd name="T56" fmla="*/ 2147483647 w 78"/>
              <a:gd name="T57" fmla="*/ 2147483647 h 31"/>
              <a:gd name="T58" fmla="*/ 2147483647 w 78"/>
              <a:gd name="T59" fmla="*/ 2147483647 h 31"/>
              <a:gd name="T60" fmla="*/ 2147483647 w 78"/>
              <a:gd name="T61" fmla="*/ 2147483647 h 31"/>
              <a:gd name="T62" fmla="*/ 2147483647 w 78"/>
              <a:gd name="T63" fmla="*/ 2147483647 h 31"/>
              <a:gd name="T64" fmla="*/ 2147483647 w 78"/>
              <a:gd name="T65" fmla="*/ 2147483647 h 31"/>
              <a:gd name="T66" fmla="*/ 2147483647 w 78"/>
              <a:gd name="T67" fmla="*/ 2147483647 h 31"/>
              <a:gd name="T68" fmla="*/ 2147483647 w 78"/>
              <a:gd name="T69" fmla="*/ 2147483647 h 31"/>
              <a:gd name="T70" fmla="*/ 2147483647 w 78"/>
              <a:gd name="T71" fmla="*/ 2147483647 h 31"/>
              <a:gd name="T72" fmla="*/ 2147483647 w 78"/>
              <a:gd name="T73" fmla="*/ 2147483647 h 31"/>
              <a:gd name="T74" fmla="*/ 2147483647 w 78"/>
              <a:gd name="T75" fmla="*/ 2147483647 h 31"/>
              <a:gd name="T76" fmla="*/ 2147483647 w 78"/>
              <a:gd name="T77" fmla="*/ 2147483647 h 31"/>
              <a:gd name="T78" fmla="*/ 2147483647 w 78"/>
              <a:gd name="T79" fmla="*/ 2147483647 h 31"/>
              <a:gd name="T80" fmla="*/ 2147483647 w 78"/>
              <a:gd name="T81" fmla="*/ 2147483647 h 31"/>
              <a:gd name="T82" fmla="*/ 2147483647 w 78"/>
              <a:gd name="T83" fmla="*/ 2147483647 h 31"/>
              <a:gd name="T84" fmla="*/ 2147483647 w 78"/>
              <a:gd name="T85" fmla="*/ 2147483647 h 31"/>
              <a:gd name="T86" fmla="*/ 2147483647 w 78"/>
              <a:gd name="T87" fmla="*/ 2147483647 h 31"/>
              <a:gd name="T88" fmla="*/ 2147483647 w 78"/>
              <a:gd name="T89" fmla="*/ 2147483647 h 31"/>
              <a:gd name="T90" fmla="*/ 2147483647 w 78"/>
              <a:gd name="T91" fmla="*/ 2147483647 h 31"/>
              <a:gd name="T92" fmla="*/ 2147483647 w 78"/>
              <a:gd name="T93" fmla="*/ 0 h 31"/>
              <a:gd name="T94" fmla="*/ 2147483647 w 78"/>
              <a:gd name="T95" fmla="*/ 2147483647 h 31"/>
              <a:gd name="T96" fmla="*/ 2147483647 w 78"/>
              <a:gd name="T97" fmla="*/ 2147483647 h 31"/>
              <a:gd name="T98" fmla="*/ 2147483647 w 78"/>
              <a:gd name="T99" fmla="*/ 2147483647 h 31"/>
              <a:gd name="T100" fmla="*/ 2147483647 w 78"/>
              <a:gd name="T101" fmla="*/ 2147483647 h 31"/>
              <a:gd name="T102" fmla="*/ 2147483647 w 78"/>
              <a:gd name="T103" fmla="*/ 2147483647 h 31"/>
              <a:gd name="T104" fmla="*/ 2147483647 w 78"/>
              <a:gd name="T105" fmla="*/ 2147483647 h 31"/>
              <a:gd name="T106" fmla="*/ 2147483647 w 78"/>
              <a:gd name="T107" fmla="*/ 2147483647 h 31"/>
              <a:gd name="T108" fmla="*/ 2147483647 w 78"/>
              <a:gd name="T109" fmla="*/ 2147483647 h 31"/>
              <a:gd name="T110" fmla="*/ 2147483647 w 78"/>
              <a:gd name="T111" fmla="*/ 2147483647 h 31"/>
              <a:gd name="T112" fmla="*/ 2147483647 w 78"/>
              <a:gd name="T113" fmla="*/ 2147483647 h 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
              <a:gd name="T172" fmla="*/ 0 h 31"/>
              <a:gd name="T173" fmla="*/ 78 w 78"/>
              <a:gd name="T174" fmla="*/ 31 h 3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 h="31">
                <a:moveTo>
                  <a:pt x="17" y="1"/>
                </a:moveTo>
                <a:lnTo>
                  <a:pt x="11" y="3"/>
                </a:lnTo>
                <a:lnTo>
                  <a:pt x="11" y="4"/>
                </a:lnTo>
                <a:lnTo>
                  <a:pt x="4" y="5"/>
                </a:lnTo>
                <a:lnTo>
                  <a:pt x="6" y="8"/>
                </a:lnTo>
                <a:lnTo>
                  <a:pt x="2" y="9"/>
                </a:lnTo>
                <a:lnTo>
                  <a:pt x="2" y="10"/>
                </a:lnTo>
                <a:lnTo>
                  <a:pt x="3" y="15"/>
                </a:lnTo>
                <a:lnTo>
                  <a:pt x="0" y="17"/>
                </a:lnTo>
                <a:lnTo>
                  <a:pt x="4" y="23"/>
                </a:lnTo>
                <a:lnTo>
                  <a:pt x="8" y="23"/>
                </a:lnTo>
                <a:lnTo>
                  <a:pt x="11" y="25"/>
                </a:lnTo>
                <a:lnTo>
                  <a:pt x="10" y="27"/>
                </a:lnTo>
                <a:lnTo>
                  <a:pt x="22" y="31"/>
                </a:lnTo>
                <a:lnTo>
                  <a:pt x="25" y="29"/>
                </a:lnTo>
                <a:lnTo>
                  <a:pt x="24" y="24"/>
                </a:lnTo>
                <a:lnTo>
                  <a:pt x="26" y="23"/>
                </a:lnTo>
                <a:lnTo>
                  <a:pt x="28" y="23"/>
                </a:lnTo>
                <a:lnTo>
                  <a:pt x="29" y="26"/>
                </a:lnTo>
                <a:lnTo>
                  <a:pt x="37" y="26"/>
                </a:lnTo>
                <a:lnTo>
                  <a:pt x="45" y="21"/>
                </a:lnTo>
                <a:lnTo>
                  <a:pt x="50" y="22"/>
                </a:lnTo>
                <a:lnTo>
                  <a:pt x="50" y="26"/>
                </a:lnTo>
                <a:lnTo>
                  <a:pt x="56" y="27"/>
                </a:lnTo>
                <a:lnTo>
                  <a:pt x="63" y="23"/>
                </a:lnTo>
                <a:lnTo>
                  <a:pt x="58" y="22"/>
                </a:lnTo>
                <a:lnTo>
                  <a:pt x="51" y="19"/>
                </a:lnTo>
                <a:lnTo>
                  <a:pt x="49" y="14"/>
                </a:lnTo>
                <a:lnTo>
                  <a:pt x="53" y="10"/>
                </a:lnTo>
                <a:lnTo>
                  <a:pt x="56" y="10"/>
                </a:lnTo>
                <a:lnTo>
                  <a:pt x="57" y="12"/>
                </a:lnTo>
                <a:lnTo>
                  <a:pt x="54" y="14"/>
                </a:lnTo>
                <a:lnTo>
                  <a:pt x="54" y="17"/>
                </a:lnTo>
                <a:lnTo>
                  <a:pt x="59" y="20"/>
                </a:lnTo>
                <a:lnTo>
                  <a:pt x="64" y="19"/>
                </a:lnTo>
                <a:lnTo>
                  <a:pt x="68" y="21"/>
                </a:lnTo>
                <a:lnTo>
                  <a:pt x="75" y="16"/>
                </a:lnTo>
                <a:lnTo>
                  <a:pt x="72" y="14"/>
                </a:lnTo>
                <a:lnTo>
                  <a:pt x="78" y="13"/>
                </a:lnTo>
                <a:lnTo>
                  <a:pt x="77" y="11"/>
                </a:lnTo>
                <a:lnTo>
                  <a:pt x="70" y="10"/>
                </a:lnTo>
                <a:lnTo>
                  <a:pt x="63" y="6"/>
                </a:lnTo>
                <a:lnTo>
                  <a:pt x="61" y="7"/>
                </a:lnTo>
                <a:lnTo>
                  <a:pt x="55" y="7"/>
                </a:lnTo>
                <a:lnTo>
                  <a:pt x="50" y="5"/>
                </a:lnTo>
                <a:lnTo>
                  <a:pt x="48" y="2"/>
                </a:lnTo>
                <a:lnTo>
                  <a:pt x="45" y="0"/>
                </a:lnTo>
                <a:lnTo>
                  <a:pt x="42" y="1"/>
                </a:lnTo>
                <a:lnTo>
                  <a:pt x="39" y="4"/>
                </a:lnTo>
                <a:lnTo>
                  <a:pt x="39" y="11"/>
                </a:lnTo>
                <a:lnTo>
                  <a:pt x="32" y="11"/>
                </a:lnTo>
                <a:lnTo>
                  <a:pt x="30" y="10"/>
                </a:lnTo>
                <a:lnTo>
                  <a:pt x="30" y="8"/>
                </a:lnTo>
                <a:lnTo>
                  <a:pt x="25" y="7"/>
                </a:lnTo>
                <a:lnTo>
                  <a:pt x="25" y="5"/>
                </a:lnTo>
                <a:lnTo>
                  <a:pt x="28" y="4"/>
                </a:lnTo>
                <a:lnTo>
                  <a:pt x="17"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0" name="Freeform 705"/>
          <p:cNvSpPr>
            <a:spLocks/>
          </p:cNvSpPr>
          <p:nvPr/>
        </p:nvSpPr>
        <p:spPr bwMode="gray">
          <a:xfrm>
            <a:off x="7854484" y="1718401"/>
            <a:ext cx="26586" cy="16789"/>
          </a:xfrm>
          <a:custGeom>
            <a:avLst/>
            <a:gdLst>
              <a:gd name="T0" fmla="*/ 2147483647 w 14"/>
              <a:gd name="T1" fmla="*/ 2147483647 h 9"/>
              <a:gd name="T2" fmla="*/ 2147483647 w 14"/>
              <a:gd name="T3" fmla="*/ 2147483647 h 9"/>
              <a:gd name="T4" fmla="*/ 0 w 14"/>
              <a:gd name="T5" fmla="*/ 2147483647 h 9"/>
              <a:gd name="T6" fmla="*/ 2147483647 w 14"/>
              <a:gd name="T7" fmla="*/ 2147483647 h 9"/>
              <a:gd name="T8" fmla="*/ 2147483647 w 14"/>
              <a:gd name="T9" fmla="*/ 0 h 9"/>
              <a:gd name="T10" fmla="*/ 2147483647 w 14"/>
              <a:gd name="T11" fmla="*/ 2147483647 h 9"/>
              <a:gd name="T12" fmla="*/ 2147483647 w 14"/>
              <a:gd name="T13" fmla="*/ 2147483647 h 9"/>
              <a:gd name="T14" fmla="*/ 2147483647 w 14"/>
              <a:gd name="T15" fmla="*/ 2147483647 h 9"/>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9"/>
              <a:gd name="T26" fmla="*/ 14 w 14"/>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9">
                <a:moveTo>
                  <a:pt x="11" y="9"/>
                </a:moveTo>
                <a:lnTo>
                  <a:pt x="6" y="8"/>
                </a:lnTo>
                <a:lnTo>
                  <a:pt x="0" y="5"/>
                </a:lnTo>
                <a:lnTo>
                  <a:pt x="2" y="2"/>
                </a:lnTo>
                <a:lnTo>
                  <a:pt x="5" y="0"/>
                </a:lnTo>
                <a:lnTo>
                  <a:pt x="13" y="3"/>
                </a:lnTo>
                <a:lnTo>
                  <a:pt x="14" y="7"/>
                </a:lnTo>
                <a:lnTo>
                  <a:pt x="11" y="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1" name="Freeform 706"/>
          <p:cNvSpPr>
            <a:spLocks/>
          </p:cNvSpPr>
          <p:nvPr/>
        </p:nvSpPr>
        <p:spPr bwMode="gray">
          <a:xfrm>
            <a:off x="7778926" y="2115737"/>
            <a:ext cx="22388" cy="25183"/>
          </a:xfrm>
          <a:custGeom>
            <a:avLst/>
            <a:gdLst>
              <a:gd name="T0" fmla="*/ 0 w 13"/>
              <a:gd name="T1" fmla="*/ 2147483647 h 14"/>
              <a:gd name="T2" fmla="*/ 2147483647 w 13"/>
              <a:gd name="T3" fmla="*/ 2147483647 h 14"/>
              <a:gd name="T4" fmla="*/ 2147483647 w 13"/>
              <a:gd name="T5" fmla="*/ 2147483647 h 14"/>
              <a:gd name="T6" fmla="*/ 2147483647 w 13"/>
              <a:gd name="T7" fmla="*/ 2147483647 h 14"/>
              <a:gd name="T8" fmla="*/ 2147483647 w 13"/>
              <a:gd name="T9" fmla="*/ 0 h 14"/>
              <a:gd name="T10" fmla="*/ 2147483647 w 13"/>
              <a:gd name="T11" fmla="*/ 2147483647 h 14"/>
              <a:gd name="T12" fmla="*/ 2147483647 w 13"/>
              <a:gd name="T13" fmla="*/ 2147483647 h 14"/>
              <a:gd name="T14" fmla="*/ 0 w 13"/>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4"/>
              <a:gd name="T26" fmla="*/ 13 w 13"/>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4">
                <a:moveTo>
                  <a:pt x="0" y="14"/>
                </a:moveTo>
                <a:lnTo>
                  <a:pt x="1" y="11"/>
                </a:lnTo>
                <a:lnTo>
                  <a:pt x="3" y="9"/>
                </a:lnTo>
                <a:lnTo>
                  <a:pt x="4" y="4"/>
                </a:lnTo>
                <a:lnTo>
                  <a:pt x="12" y="0"/>
                </a:lnTo>
                <a:lnTo>
                  <a:pt x="13" y="8"/>
                </a:lnTo>
                <a:lnTo>
                  <a:pt x="4" y="14"/>
                </a:lnTo>
                <a:lnTo>
                  <a:pt x="0" y="1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2" name="Freeform 707"/>
          <p:cNvSpPr>
            <a:spLocks/>
          </p:cNvSpPr>
          <p:nvPr/>
        </p:nvSpPr>
        <p:spPr bwMode="gray">
          <a:xfrm>
            <a:off x="7818105" y="2247250"/>
            <a:ext cx="20989" cy="25183"/>
          </a:xfrm>
          <a:custGeom>
            <a:avLst/>
            <a:gdLst>
              <a:gd name="T0" fmla="*/ 0 w 12"/>
              <a:gd name="T1" fmla="*/ 2147483647 h 14"/>
              <a:gd name="T2" fmla="*/ 2147483647 w 12"/>
              <a:gd name="T3" fmla="*/ 0 h 14"/>
              <a:gd name="T4" fmla="*/ 2147483647 w 12"/>
              <a:gd name="T5" fmla="*/ 2147483647 h 14"/>
              <a:gd name="T6" fmla="*/ 2147483647 w 12"/>
              <a:gd name="T7" fmla="*/ 2147483647 h 14"/>
              <a:gd name="T8" fmla="*/ 2147483647 w 12"/>
              <a:gd name="T9" fmla="*/ 2147483647 h 14"/>
              <a:gd name="T10" fmla="*/ 2147483647 w 12"/>
              <a:gd name="T11" fmla="*/ 2147483647 h 14"/>
              <a:gd name="T12" fmla="*/ 0 w 12"/>
              <a:gd name="T13" fmla="*/ 2147483647 h 14"/>
              <a:gd name="T14" fmla="*/ 0 60000 65536"/>
              <a:gd name="T15" fmla="*/ 0 60000 65536"/>
              <a:gd name="T16" fmla="*/ 0 60000 65536"/>
              <a:gd name="T17" fmla="*/ 0 60000 65536"/>
              <a:gd name="T18" fmla="*/ 0 60000 65536"/>
              <a:gd name="T19" fmla="*/ 0 60000 65536"/>
              <a:gd name="T20" fmla="*/ 0 60000 65536"/>
              <a:gd name="T21" fmla="*/ 0 w 12"/>
              <a:gd name="T22" fmla="*/ 0 h 14"/>
              <a:gd name="T23" fmla="*/ 12 w 12"/>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4">
                <a:moveTo>
                  <a:pt x="0" y="4"/>
                </a:moveTo>
                <a:lnTo>
                  <a:pt x="2" y="0"/>
                </a:lnTo>
                <a:lnTo>
                  <a:pt x="6" y="3"/>
                </a:lnTo>
                <a:lnTo>
                  <a:pt x="11" y="12"/>
                </a:lnTo>
                <a:lnTo>
                  <a:pt x="12" y="14"/>
                </a:lnTo>
                <a:lnTo>
                  <a:pt x="6" y="12"/>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3" name="Freeform 708"/>
          <p:cNvSpPr>
            <a:spLocks/>
          </p:cNvSpPr>
          <p:nvPr/>
        </p:nvSpPr>
        <p:spPr bwMode="gray">
          <a:xfrm>
            <a:off x="7846089" y="2261241"/>
            <a:ext cx="18190" cy="16789"/>
          </a:xfrm>
          <a:custGeom>
            <a:avLst/>
            <a:gdLst>
              <a:gd name="T0" fmla="*/ 0 w 10"/>
              <a:gd name="T1" fmla="*/ 2147483647 h 9"/>
              <a:gd name="T2" fmla="*/ 2147483647 w 10"/>
              <a:gd name="T3" fmla="*/ 0 h 9"/>
              <a:gd name="T4" fmla="*/ 2147483647 w 10"/>
              <a:gd name="T5" fmla="*/ 2147483647 h 9"/>
              <a:gd name="T6" fmla="*/ 2147483647 w 10"/>
              <a:gd name="T7" fmla="*/ 2147483647 h 9"/>
              <a:gd name="T8" fmla="*/ 2147483647 w 10"/>
              <a:gd name="T9" fmla="*/ 2147483647 h 9"/>
              <a:gd name="T10" fmla="*/ 0 w 10"/>
              <a:gd name="T11" fmla="*/ 2147483647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0" y="1"/>
                </a:moveTo>
                <a:lnTo>
                  <a:pt x="4" y="0"/>
                </a:lnTo>
                <a:lnTo>
                  <a:pt x="10" y="7"/>
                </a:lnTo>
                <a:lnTo>
                  <a:pt x="6" y="9"/>
                </a:lnTo>
                <a:lnTo>
                  <a:pt x="1" y="4"/>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4" name="Freeform 709"/>
          <p:cNvSpPr>
            <a:spLocks/>
          </p:cNvSpPr>
          <p:nvPr/>
        </p:nvSpPr>
        <p:spPr bwMode="gray">
          <a:xfrm>
            <a:off x="7914651" y="2339587"/>
            <a:ext cx="13992" cy="8394"/>
          </a:xfrm>
          <a:custGeom>
            <a:avLst/>
            <a:gdLst>
              <a:gd name="T0" fmla="*/ 0 w 8"/>
              <a:gd name="T1" fmla="*/ 0 h 5"/>
              <a:gd name="T2" fmla="*/ 2147483647 w 8"/>
              <a:gd name="T3" fmla="*/ 2147483647 h 5"/>
              <a:gd name="T4" fmla="*/ 2147483647 w 8"/>
              <a:gd name="T5" fmla="*/ 2147483647 h 5"/>
              <a:gd name="T6" fmla="*/ 2147483647 w 8"/>
              <a:gd name="T7" fmla="*/ 2147483647 h 5"/>
              <a:gd name="T8" fmla="*/ 0 w 8"/>
              <a:gd name="T9" fmla="*/ 2147483647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6" y="2"/>
                </a:lnTo>
                <a:lnTo>
                  <a:pt x="8" y="4"/>
                </a:lnTo>
                <a:lnTo>
                  <a:pt x="5" y="5"/>
                </a:lnTo>
                <a:lnTo>
                  <a:pt x="0"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5" name="Freeform 710"/>
          <p:cNvSpPr>
            <a:spLocks/>
          </p:cNvSpPr>
          <p:nvPr/>
        </p:nvSpPr>
        <p:spPr bwMode="gray">
          <a:xfrm>
            <a:off x="7925847" y="2356377"/>
            <a:ext cx="12593" cy="5596"/>
          </a:xfrm>
          <a:custGeom>
            <a:avLst/>
            <a:gdLst>
              <a:gd name="T0" fmla="*/ 0 w 7"/>
              <a:gd name="T1" fmla="*/ 0 h 3"/>
              <a:gd name="T2" fmla="*/ 2147483647 w 7"/>
              <a:gd name="T3" fmla="*/ 2147483647 h 3"/>
              <a:gd name="T4" fmla="*/ 2147483647 w 7"/>
              <a:gd name="T5" fmla="*/ 2147483647 h 3"/>
              <a:gd name="T6" fmla="*/ 2147483647 w 7"/>
              <a:gd name="T7" fmla="*/ 2147483647 h 3"/>
              <a:gd name="T8" fmla="*/ 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0"/>
                </a:moveTo>
                <a:lnTo>
                  <a:pt x="5" y="1"/>
                </a:lnTo>
                <a:lnTo>
                  <a:pt x="7" y="3"/>
                </a:lnTo>
                <a:lnTo>
                  <a:pt x="2"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6" name="Freeform 711"/>
          <p:cNvSpPr>
            <a:spLocks/>
          </p:cNvSpPr>
          <p:nvPr/>
        </p:nvSpPr>
        <p:spPr bwMode="gray">
          <a:xfrm>
            <a:off x="7715958" y="2027594"/>
            <a:ext cx="40578" cy="34977"/>
          </a:xfrm>
          <a:custGeom>
            <a:avLst/>
            <a:gdLst>
              <a:gd name="T0" fmla="*/ 2147483647 w 22"/>
              <a:gd name="T1" fmla="*/ 0 h 19"/>
              <a:gd name="T2" fmla="*/ 2147483647 w 22"/>
              <a:gd name="T3" fmla="*/ 2147483647 h 19"/>
              <a:gd name="T4" fmla="*/ 2147483647 w 22"/>
              <a:gd name="T5" fmla="*/ 2147483647 h 19"/>
              <a:gd name="T6" fmla="*/ 2147483647 w 22"/>
              <a:gd name="T7" fmla="*/ 2147483647 h 19"/>
              <a:gd name="T8" fmla="*/ 2147483647 w 22"/>
              <a:gd name="T9" fmla="*/ 2147483647 h 19"/>
              <a:gd name="T10" fmla="*/ 2147483647 w 22"/>
              <a:gd name="T11" fmla="*/ 2147483647 h 19"/>
              <a:gd name="T12" fmla="*/ 2147483647 w 22"/>
              <a:gd name="T13" fmla="*/ 2147483647 h 19"/>
              <a:gd name="T14" fmla="*/ 0 w 22"/>
              <a:gd name="T15" fmla="*/ 2147483647 h 19"/>
              <a:gd name="T16" fmla="*/ 2147483647 w 22"/>
              <a:gd name="T17" fmla="*/ 2147483647 h 19"/>
              <a:gd name="T18" fmla="*/ 2147483647 w 22"/>
              <a:gd name="T19" fmla="*/ 0 h 19"/>
              <a:gd name="T20" fmla="*/ 2147483647 w 22"/>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9"/>
              <a:gd name="T35" fmla="*/ 22 w 22"/>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9">
                <a:moveTo>
                  <a:pt x="22" y="0"/>
                </a:moveTo>
                <a:lnTo>
                  <a:pt x="21" y="3"/>
                </a:lnTo>
                <a:lnTo>
                  <a:pt x="11" y="11"/>
                </a:lnTo>
                <a:lnTo>
                  <a:pt x="9" y="19"/>
                </a:lnTo>
                <a:lnTo>
                  <a:pt x="5" y="19"/>
                </a:lnTo>
                <a:lnTo>
                  <a:pt x="4" y="12"/>
                </a:lnTo>
                <a:lnTo>
                  <a:pt x="2" y="11"/>
                </a:lnTo>
                <a:lnTo>
                  <a:pt x="0" y="8"/>
                </a:lnTo>
                <a:lnTo>
                  <a:pt x="5" y="2"/>
                </a:lnTo>
                <a:lnTo>
                  <a:pt x="5" y="0"/>
                </a:lnTo>
                <a:lnTo>
                  <a:pt x="2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7" name="Freeform 712"/>
          <p:cNvSpPr>
            <a:spLocks/>
          </p:cNvSpPr>
          <p:nvPr/>
        </p:nvSpPr>
        <p:spPr bwMode="gray">
          <a:xfrm>
            <a:off x="8256069" y="2315803"/>
            <a:ext cx="18190" cy="15390"/>
          </a:xfrm>
          <a:custGeom>
            <a:avLst/>
            <a:gdLst>
              <a:gd name="T0" fmla="*/ 2147483647 w 10"/>
              <a:gd name="T1" fmla="*/ 2147483647 h 8"/>
              <a:gd name="T2" fmla="*/ 2147483647 w 10"/>
              <a:gd name="T3" fmla="*/ 2147483647 h 8"/>
              <a:gd name="T4" fmla="*/ 2147483647 w 10"/>
              <a:gd name="T5" fmla="*/ 0 h 8"/>
              <a:gd name="T6" fmla="*/ 2147483647 w 10"/>
              <a:gd name="T7" fmla="*/ 2147483647 h 8"/>
              <a:gd name="T8" fmla="*/ 0 w 10"/>
              <a:gd name="T9" fmla="*/ 2147483647 h 8"/>
              <a:gd name="T10" fmla="*/ 2147483647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10" y="3"/>
                </a:moveTo>
                <a:lnTo>
                  <a:pt x="10" y="1"/>
                </a:lnTo>
                <a:lnTo>
                  <a:pt x="8" y="0"/>
                </a:lnTo>
                <a:lnTo>
                  <a:pt x="1" y="6"/>
                </a:lnTo>
                <a:lnTo>
                  <a:pt x="0" y="8"/>
                </a:lnTo>
                <a:lnTo>
                  <a:pt x="3" y="8"/>
                </a:lnTo>
                <a:lnTo>
                  <a:pt x="1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8" name="Freeform 713"/>
          <p:cNvSpPr>
            <a:spLocks/>
          </p:cNvSpPr>
          <p:nvPr/>
        </p:nvSpPr>
        <p:spPr bwMode="gray">
          <a:xfrm>
            <a:off x="8230881" y="2326996"/>
            <a:ext cx="18190" cy="18188"/>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2" y="10"/>
                </a:lnTo>
                <a:lnTo>
                  <a:pt x="0" y="9"/>
                </a:lnTo>
                <a:lnTo>
                  <a:pt x="3" y="5"/>
                </a:lnTo>
                <a:lnTo>
                  <a:pt x="3" y="1"/>
                </a:lnTo>
                <a:lnTo>
                  <a:pt x="7" y="0"/>
                </a:lnTo>
                <a:lnTo>
                  <a:pt x="1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39" name="Freeform 714"/>
          <p:cNvSpPr>
            <a:spLocks/>
          </p:cNvSpPr>
          <p:nvPr/>
        </p:nvSpPr>
        <p:spPr bwMode="gray">
          <a:xfrm>
            <a:off x="8123139" y="2361972"/>
            <a:ext cx="18190" cy="15390"/>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9" y="3"/>
                </a:lnTo>
                <a:lnTo>
                  <a:pt x="3" y="8"/>
                </a:lnTo>
                <a:lnTo>
                  <a:pt x="0" y="7"/>
                </a:lnTo>
                <a:lnTo>
                  <a:pt x="1" y="5"/>
                </a:lnTo>
                <a:lnTo>
                  <a:pt x="7" y="1"/>
                </a:lnTo>
                <a:lnTo>
                  <a:pt x="8" y="0"/>
                </a:lnTo>
                <a:lnTo>
                  <a:pt x="1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0" name="Freeform 715"/>
          <p:cNvSpPr>
            <a:spLocks/>
          </p:cNvSpPr>
          <p:nvPr/>
        </p:nvSpPr>
        <p:spPr bwMode="gray">
          <a:xfrm>
            <a:off x="8139932" y="2370368"/>
            <a:ext cx="16791" cy="4197"/>
          </a:xfrm>
          <a:custGeom>
            <a:avLst/>
            <a:gdLst>
              <a:gd name="T0" fmla="*/ 0 w 9"/>
              <a:gd name="T1" fmla="*/ 2147483647 h 2"/>
              <a:gd name="T2" fmla="*/ 2147483647 w 9"/>
              <a:gd name="T3" fmla="*/ 0 h 2"/>
              <a:gd name="T4" fmla="*/ 2147483647 w 9"/>
              <a:gd name="T5" fmla="*/ 0 h 2"/>
              <a:gd name="T6" fmla="*/ 2147483647 w 9"/>
              <a:gd name="T7" fmla="*/ 2147483647 h 2"/>
              <a:gd name="T8" fmla="*/ 0 w 9"/>
              <a:gd name="T9" fmla="*/ 2147483647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2"/>
                </a:moveTo>
                <a:lnTo>
                  <a:pt x="2" y="0"/>
                </a:lnTo>
                <a:lnTo>
                  <a:pt x="9" y="0"/>
                </a:lnTo>
                <a:lnTo>
                  <a:pt x="9" y="2"/>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1" name="Freeform 716"/>
          <p:cNvSpPr>
            <a:spLocks/>
          </p:cNvSpPr>
          <p:nvPr/>
        </p:nvSpPr>
        <p:spPr bwMode="gray">
          <a:xfrm>
            <a:off x="8069970" y="2377364"/>
            <a:ext cx="18190" cy="6995"/>
          </a:xfrm>
          <a:custGeom>
            <a:avLst/>
            <a:gdLst>
              <a:gd name="T0" fmla="*/ 2147483647 w 10"/>
              <a:gd name="T1" fmla="*/ 2147483646 h 5"/>
              <a:gd name="T2" fmla="*/ 2147483647 w 10"/>
              <a:gd name="T3" fmla="*/ 0 h 5"/>
              <a:gd name="T4" fmla="*/ 2147483647 w 10"/>
              <a:gd name="T5" fmla="*/ 2147483646 h 5"/>
              <a:gd name="T6" fmla="*/ 2147483647 w 10"/>
              <a:gd name="T7" fmla="*/ 2147483646 h 5"/>
              <a:gd name="T8" fmla="*/ 0 w 10"/>
              <a:gd name="T9" fmla="*/ 2147483646 h 5"/>
              <a:gd name="T10" fmla="*/ 2147483647 w 10"/>
              <a:gd name="T11" fmla="*/ 2147483646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2" y="1"/>
                </a:moveTo>
                <a:lnTo>
                  <a:pt x="5" y="0"/>
                </a:lnTo>
                <a:lnTo>
                  <a:pt x="10" y="2"/>
                </a:lnTo>
                <a:lnTo>
                  <a:pt x="10" y="5"/>
                </a:lnTo>
                <a:lnTo>
                  <a:pt x="0" y="4"/>
                </a:lnTo>
                <a:lnTo>
                  <a:pt x="2"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2" name="Freeform 717"/>
          <p:cNvSpPr>
            <a:spLocks/>
          </p:cNvSpPr>
          <p:nvPr/>
        </p:nvSpPr>
        <p:spPr bwMode="gray">
          <a:xfrm>
            <a:off x="8089557" y="2377362"/>
            <a:ext cx="11194" cy="12592"/>
          </a:xfrm>
          <a:custGeom>
            <a:avLst/>
            <a:gdLst>
              <a:gd name="T0" fmla="*/ 2147483647 w 6"/>
              <a:gd name="T1" fmla="*/ 0 h 7"/>
              <a:gd name="T2" fmla="*/ 2147483647 w 6"/>
              <a:gd name="T3" fmla="*/ 2147483647 h 7"/>
              <a:gd name="T4" fmla="*/ 0 w 6"/>
              <a:gd name="T5" fmla="*/ 2147483647 h 7"/>
              <a:gd name="T6" fmla="*/ 2147483647 w 6"/>
              <a:gd name="T7" fmla="*/ 2147483647 h 7"/>
              <a:gd name="T8" fmla="*/ 2147483647 w 6"/>
              <a:gd name="T9" fmla="*/ 2147483647 h 7"/>
              <a:gd name="T10" fmla="*/ 2147483647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3" y="0"/>
                </a:moveTo>
                <a:lnTo>
                  <a:pt x="2" y="3"/>
                </a:lnTo>
                <a:lnTo>
                  <a:pt x="0" y="6"/>
                </a:lnTo>
                <a:lnTo>
                  <a:pt x="2" y="7"/>
                </a:lnTo>
                <a:lnTo>
                  <a:pt x="6" y="3"/>
                </a:lnTo>
                <a:lnTo>
                  <a:pt x="6" y="1"/>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3" name="Freeform 718"/>
          <p:cNvSpPr>
            <a:spLocks/>
          </p:cNvSpPr>
          <p:nvPr/>
        </p:nvSpPr>
        <p:spPr bwMode="gray">
          <a:xfrm>
            <a:off x="8365211" y="2268235"/>
            <a:ext cx="5597" cy="9794"/>
          </a:xfrm>
          <a:custGeom>
            <a:avLst/>
            <a:gdLst>
              <a:gd name="T0" fmla="*/ 0 w 3"/>
              <a:gd name="T1" fmla="*/ 2147483647 h 5"/>
              <a:gd name="T2" fmla="*/ 2147483647 w 3"/>
              <a:gd name="T3" fmla="*/ 2147483647 h 5"/>
              <a:gd name="T4" fmla="*/ 2147483647 w 3"/>
              <a:gd name="T5" fmla="*/ 0 h 5"/>
              <a:gd name="T6" fmla="*/ 0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3" y="2"/>
                </a:lnTo>
                <a:lnTo>
                  <a:pt x="2" y="0"/>
                </a:lnTo>
                <a:lnTo>
                  <a:pt x="0" y="1"/>
                </a:lnTo>
                <a:lnTo>
                  <a:pt x="0"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4" name="Freeform 719"/>
          <p:cNvSpPr>
            <a:spLocks/>
          </p:cNvSpPr>
          <p:nvPr/>
        </p:nvSpPr>
        <p:spPr bwMode="gray">
          <a:xfrm>
            <a:off x="8376405" y="2273830"/>
            <a:ext cx="5597" cy="9794"/>
          </a:xfrm>
          <a:custGeom>
            <a:avLst/>
            <a:gdLst>
              <a:gd name="T0" fmla="*/ 0 w 3"/>
              <a:gd name="T1" fmla="*/ 2147483647 h 5"/>
              <a:gd name="T2" fmla="*/ 2147483647 w 3"/>
              <a:gd name="T3" fmla="*/ 0 h 5"/>
              <a:gd name="T4" fmla="*/ 2147483647 w 3"/>
              <a:gd name="T5" fmla="*/ 2147483647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2"/>
                </a:moveTo>
                <a:lnTo>
                  <a:pt x="2" y="0"/>
                </a:lnTo>
                <a:lnTo>
                  <a:pt x="3" y="1"/>
                </a:lnTo>
                <a:lnTo>
                  <a:pt x="1"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5" name="Freeform 720"/>
          <p:cNvSpPr>
            <a:spLocks/>
          </p:cNvSpPr>
          <p:nvPr/>
        </p:nvSpPr>
        <p:spPr bwMode="gray">
          <a:xfrm>
            <a:off x="8033589" y="1666635"/>
            <a:ext cx="65765" cy="22385"/>
          </a:xfrm>
          <a:custGeom>
            <a:avLst/>
            <a:gdLst>
              <a:gd name="T0" fmla="*/ 2147483647 w 36"/>
              <a:gd name="T1" fmla="*/ 0 h 12"/>
              <a:gd name="T2" fmla="*/ 2147483647 w 36"/>
              <a:gd name="T3" fmla="*/ 0 h 12"/>
              <a:gd name="T4" fmla="*/ 2147483647 w 36"/>
              <a:gd name="T5" fmla="*/ 2147483647 h 12"/>
              <a:gd name="T6" fmla="*/ 2147483647 w 36"/>
              <a:gd name="T7" fmla="*/ 2147483647 h 12"/>
              <a:gd name="T8" fmla="*/ 2147483647 w 36"/>
              <a:gd name="T9" fmla="*/ 2147483647 h 12"/>
              <a:gd name="T10" fmla="*/ 2147483647 w 36"/>
              <a:gd name="T11" fmla="*/ 2147483647 h 12"/>
              <a:gd name="T12" fmla="*/ 2147483647 w 36"/>
              <a:gd name="T13" fmla="*/ 2147483647 h 12"/>
              <a:gd name="T14" fmla="*/ 2147483647 w 36"/>
              <a:gd name="T15" fmla="*/ 2147483647 h 12"/>
              <a:gd name="T16" fmla="*/ 2147483647 w 36"/>
              <a:gd name="T17" fmla="*/ 2147483647 h 12"/>
              <a:gd name="T18" fmla="*/ 2147483647 w 36"/>
              <a:gd name="T19" fmla="*/ 2147483647 h 12"/>
              <a:gd name="T20" fmla="*/ 2147483647 w 36"/>
              <a:gd name="T21" fmla="*/ 2147483647 h 12"/>
              <a:gd name="T22" fmla="*/ 2147483647 w 36"/>
              <a:gd name="T23" fmla="*/ 2147483647 h 12"/>
              <a:gd name="T24" fmla="*/ 0 w 36"/>
              <a:gd name="T25" fmla="*/ 2147483647 h 12"/>
              <a:gd name="T26" fmla="*/ 2147483647 w 36"/>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2"/>
              <a:gd name="T44" fmla="*/ 36 w 36"/>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2">
                <a:moveTo>
                  <a:pt x="2" y="0"/>
                </a:moveTo>
                <a:lnTo>
                  <a:pt x="4" y="0"/>
                </a:lnTo>
                <a:lnTo>
                  <a:pt x="12" y="2"/>
                </a:lnTo>
                <a:lnTo>
                  <a:pt x="20" y="1"/>
                </a:lnTo>
                <a:lnTo>
                  <a:pt x="27" y="1"/>
                </a:lnTo>
                <a:lnTo>
                  <a:pt x="31" y="4"/>
                </a:lnTo>
                <a:lnTo>
                  <a:pt x="36" y="4"/>
                </a:lnTo>
                <a:lnTo>
                  <a:pt x="36" y="5"/>
                </a:lnTo>
                <a:lnTo>
                  <a:pt x="36" y="9"/>
                </a:lnTo>
                <a:lnTo>
                  <a:pt x="30" y="12"/>
                </a:lnTo>
                <a:lnTo>
                  <a:pt x="15" y="12"/>
                </a:lnTo>
                <a:lnTo>
                  <a:pt x="8" y="8"/>
                </a:lnTo>
                <a:lnTo>
                  <a:pt x="0" y="3"/>
                </a:lnTo>
                <a:lnTo>
                  <a:pt x="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6" name="Freeform 721"/>
          <p:cNvSpPr>
            <a:spLocks/>
          </p:cNvSpPr>
          <p:nvPr/>
        </p:nvSpPr>
        <p:spPr bwMode="gray">
          <a:xfrm>
            <a:off x="8018197" y="2381560"/>
            <a:ext cx="15392" cy="9794"/>
          </a:xfrm>
          <a:custGeom>
            <a:avLst/>
            <a:gdLst>
              <a:gd name="T0" fmla="*/ 2147483647 w 8"/>
              <a:gd name="T1" fmla="*/ 0 h 5"/>
              <a:gd name="T2" fmla="*/ 2147483647 w 8"/>
              <a:gd name="T3" fmla="*/ 2147483647 h 5"/>
              <a:gd name="T4" fmla="*/ 2147483647 w 8"/>
              <a:gd name="T5" fmla="*/ 2147483647 h 5"/>
              <a:gd name="T6" fmla="*/ 2147483647 w 8"/>
              <a:gd name="T7" fmla="*/ 2147483647 h 5"/>
              <a:gd name="T8" fmla="*/ 0 w 8"/>
              <a:gd name="T9" fmla="*/ 0 h 5"/>
              <a:gd name="T10" fmla="*/ 2147483647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3" y="0"/>
                </a:moveTo>
                <a:lnTo>
                  <a:pt x="8" y="4"/>
                </a:lnTo>
                <a:lnTo>
                  <a:pt x="5" y="5"/>
                </a:lnTo>
                <a:lnTo>
                  <a:pt x="1" y="1"/>
                </a:lnTo>
                <a:lnTo>
                  <a:pt x="0" y="0"/>
                </a:lnTo>
                <a:lnTo>
                  <a:pt x="3"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7" name="Freeform 722"/>
          <p:cNvSpPr>
            <a:spLocks/>
          </p:cNvSpPr>
          <p:nvPr/>
        </p:nvSpPr>
        <p:spPr bwMode="gray">
          <a:xfrm>
            <a:off x="7994410" y="2364772"/>
            <a:ext cx="12593" cy="9794"/>
          </a:xfrm>
          <a:custGeom>
            <a:avLst/>
            <a:gdLst>
              <a:gd name="T0" fmla="*/ 2147483647 w 7"/>
              <a:gd name="T1" fmla="*/ 0 h 5"/>
              <a:gd name="T2" fmla="*/ 2147483647 w 7"/>
              <a:gd name="T3" fmla="*/ 0 h 5"/>
              <a:gd name="T4" fmla="*/ 2147483647 w 7"/>
              <a:gd name="T5" fmla="*/ 2147483647 h 5"/>
              <a:gd name="T6" fmla="*/ 2147483647 w 7"/>
              <a:gd name="T7" fmla="*/ 2147483647 h 5"/>
              <a:gd name="T8" fmla="*/ 0 w 7"/>
              <a:gd name="T9" fmla="*/ 2147483647 h 5"/>
              <a:gd name="T10" fmla="*/ 2147483647 w 7"/>
              <a:gd name="T11" fmla="*/ 2147483647 h 5"/>
              <a:gd name="T12" fmla="*/ 2147483647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4" y="0"/>
                </a:moveTo>
                <a:lnTo>
                  <a:pt x="7" y="0"/>
                </a:lnTo>
                <a:lnTo>
                  <a:pt x="6" y="4"/>
                </a:lnTo>
                <a:lnTo>
                  <a:pt x="3" y="5"/>
                </a:lnTo>
                <a:lnTo>
                  <a:pt x="0" y="4"/>
                </a:lnTo>
                <a:lnTo>
                  <a:pt x="3" y="2"/>
                </a:lnTo>
                <a:lnTo>
                  <a:pt x="4"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8" name="Freeform 723"/>
          <p:cNvSpPr>
            <a:spLocks/>
          </p:cNvSpPr>
          <p:nvPr/>
        </p:nvSpPr>
        <p:spPr bwMode="gray">
          <a:xfrm>
            <a:off x="6534993" y="1291683"/>
            <a:ext cx="25186" cy="5596"/>
          </a:xfrm>
          <a:custGeom>
            <a:avLst/>
            <a:gdLst>
              <a:gd name="T0" fmla="*/ 2147483647 w 14"/>
              <a:gd name="T1" fmla="*/ 0 h 3"/>
              <a:gd name="T2" fmla="*/ 2147483647 w 14"/>
              <a:gd name="T3" fmla="*/ 2147483647 h 3"/>
              <a:gd name="T4" fmla="*/ 2147483647 w 14"/>
              <a:gd name="T5" fmla="*/ 2147483647 h 3"/>
              <a:gd name="T6" fmla="*/ 2147483647 w 14"/>
              <a:gd name="T7" fmla="*/ 2147483647 h 3"/>
              <a:gd name="T8" fmla="*/ 0 w 14"/>
              <a:gd name="T9" fmla="*/ 2147483647 h 3"/>
              <a:gd name="T10" fmla="*/ 2147483647 w 14"/>
              <a:gd name="T11" fmla="*/ 0 h 3"/>
              <a:gd name="T12" fmla="*/ 2147483647 w 14"/>
              <a:gd name="T13" fmla="*/ 0 h 3"/>
              <a:gd name="T14" fmla="*/ 0 60000 65536"/>
              <a:gd name="T15" fmla="*/ 0 60000 65536"/>
              <a:gd name="T16" fmla="*/ 0 60000 65536"/>
              <a:gd name="T17" fmla="*/ 0 60000 65536"/>
              <a:gd name="T18" fmla="*/ 0 60000 65536"/>
              <a:gd name="T19" fmla="*/ 0 60000 65536"/>
              <a:gd name="T20" fmla="*/ 0 60000 65536"/>
              <a:gd name="T21" fmla="*/ 0 w 14"/>
              <a:gd name="T22" fmla="*/ 0 h 3"/>
              <a:gd name="T23" fmla="*/ 14 w 1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3">
                <a:moveTo>
                  <a:pt x="12" y="0"/>
                </a:moveTo>
                <a:lnTo>
                  <a:pt x="14" y="2"/>
                </a:lnTo>
                <a:lnTo>
                  <a:pt x="13" y="3"/>
                </a:lnTo>
                <a:lnTo>
                  <a:pt x="5" y="3"/>
                </a:lnTo>
                <a:lnTo>
                  <a:pt x="0" y="1"/>
                </a:lnTo>
                <a:lnTo>
                  <a:pt x="4" y="0"/>
                </a:lnTo>
                <a:lnTo>
                  <a:pt x="12"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49" name="Rectangle 724"/>
          <p:cNvSpPr>
            <a:spLocks noChangeArrowheads="1"/>
          </p:cNvSpPr>
          <p:nvPr/>
        </p:nvSpPr>
        <p:spPr bwMode="gray">
          <a:xfrm>
            <a:off x="6557381" y="1364434"/>
            <a:ext cx="9795" cy="2798"/>
          </a:xfrm>
          <a:prstGeom prst="rect">
            <a:avLst/>
          </a:prstGeom>
          <a:solidFill>
            <a:schemeClr val="tx2">
              <a:lumMod val="50000"/>
            </a:schemeClr>
          </a:solid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766" hangingPunct="1">
              <a:spcBef>
                <a:spcPct val="50000"/>
              </a:spcBef>
              <a:defRPr/>
            </a:pPr>
            <a:endParaRPr lang="en-GB" altLang="en-US" sz="900" kern="1200">
              <a:solidFill>
                <a:srgbClr val="000000"/>
              </a:solidFill>
              <a:ea typeface="MS PGothic" charset="-128"/>
              <a:cs typeface="+mn-cs"/>
            </a:endParaRPr>
          </a:p>
        </p:txBody>
      </p:sp>
      <p:sp>
        <p:nvSpPr>
          <p:cNvPr id="48850" name="Freeform 725"/>
          <p:cNvSpPr>
            <a:spLocks/>
          </p:cNvSpPr>
          <p:nvPr/>
        </p:nvSpPr>
        <p:spPr bwMode="gray">
          <a:xfrm>
            <a:off x="6543390" y="1367231"/>
            <a:ext cx="12593" cy="4197"/>
          </a:xfrm>
          <a:custGeom>
            <a:avLst/>
            <a:gdLst>
              <a:gd name="T0" fmla="*/ 0 w 7"/>
              <a:gd name="T1" fmla="*/ 0 h 2"/>
              <a:gd name="T2" fmla="*/ 2147483647 w 7"/>
              <a:gd name="T3" fmla="*/ 0 h 2"/>
              <a:gd name="T4" fmla="*/ 2147483647 w 7"/>
              <a:gd name="T5" fmla="*/ 2147483647 h 2"/>
              <a:gd name="T6" fmla="*/ 2147483647 w 7"/>
              <a:gd name="T7" fmla="*/ 2147483647 h 2"/>
              <a:gd name="T8" fmla="*/ 0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0"/>
                </a:moveTo>
                <a:lnTo>
                  <a:pt x="3" y="0"/>
                </a:lnTo>
                <a:lnTo>
                  <a:pt x="7" y="2"/>
                </a:lnTo>
                <a:lnTo>
                  <a:pt x="2"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51" name="Freeform 726"/>
          <p:cNvSpPr>
            <a:spLocks/>
          </p:cNvSpPr>
          <p:nvPr/>
        </p:nvSpPr>
        <p:spPr bwMode="gray">
          <a:xfrm>
            <a:off x="6557383" y="1374227"/>
            <a:ext cx="5597" cy="0"/>
          </a:xfrm>
          <a:custGeom>
            <a:avLst/>
            <a:gdLst>
              <a:gd name="T0" fmla="*/ 0 w 3"/>
              <a:gd name="T1" fmla="*/ 0 h 1"/>
              <a:gd name="T2" fmla="*/ 2147483647 w 3"/>
              <a:gd name="T3" fmla="*/ 0 h 1"/>
              <a:gd name="T4" fmla="*/ 2147483647 w 3"/>
              <a:gd name="T5" fmla="*/ 0 h 1"/>
              <a:gd name="T6" fmla="*/ 0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0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52" name="Freeform 727"/>
          <p:cNvSpPr>
            <a:spLocks/>
          </p:cNvSpPr>
          <p:nvPr/>
        </p:nvSpPr>
        <p:spPr bwMode="gray">
          <a:xfrm>
            <a:off x="6519603" y="1456774"/>
            <a:ext cx="11194" cy="6995"/>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0 w 7"/>
              <a:gd name="T11" fmla="*/ 2147483647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0" y="2"/>
                </a:moveTo>
                <a:lnTo>
                  <a:pt x="0" y="1"/>
                </a:lnTo>
                <a:lnTo>
                  <a:pt x="6" y="0"/>
                </a:lnTo>
                <a:lnTo>
                  <a:pt x="7" y="2"/>
                </a:lnTo>
                <a:lnTo>
                  <a:pt x="3"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53" name="Freeform 728"/>
          <p:cNvSpPr>
            <a:spLocks/>
          </p:cNvSpPr>
          <p:nvPr/>
        </p:nvSpPr>
        <p:spPr bwMode="gray">
          <a:xfrm>
            <a:off x="6509808" y="1463769"/>
            <a:ext cx="5597" cy="5596"/>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1"/>
                </a:moveTo>
                <a:lnTo>
                  <a:pt x="2" y="0"/>
                </a:lnTo>
                <a:lnTo>
                  <a:pt x="3" y="1"/>
                </a:lnTo>
                <a:lnTo>
                  <a:pt x="2" y="3"/>
                </a:lnTo>
                <a:lnTo>
                  <a:pt x="0"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54" name="Freeform 729"/>
          <p:cNvSpPr>
            <a:spLocks/>
          </p:cNvSpPr>
          <p:nvPr/>
        </p:nvSpPr>
        <p:spPr bwMode="gray">
          <a:xfrm>
            <a:off x="6385275" y="1521129"/>
            <a:ext cx="19589" cy="8394"/>
          </a:xfrm>
          <a:custGeom>
            <a:avLst/>
            <a:gdLst>
              <a:gd name="T0" fmla="*/ 0 w 10"/>
              <a:gd name="T1" fmla="*/ 2147483647 h 5"/>
              <a:gd name="T2" fmla="*/ 2147483647 w 10"/>
              <a:gd name="T3" fmla="*/ 0 h 5"/>
              <a:gd name="T4" fmla="*/ 2147483647 w 10"/>
              <a:gd name="T5" fmla="*/ 2147483647 h 5"/>
              <a:gd name="T6" fmla="*/ 2147483647 w 10"/>
              <a:gd name="T7" fmla="*/ 2147483647 h 5"/>
              <a:gd name="T8" fmla="*/ 2147483647 w 10"/>
              <a:gd name="T9" fmla="*/ 2147483647 h 5"/>
              <a:gd name="T10" fmla="*/ 0 w 10"/>
              <a:gd name="T11" fmla="*/ 2147483647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0" y="2"/>
                </a:moveTo>
                <a:lnTo>
                  <a:pt x="4" y="0"/>
                </a:lnTo>
                <a:lnTo>
                  <a:pt x="8" y="1"/>
                </a:lnTo>
                <a:lnTo>
                  <a:pt x="10" y="4"/>
                </a:lnTo>
                <a:lnTo>
                  <a:pt x="6" y="5"/>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55" name="Freeform 730"/>
          <p:cNvSpPr>
            <a:spLocks/>
          </p:cNvSpPr>
          <p:nvPr/>
        </p:nvSpPr>
        <p:spPr bwMode="gray">
          <a:xfrm>
            <a:off x="6393669" y="1507140"/>
            <a:ext cx="11194" cy="5596"/>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2"/>
                </a:lnTo>
                <a:lnTo>
                  <a:pt x="7" y="3"/>
                </a:lnTo>
                <a:lnTo>
                  <a:pt x="7" y="1"/>
                </a:lnTo>
                <a:lnTo>
                  <a:pt x="3" y="0"/>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56" name="Freeform 731"/>
          <p:cNvSpPr>
            <a:spLocks/>
          </p:cNvSpPr>
          <p:nvPr/>
        </p:nvSpPr>
        <p:spPr bwMode="gray">
          <a:xfrm>
            <a:off x="6402065" y="1504343"/>
            <a:ext cx="16791" cy="4197"/>
          </a:xfrm>
          <a:custGeom>
            <a:avLst/>
            <a:gdLst>
              <a:gd name="T0" fmla="*/ 0 w 9"/>
              <a:gd name="T1" fmla="*/ 0 h 2"/>
              <a:gd name="T2" fmla="*/ 2147483647 w 9"/>
              <a:gd name="T3" fmla="*/ 2147483647 h 2"/>
              <a:gd name="T4" fmla="*/ 2147483647 w 9"/>
              <a:gd name="T5" fmla="*/ 2147483647 h 2"/>
              <a:gd name="T6" fmla="*/ 2147483647 w 9"/>
              <a:gd name="T7" fmla="*/ 2147483647 h 2"/>
              <a:gd name="T8" fmla="*/ 2147483647 w 9"/>
              <a:gd name="T9" fmla="*/ 0 h 2"/>
              <a:gd name="T10" fmla="*/ 0 w 9"/>
              <a:gd name="T11" fmla="*/ 0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0"/>
                </a:moveTo>
                <a:lnTo>
                  <a:pt x="4" y="2"/>
                </a:lnTo>
                <a:lnTo>
                  <a:pt x="8" y="2"/>
                </a:lnTo>
                <a:lnTo>
                  <a:pt x="9" y="1"/>
                </a:lnTo>
                <a:lnTo>
                  <a:pt x="6" y="0"/>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57" name="Freeform 732"/>
          <p:cNvSpPr>
            <a:spLocks/>
          </p:cNvSpPr>
          <p:nvPr/>
        </p:nvSpPr>
        <p:spPr bwMode="gray">
          <a:xfrm>
            <a:off x="6397869" y="1449777"/>
            <a:ext cx="11194" cy="5596"/>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5" y="1"/>
                </a:lnTo>
                <a:lnTo>
                  <a:pt x="6" y="3"/>
                </a:lnTo>
                <a:lnTo>
                  <a:pt x="3"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58" name="Freeform 733"/>
          <p:cNvSpPr>
            <a:spLocks/>
          </p:cNvSpPr>
          <p:nvPr/>
        </p:nvSpPr>
        <p:spPr bwMode="gray">
          <a:xfrm>
            <a:off x="6302719" y="1367231"/>
            <a:ext cx="22388" cy="4197"/>
          </a:xfrm>
          <a:custGeom>
            <a:avLst/>
            <a:gdLst>
              <a:gd name="T0" fmla="*/ 0 w 13"/>
              <a:gd name="T1" fmla="*/ 0 h 2"/>
              <a:gd name="T2" fmla="*/ 2147483647 w 13"/>
              <a:gd name="T3" fmla="*/ 0 h 2"/>
              <a:gd name="T4" fmla="*/ 2147483647 w 13"/>
              <a:gd name="T5" fmla="*/ 2147483647 h 2"/>
              <a:gd name="T6" fmla="*/ 2147483647 w 13"/>
              <a:gd name="T7" fmla="*/ 2147483647 h 2"/>
              <a:gd name="T8" fmla="*/ 2147483647 w 13"/>
              <a:gd name="T9" fmla="*/ 2147483647 h 2"/>
              <a:gd name="T10" fmla="*/ 0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0"/>
                </a:moveTo>
                <a:lnTo>
                  <a:pt x="9" y="0"/>
                </a:lnTo>
                <a:lnTo>
                  <a:pt x="13" y="1"/>
                </a:lnTo>
                <a:lnTo>
                  <a:pt x="11" y="2"/>
                </a:lnTo>
                <a:lnTo>
                  <a:pt x="3"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59" name="Freeform 734"/>
          <p:cNvSpPr>
            <a:spLocks/>
          </p:cNvSpPr>
          <p:nvPr/>
        </p:nvSpPr>
        <p:spPr bwMode="gray">
          <a:xfrm>
            <a:off x="6341899" y="1305673"/>
            <a:ext cx="22388" cy="9794"/>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2147483647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3"/>
                </a:moveTo>
                <a:lnTo>
                  <a:pt x="4" y="0"/>
                </a:lnTo>
                <a:lnTo>
                  <a:pt x="8" y="1"/>
                </a:lnTo>
                <a:lnTo>
                  <a:pt x="12" y="2"/>
                </a:lnTo>
                <a:lnTo>
                  <a:pt x="11" y="4"/>
                </a:lnTo>
                <a:lnTo>
                  <a:pt x="3" y="5"/>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0" name="Freeform 735"/>
          <p:cNvSpPr>
            <a:spLocks/>
          </p:cNvSpPr>
          <p:nvPr/>
        </p:nvSpPr>
        <p:spPr bwMode="gray">
          <a:xfrm>
            <a:off x="5917926" y="1469366"/>
            <a:ext cx="260260" cy="139907"/>
          </a:xfrm>
          <a:custGeom>
            <a:avLst/>
            <a:gdLst>
              <a:gd name="T0" fmla="*/ 2147483647 w 143"/>
              <a:gd name="T1" fmla="*/ 2147483647 h 76"/>
              <a:gd name="T2" fmla="*/ 2147483647 w 143"/>
              <a:gd name="T3" fmla="*/ 2147483647 h 76"/>
              <a:gd name="T4" fmla="*/ 2147483647 w 143"/>
              <a:gd name="T5" fmla="*/ 2147483647 h 76"/>
              <a:gd name="T6" fmla="*/ 2147483647 w 143"/>
              <a:gd name="T7" fmla="*/ 2147483647 h 76"/>
              <a:gd name="T8" fmla="*/ 2147483647 w 143"/>
              <a:gd name="T9" fmla="*/ 2147483647 h 76"/>
              <a:gd name="T10" fmla="*/ 2147483647 w 143"/>
              <a:gd name="T11" fmla="*/ 2147483647 h 76"/>
              <a:gd name="T12" fmla="*/ 2147483647 w 143"/>
              <a:gd name="T13" fmla="*/ 2147483647 h 76"/>
              <a:gd name="T14" fmla="*/ 2147483647 w 143"/>
              <a:gd name="T15" fmla="*/ 2147483647 h 76"/>
              <a:gd name="T16" fmla="*/ 2147483647 w 143"/>
              <a:gd name="T17" fmla="*/ 2147483647 h 76"/>
              <a:gd name="T18" fmla="*/ 2147483647 w 143"/>
              <a:gd name="T19" fmla="*/ 2147483647 h 76"/>
              <a:gd name="T20" fmla="*/ 2147483647 w 143"/>
              <a:gd name="T21" fmla="*/ 2147483647 h 76"/>
              <a:gd name="T22" fmla="*/ 2147483647 w 143"/>
              <a:gd name="T23" fmla="*/ 2147483647 h 76"/>
              <a:gd name="T24" fmla="*/ 2147483647 w 143"/>
              <a:gd name="T25" fmla="*/ 2147483647 h 76"/>
              <a:gd name="T26" fmla="*/ 2147483647 w 143"/>
              <a:gd name="T27" fmla="*/ 2147483647 h 76"/>
              <a:gd name="T28" fmla="*/ 2147483647 w 143"/>
              <a:gd name="T29" fmla="*/ 2147483647 h 76"/>
              <a:gd name="T30" fmla="*/ 2147483647 w 143"/>
              <a:gd name="T31" fmla="*/ 2147483647 h 76"/>
              <a:gd name="T32" fmla="*/ 2147483647 w 143"/>
              <a:gd name="T33" fmla="*/ 2147483647 h 76"/>
              <a:gd name="T34" fmla="*/ 2147483647 w 143"/>
              <a:gd name="T35" fmla="*/ 2147483647 h 76"/>
              <a:gd name="T36" fmla="*/ 2147483647 w 143"/>
              <a:gd name="T37" fmla="*/ 2147483647 h 76"/>
              <a:gd name="T38" fmla="*/ 2147483647 w 143"/>
              <a:gd name="T39" fmla="*/ 2147483647 h 76"/>
              <a:gd name="T40" fmla="*/ 2147483647 w 143"/>
              <a:gd name="T41" fmla="*/ 2147483647 h 76"/>
              <a:gd name="T42" fmla="*/ 2147483647 w 143"/>
              <a:gd name="T43" fmla="*/ 2147483647 h 76"/>
              <a:gd name="T44" fmla="*/ 2147483647 w 143"/>
              <a:gd name="T45" fmla="*/ 2147483647 h 76"/>
              <a:gd name="T46" fmla="*/ 2147483647 w 143"/>
              <a:gd name="T47" fmla="*/ 2147483647 h 76"/>
              <a:gd name="T48" fmla="*/ 2147483647 w 143"/>
              <a:gd name="T49" fmla="*/ 2147483647 h 76"/>
              <a:gd name="T50" fmla="*/ 2147483647 w 143"/>
              <a:gd name="T51" fmla="*/ 2147483647 h 76"/>
              <a:gd name="T52" fmla="*/ 2147483647 w 143"/>
              <a:gd name="T53" fmla="*/ 2147483647 h 76"/>
              <a:gd name="T54" fmla="*/ 2147483647 w 143"/>
              <a:gd name="T55" fmla="*/ 2147483647 h 76"/>
              <a:gd name="T56" fmla="*/ 2147483647 w 143"/>
              <a:gd name="T57" fmla="*/ 2147483647 h 76"/>
              <a:gd name="T58" fmla="*/ 2147483647 w 143"/>
              <a:gd name="T59" fmla="*/ 2147483647 h 76"/>
              <a:gd name="T60" fmla="*/ 2147483647 w 143"/>
              <a:gd name="T61" fmla="*/ 2147483647 h 76"/>
              <a:gd name="T62" fmla="*/ 2147483647 w 143"/>
              <a:gd name="T63" fmla="*/ 2147483647 h 76"/>
              <a:gd name="T64" fmla="*/ 2147483647 w 143"/>
              <a:gd name="T65" fmla="*/ 2147483647 h 76"/>
              <a:gd name="T66" fmla="*/ 2147483647 w 143"/>
              <a:gd name="T67" fmla="*/ 2147483647 h 76"/>
              <a:gd name="T68" fmla="*/ 2147483647 w 143"/>
              <a:gd name="T69" fmla="*/ 2147483647 h 76"/>
              <a:gd name="T70" fmla="*/ 2147483647 w 143"/>
              <a:gd name="T71" fmla="*/ 2147483647 h 76"/>
              <a:gd name="T72" fmla="*/ 2147483647 w 143"/>
              <a:gd name="T73" fmla="*/ 0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3"/>
              <a:gd name="T112" fmla="*/ 0 h 76"/>
              <a:gd name="T113" fmla="*/ 143 w 143"/>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3" h="76">
                <a:moveTo>
                  <a:pt x="130" y="0"/>
                </a:moveTo>
                <a:lnTo>
                  <a:pt x="142" y="3"/>
                </a:lnTo>
                <a:lnTo>
                  <a:pt x="143" y="7"/>
                </a:lnTo>
                <a:lnTo>
                  <a:pt x="139" y="11"/>
                </a:lnTo>
                <a:lnTo>
                  <a:pt x="140" y="15"/>
                </a:lnTo>
                <a:lnTo>
                  <a:pt x="131" y="16"/>
                </a:lnTo>
                <a:lnTo>
                  <a:pt x="119" y="21"/>
                </a:lnTo>
                <a:lnTo>
                  <a:pt x="107" y="22"/>
                </a:lnTo>
                <a:lnTo>
                  <a:pt x="103" y="24"/>
                </a:lnTo>
                <a:lnTo>
                  <a:pt x="93" y="25"/>
                </a:lnTo>
                <a:lnTo>
                  <a:pt x="91" y="27"/>
                </a:lnTo>
                <a:lnTo>
                  <a:pt x="84" y="29"/>
                </a:lnTo>
                <a:lnTo>
                  <a:pt x="79" y="31"/>
                </a:lnTo>
                <a:lnTo>
                  <a:pt x="75" y="34"/>
                </a:lnTo>
                <a:lnTo>
                  <a:pt x="64" y="38"/>
                </a:lnTo>
                <a:lnTo>
                  <a:pt x="64" y="42"/>
                </a:lnTo>
                <a:lnTo>
                  <a:pt x="60" y="43"/>
                </a:lnTo>
                <a:lnTo>
                  <a:pt x="59" y="46"/>
                </a:lnTo>
                <a:lnTo>
                  <a:pt x="51" y="46"/>
                </a:lnTo>
                <a:lnTo>
                  <a:pt x="50" y="50"/>
                </a:lnTo>
                <a:lnTo>
                  <a:pt x="46" y="50"/>
                </a:lnTo>
                <a:lnTo>
                  <a:pt x="46" y="54"/>
                </a:lnTo>
                <a:lnTo>
                  <a:pt x="42" y="57"/>
                </a:lnTo>
                <a:lnTo>
                  <a:pt x="38" y="58"/>
                </a:lnTo>
                <a:lnTo>
                  <a:pt x="38" y="65"/>
                </a:lnTo>
                <a:lnTo>
                  <a:pt x="29" y="76"/>
                </a:lnTo>
                <a:lnTo>
                  <a:pt x="21" y="74"/>
                </a:lnTo>
                <a:lnTo>
                  <a:pt x="19" y="73"/>
                </a:lnTo>
                <a:lnTo>
                  <a:pt x="9" y="73"/>
                </a:lnTo>
                <a:lnTo>
                  <a:pt x="8" y="70"/>
                </a:lnTo>
                <a:lnTo>
                  <a:pt x="11" y="68"/>
                </a:lnTo>
                <a:lnTo>
                  <a:pt x="17" y="66"/>
                </a:lnTo>
                <a:lnTo>
                  <a:pt x="16" y="65"/>
                </a:lnTo>
                <a:lnTo>
                  <a:pt x="6" y="67"/>
                </a:lnTo>
                <a:lnTo>
                  <a:pt x="0" y="64"/>
                </a:lnTo>
                <a:lnTo>
                  <a:pt x="2" y="62"/>
                </a:lnTo>
                <a:lnTo>
                  <a:pt x="8" y="61"/>
                </a:lnTo>
                <a:lnTo>
                  <a:pt x="9" y="57"/>
                </a:lnTo>
                <a:lnTo>
                  <a:pt x="12" y="56"/>
                </a:lnTo>
                <a:lnTo>
                  <a:pt x="17" y="57"/>
                </a:lnTo>
                <a:lnTo>
                  <a:pt x="19" y="58"/>
                </a:lnTo>
                <a:lnTo>
                  <a:pt x="20" y="57"/>
                </a:lnTo>
                <a:lnTo>
                  <a:pt x="21" y="57"/>
                </a:lnTo>
                <a:lnTo>
                  <a:pt x="17" y="53"/>
                </a:lnTo>
                <a:lnTo>
                  <a:pt x="18" y="50"/>
                </a:lnTo>
                <a:lnTo>
                  <a:pt x="24" y="49"/>
                </a:lnTo>
                <a:lnTo>
                  <a:pt x="20" y="46"/>
                </a:lnTo>
                <a:lnTo>
                  <a:pt x="23" y="44"/>
                </a:lnTo>
                <a:lnTo>
                  <a:pt x="25" y="43"/>
                </a:lnTo>
                <a:lnTo>
                  <a:pt x="20" y="41"/>
                </a:lnTo>
                <a:lnTo>
                  <a:pt x="19" y="37"/>
                </a:lnTo>
                <a:lnTo>
                  <a:pt x="17" y="35"/>
                </a:lnTo>
                <a:lnTo>
                  <a:pt x="21" y="34"/>
                </a:lnTo>
                <a:lnTo>
                  <a:pt x="26" y="35"/>
                </a:lnTo>
                <a:lnTo>
                  <a:pt x="32" y="33"/>
                </a:lnTo>
                <a:lnTo>
                  <a:pt x="32" y="31"/>
                </a:lnTo>
                <a:lnTo>
                  <a:pt x="40" y="31"/>
                </a:lnTo>
                <a:lnTo>
                  <a:pt x="43" y="26"/>
                </a:lnTo>
                <a:lnTo>
                  <a:pt x="46" y="26"/>
                </a:lnTo>
                <a:lnTo>
                  <a:pt x="46" y="23"/>
                </a:lnTo>
                <a:lnTo>
                  <a:pt x="55" y="22"/>
                </a:lnTo>
                <a:lnTo>
                  <a:pt x="60" y="18"/>
                </a:lnTo>
                <a:lnTo>
                  <a:pt x="65" y="18"/>
                </a:lnTo>
                <a:lnTo>
                  <a:pt x="65" y="20"/>
                </a:lnTo>
                <a:lnTo>
                  <a:pt x="71" y="19"/>
                </a:lnTo>
                <a:lnTo>
                  <a:pt x="67" y="17"/>
                </a:lnTo>
                <a:lnTo>
                  <a:pt x="70" y="15"/>
                </a:lnTo>
                <a:lnTo>
                  <a:pt x="80" y="14"/>
                </a:lnTo>
                <a:lnTo>
                  <a:pt x="81" y="16"/>
                </a:lnTo>
                <a:lnTo>
                  <a:pt x="91" y="14"/>
                </a:lnTo>
                <a:lnTo>
                  <a:pt x="114" y="9"/>
                </a:lnTo>
                <a:lnTo>
                  <a:pt x="115" y="3"/>
                </a:lnTo>
                <a:lnTo>
                  <a:pt x="122" y="3"/>
                </a:lnTo>
                <a:lnTo>
                  <a:pt x="13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1" name="Freeform 736"/>
          <p:cNvSpPr>
            <a:spLocks/>
          </p:cNvSpPr>
          <p:nvPr/>
        </p:nvSpPr>
        <p:spPr bwMode="gray">
          <a:xfrm>
            <a:off x="6695906" y="1377027"/>
            <a:ext cx="100746" cy="60160"/>
          </a:xfrm>
          <a:custGeom>
            <a:avLst/>
            <a:gdLst>
              <a:gd name="T0" fmla="*/ 2147483647 w 55"/>
              <a:gd name="T1" fmla="*/ 2147483647 h 33"/>
              <a:gd name="T2" fmla="*/ 2147483647 w 55"/>
              <a:gd name="T3" fmla="*/ 2147483647 h 33"/>
              <a:gd name="T4" fmla="*/ 2147483647 w 55"/>
              <a:gd name="T5" fmla="*/ 2147483647 h 33"/>
              <a:gd name="T6" fmla="*/ 2147483647 w 55"/>
              <a:gd name="T7" fmla="*/ 2147483647 h 33"/>
              <a:gd name="T8" fmla="*/ 2147483647 w 55"/>
              <a:gd name="T9" fmla="*/ 2147483647 h 33"/>
              <a:gd name="T10" fmla="*/ 2147483647 w 55"/>
              <a:gd name="T11" fmla="*/ 2147483647 h 33"/>
              <a:gd name="T12" fmla="*/ 2147483647 w 55"/>
              <a:gd name="T13" fmla="*/ 2147483647 h 33"/>
              <a:gd name="T14" fmla="*/ 2147483647 w 55"/>
              <a:gd name="T15" fmla="*/ 2147483647 h 33"/>
              <a:gd name="T16" fmla="*/ 2147483647 w 55"/>
              <a:gd name="T17" fmla="*/ 2147483647 h 33"/>
              <a:gd name="T18" fmla="*/ 2147483647 w 55"/>
              <a:gd name="T19" fmla="*/ 2147483647 h 33"/>
              <a:gd name="T20" fmla="*/ 2147483647 w 55"/>
              <a:gd name="T21" fmla="*/ 2147483647 h 33"/>
              <a:gd name="T22" fmla="*/ 2147483647 w 55"/>
              <a:gd name="T23" fmla="*/ 0 h 33"/>
              <a:gd name="T24" fmla="*/ 2147483647 w 55"/>
              <a:gd name="T25" fmla="*/ 2147483647 h 33"/>
              <a:gd name="T26" fmla="*/ 2147483647 w 55"/>
              <a:gd name="T27" fmla="*/ 2147483647 h 33"/>
              <a:gd name="T28" fmla="*/ 2147483647 w 55"/>
              <a:gd name="T29" fmla="*/ 2147483647 h 33"/>
              <a:gd name="T30" fmla="*/ 2147483647 w 55"/>
              <a:gd name="T31" fmla="*/ 0 h 33"/>
              <a:gd name="T32" fmla="*/ 2147483647 w 55"/>
              <a:gd name="T33" fmla="*/ 0 h 33"/>
              <a:gd name="T34" fmla="*/ 2147483647 w 55"/>
              <a:gd name="T35" fmla="*/ 2147483647 h 33"/>
              <a:gd name="T36" fmla="*/ 2147483647 w 55"/>
              <a:gd name="T37" fmla="*/ 2147483647 h 33"/>
              <a:gd name="T38" fmla="*/ 2147483647 w 55"/>
              <a:gd name="T39" fmla="*/ 2147483647 h 33"/>
              <a:gd name="T40" fmla="*/ 2147483647 w 55"/>
              <a:gd name="T41" fmla="*/ 2147483647 h 33"/>
              <a:gd name="T42" fmla="*/ 2147483647 w 55"/>
              <a:gd name="T43" fmla="*/ 2147483647 h 33"/>
              <a:gd name="T44" fmla="*/ 2147483647 w 55"/>
              <a:gd name="T45" fmla="*/ 2147483647 h 33"/>
              <a:gd name="T46" fmla="*/ 2147483647 w 55"/>
              <a:gd name="T47" fmla="*/ 2147483647 h 33"/>
              <a:gd name="T48" fmla="*/ 2147483647 w 55"/>
              <a:gd name="T49" fmla="*/ 2147483647 h 33"/>
              <a:gd name="T50" fmla="*/ 2147483647 w 55"/>
              <a:gd name="T51" fmla="*/ 2147483647 h 33"/>
              <a:gd name="T52" fmla="*/ 2147483647 w 55"/>
              <a:gd name="T53" fmla="*/ 2147483647 h 33"/>
              <a:gd name="T54" fmla="*/ 2147483647 w 55"/>
              <a:gd name="T55" fmla="*/ 2147483647 h 33"/>
              <a:gd name="T56" fmla="*/ 2147483647 w 55"/>
              <a:gd name="T57" fmla="*/ 2147483647 h 33"/>
              <a:gd name="T58" fmla="*/ 2147483647 w 55"/>
              <a:gd name="T59" fmla="*/ 2147483647 h 33"/>
              <a:gd name="T60" fmla="*/ 2147483647 w 55"/>
              <a:gd name="T61" fmla="*/ 2147483647 h 33"/>
              <a:gd name="T62" fmla="*/ 2147483647 w 55"/>
              <a:gd name="T63" fmla="*/ 2147483647 h 33"/>
              <a:gd name="T64" fmla="*/ 2147483647 w 55"/>
              <a:gd name="T65" fmla="*/ 2147483647 h 33"/>
              <a:gd name="T66" fmla="*/ 2147483647 w 55"/>
              <a:gd name="T67" fmla="*/ 2147483647 h 33"/>
              <a:gd name="T68" fmla="*/ 2147483647 w 55"/>
              <a:gd name="T69" fmla="*/ 2147483647 h 33"/>
              <a:gd name="T70" fmla="*/ 2147483647 w 55"/>
              <a:gd name="T71" fmla="*/ 2147483647 h 33"/>
              <a:gd name="T72" fmla="*/ 0 w 55"/>
              <a:gd name="T73" fmla="*/ 2147483647 h 33"/>
              <a:gd name="T74" fmla="*/ 0 w 55"/>
              <a:gd name="T75" fmla="*/ 2147483647 h 33"/>
              <a:gd name="T76" fmla="*/ 2147483647 w 55"/>
              <a:gd name="T77" fmla="*/ 2147483647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33"/>
              <a:gd name="T119" fmla="*/ 55 w 55"/>
              <a:gd name="T120" fmla="*/ 33 h 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33">
                <a:moveTo>
                  <a:pt x="7" y="24"/>
                </a:moveTo>
                <a:lnTo>
                  <a:pt x="6" y="21"/>
                </a:lnTo>
                <a:lnTo>
                  <a:pt x="7" y="20"/>
                </a:lnTo>
                <a:lnTo>
                  <a:pt x="8" y="14"/>
                </a:lnTo>
                <a:lnTo>
                  <a:pt x="15" y="13"/>
                </a:lnTo>
                <a:lnTo>
                  <a:pt x="14" y="10"/>
                </a:lnTo>
                <a:lnTo>
                  <a:pt x="16" y="7"/>
                </a:lnTo>
                <a:lnTo>
                  <a:pt x="15" y="6"/>
                </a:lnTo>
                <a:lnTo>
                  <a:pt x="17" y="4"/>
                </a:lnTo>
                <a:lnTo>
                  <a:pt x="23" y="3"/>
                </a:lnTo>
                <a:lnTo>
                  <a:pt x="20" y="1"/>
                </a:lnTo>
                <a:lnTo>
                  <a:pt x="21" y="0"/>
                </a:lnTo>
                <a:lnTo>
                  <a:pt x="25" y="1"/>
                </a:lnTo>
                <a:lnTo>
                  <a:pt x="26" y="3"/>
                </a:lnTo>
                <a:lnTo>
                  <a:pt x="28" y="3"/>
                </a:lnTo>
                <a:lnTo>
                  <a:pt x="29" y="0"/>
                </a:lnTo>
                <a:lnTo>
                  <a:pt x="34" y="0"/>
                </a:lnTo>
                <a:lnTo>
                  <a:pt x="35" y="3"/>
                </a:lnTo>
                <a:lnTo>
                  <a:pt x="32" y="4"/>
                </a:lnTo>
                <a:lnTo>
                  <a:pt x="32" y="9"/>
                </a:lnTo>
                <a:lnTo>
                  <a:pt x="36" y="7"/>
                </a:lnTo>
                <a:lnTo>
                  <a:pt x="38" y="4"/>
                </a:lnTo>
                <a:lnTo>
                  <a:pt x="43" y="5"/>
                </a:lnTo>
                <a:lnTo>
                  <a:pt x="44" y="7"/>
                </a:lnTo>
                <a:lnTo>
                  <a:pt x="50" y="11"/>
                </a:lnTo>
                <a:lnTo>
                  <a:pt x="50" y="14"/>
                </a:lnTo>
                <a:lnTo>
                  <a:pt x="55" y="17"/>
                </a:lnTo>
                <a:lnTo>
                  <a:pt x="54" y="21"/>
                </a:lnTo>
                <a:lnTo>
                  <a:pt x="43" y="27"/>
                </a:lnTo>
                <a:lnTo>
                  <a:pt x="37" y="27"/>
                </a:lnTo>
                <a:lnTo>
                  <a:pt x="32" y="29"/>
                </a:lnTo>
                <a:lnTo>
                  <a:pt x="30" y="26"/>
                </a:lnTo>
                <a:lnTo>
                  <a:pt x="25" y="26"/>
                </a:lnTo>
                <a:lnTo>
                  <a:pt x="19" y="28"/>
                </a:lnTo>
                <a:lnTo>
                  <a:pt x="9" y="30"/>
                </a:lnTo>
                <a:lnTo>
                  <a:pt x="5" y="33"/>
                </a:lnTo>
                <a:lnTo>
                  <a:pt x="0" y="30"/>
                </a:lnTo>
                <a:lnTo>
                  <a:pt x="0" y="27"/>
                </a:lnTo>
                <a:lnTo>
                  <a:pt x="7" y="2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2" name="Freeform 737"/>
          <p:cNvSpPr>
            <a:spLocks/>
          </p:cNvSpPr>
          <p:nvPr/>
        </p:nvSpPr>
        <p:spPr bwMode="gray">
          <a:xfrm>
            <a:off x="6592362" y="1342050"/>
            <a:ext cx="114738" cy="61559"/>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2147483647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0 w 63"/>
              <a:gd name="T37" fmla="*/ 2147483647 h 33"/>
              <a:gd name="T38" fmla="*/ 2147483647 w 63"/>
              <a:gd name="T39" fmla="*/ 2147483647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2147483647 w 63"/>
              <a:gd name="T49" fmla="*/ 2147483647 h 33"/>
              <a:gd name="T50" fmla="*/ 2147483647 w 63"/>
              <a:gd name="T51" fmla="*/ 2147483647 h 33"/>
              <a:gd name="T52" fmla="*/ 2147483647 w 63"/>
              <a:gd name="T53" fmla="*/ 0 h 33"/>
              <a:gd name="T54" fmla="*/ 2147483647 w 63"/>
              <a:gd name="T55" fmla="*/ 2147483647 h 33"/>
              <a:gd name="T56" fmla="*/ 2147483647 w 63"/>
              <a:gd name="T57" fmla="*/ 2147483647 h 33"/>
              <a:gd name="T58" fmla="*/ 2147483647 w 63"/>
              <a:gd name="T59" fmla="*/ 2147483647 h 33"/>
              <a:gd name="T60" fmla="*/ 2147483647 w 63"/>
              <a:gd name="T61" fmla="*/ 2147483647 h 33"/>
              <a:gd name="T62" fmla="*/ 2147483647 w 63"/>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3"/>
              <a:gd name="T97" fmla="*/ 0 h 33"/>
              <a:gd name="T98" fmla="*/ 63 w 63"/>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3" h="33">
                <a:moveTo>
                  <a:pt x="51" y="3"/>
                </a:moveTo>
                <a:lnTo>
                  <a:pt x="56" y="4"/>
                </a:lnTo>
                <a:lnTo>
                  <a:pt x="63" y="10"/>
                </a:lnTo>
                <a:lnTo>
                  <a:pt x="61" y="20"/>
                </a:lnTo>
                <a:lnTo>
                  <a:pt x="57" y="21"/>
                </a:lnTo>
                <a:lnTo>
                  <a:pt x="51" y="20"/>
                </a:lnTo>
                <a:lnTo>
                  <a:pt x="51" y="23"/>
                </a:lnTo>
                <a:lnTo>
                  <a:pt x="62" y="28"/>
                </a:lnTo>
                <a:lnTo>
                  <a:pt x="62" y="31"/>
                </a:lnTo>
                <a:lnTo>
                  <a:pt x="42" y="33"/>
                </a:lnTo>
                <a:lnTo>
                  <a:pt x="38" y="33"/>
                </a:lnTo>
                <a:lnTo>
                  <a:pt x="37" y="31"/>
                </a:lnTo>
                <a:lnTo>
                  <a:pt x="21" y="26"/>
                </a:lnTo>
                <a:lnTo>
                  <a:pt x="17" y="27"/>
                </a:lnTo>
                <a:lnTo>
                  <a:pt x="11" y="25"/>
                </a:lnTo>
                <a:lnTo>
                  <a:pt x="8" y="22"/>
                </a:lnTo>
                <a:lnTo>
                  <a:pt x="10" y="17"/>
                </a:lnTo>
                <a:lnTo>
                  <a:pt x="5" y="17"/>
                </a:lnTo>
                <a:lnTo>
                  <a:pt x="0" y="14"/>
                </a:lnTo>
                <a:lnTo>
                  <a:pt x="2" y="13"/>
                </a:lnTo>
                <a:lnTo>
                  <a:pt x="4" y="10"/>
                </a:lnTo>
                <a:lnTo>
                  <a:pt x="10" y="9"/>
                </a:lnTo>
                <a:lnTo>
                  <a:pt x="11" y="5"/>
                </a:lnTo>
                <a:lnTo>
                  <a:pt x="15" y="2"/>
                </a:lnTo>
                <a:lnTo>
                  <a:pt x="18" y="3"/>
                </a:lnTo>
                <a:lnTo>
                  <a:pt x="26" y="1"/>
                </a:lnTo>
                <a:lnTo>
                  <a:pt x="40" y="0"/>
                </a:lnTo>
                <a:lnTo>
                  <a:pt x="44" y="3"/>
                </a:lnTo>
                <a:lnTo>
                  <a:pt x="40" y="6"/>
                </a:lnTo>
                <a:lnTo>
                  <a:pt x="42" y="8"/>
                </a:lnTo>
                <a:lnTo>
                  <a:pt x="47" y="7"/>
                </a:lnTo>
                <a:lnTo>
                  <a:pt x="51"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3" name="Freeform 738"/>
          <p:cNvSpPr>
            <a:spLocks/>
          </p:cNvSpPr>
          <p:nvPr/>
        </p:nvSpPr>
        <p:spPr bwMode="gray">
          <a:xfrm>
            <a:off x="6555982" y="1287486"/>
            <a:ext cx="114738" cy="60160"/>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0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2147483647 w 63"/>
              <a:gd name="T37" fmla="*/ 2147483647 h 33"/>
              <a:gd name="T38" fmla="*/ 2147483647 w 63"/>
              <a:gd name="T39" fmla="*/ 0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33"/>
              <a:gd name="T74" fmla="*/ 63 w 63"/>
              <a:gd name="T75" fmla="*/ 33 h 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33">
                <a:moveTo>
                  <a:pt x="63" y="16"/>
                </a:moveTo>
                <a:lnTo>
                  <a:pt x="56" y="20"/>
                </a:lnTo>
                <a:lnTo>
                  <a:pt x="56" y="25"/>
                </a:lnTo>
                <a:lnTo>
                  <a:pt x="57" y="27"/>
                </a:lnTo>
                <a:lnTo>
                  <a:pt x="39" y="28"/>
                </a:lnTo>
                <a:lnTo>
                  <a:pt x="33" y="29"/>
                </a:lnTo>
                <a:lnTo>
                  <a:pt x="31" y="32"/>
                </a:lnTo>
                <a:lnTo>
                  <a:pt x="20" y="33"/>
                </a:lnTo>
                <a:lnTo>
                  <a:pt x="9" y="30"/>
                </a:lnTo>
                <a:lnTo>
                  <a:pt x="9" y="27"/>
                </a:lnTo>
                <a:lnTo>
                  <a:pt x="3" y="27"/>
                </a:lnTo>
                <a:lnTo>
                  <a:pt x="0" y="25"/>
                </a:lnTo>
                <a:lnTo>
                  <a:pt x="5" y="22"/>
                </a:lnTo>
                <a:lnTo>
                  <a:pt x="12" y="22"/>
                </a:lnTo>
                <a:lnTo>
                  <a:pt x="16" y="19"/>
                </a:lnTo>
                <a:lnTo>
                  <a:pt x="11" y="15"/>
                </a:lnTo>
                <a:lnTo>
                  <a:pt x="17" y="11"/>
                </a:lnTo>
                <a:lnTo>
                  <a:pt x="35" y="6"/>
                </a:lnTo>
                <a:lnTo>
                  <a:pt x="37" y="1"/>
                </a:lnTo>
                <a:lnTo>
                  <a:pt x="43" y="0"/>
                </a:lnTo>
                <a:lnTo>
                  <a:pt x="48" y="3"/>
                </a:lnTo>
                <a:lnTo>
                  <a:pt x="52" y="11"/>
                </a:lnTo>
                <a:lnTo>
                  <a:pt x="61" y="15"/>
                </a:lnTo>
                <a:lnTo>
                  <a:pt x="63" y="1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4" name="Freeform 739"/>
          <p:cNvSpPr>
            <a:spLocks/>
          </p:cNvSpPr>
          <p:nvPr/>
        </p:nvSpPr>
        <p:spPr bwMode="gray">
          <a:xfrm>
            <a:off x="6551786" y="1346247"/>
            <a:ext cx="41977" cy="20986"/>
          </a:xfrm>
          <a:custGeom>
            <a:avLst/>
            <a:gdLst>
              <a:gd name="T0" fmla="*/ 2147483647 w 23"/>
              <a:gd name="T1" fmla="*/ 2147483647 h 11"/>
              <a:gd name="T2" fmla="*/ 2147483647 w 23"/>
              <a:gd name="T3" fmla="*/ 2147483647 h 11"/>
              <a:gd name="T4" fmla="*/ 2147483647 w 23"/>
              <a:gd name="T5" fmla="*/ 2147483647 h 11"/>
              <a:gd name="T6" fmla="*/ 2147483647 w 23"/>
              <a:gd name="T7" fmla="*/ 2147483647 h 11"/>
              <a:gd name="T8" fmla="*/ 2147483647 w 23"/>
              <a:gd name="T9" fmla="*/ 2147483647 h 11"/>
              <a:gd name="T10" fmla="*/ 2147483647 w 23"/>
              <a:gd name="T11" fmla="*/ 2147483647 h 11"/>
              <a:gd name="T12" fmla="*/ 2147483647 w 23"/>
              <a:gd name="T13" fmla="*/ 2147483647 h 11"/>
              <a:gd name="T14" fmla="*/ 2147483647 w 23"/>
              <a:gd name="T15" fmla="*/ 2147483647 h 11"/>
              <a:gd name="T16" fmla="*/ 2147483647 w 23"/>
              <a:gd name="T17" fmla="*/ 2147483647 h 11"/>
              <a:gd name="T18" fmla="*/ 0 w 23"/>
              <a:gd name="T19" fmla="*/ 0 h 11"/>
              <a:gd name="T20" fmla="*/ 2147483647 w 23"/>
              <a:gd name="T21" fmla="*/ 0 h 11"/>
              <a:gd name="T22" fmla="*/ 2147483647 w 23"/>
              <a:gd name="T23" fmla="*/ 2147483647 h 11"/>
              <a:gd name="T24" fmla="*/ 2147483647 w 23"/>
              <a:gd name="T25" fmla="*/ 2147483647 h 11"/>
              <a:gd name="T26" fmla="*/ 2147483647 w 23"/>
              <a:gd name="T27" fmla="*/ 2147483647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1"/>
              <a:gd name="T44" fmla="*/ 23 w 23"/>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1">
                <a:moveTo>
                  <a:pt x="23" y="4"/>
                </a:moveTo>
                <a:lnTo>
                  <a:pt x="17" y="8"/>
                </a:lnTo>
                <a:lnTo>
                  <a:pt x="11" y="11"/>
                </a:lnTo>
                <a:lnTo>
                  <a:pt x="9" y="10"/>
                </a:lnTo>
                <a:lnTo>
                  <a:pt x="13" y="9"/>
                </a:lnTo>
                <a:lnTo>
                  <a:pt x="9" y="8"/>
                </a:lnTo>
                <a:lnTo>
                  <a:pt x="4" y="7"/>
                </a:lnTo>
                <a:lnTo>
                  <a:pt x="4" y="3"/>
                </a:lnTo>
                <a:lnTo>
                  <a:pt x="1" y="2"/>
                </a:lnTo>
                <a:lnTo>
                  <a:pt x="0" y="0"/>
                </a:lnTo>
                <a:lnTo>
                  <a:pt x="9" y="0"/>
                </a:lnTo>
                <a:lnTo>
                  <a:pt x="16" y="2"/>
                </a:lnTo>
                <a:lnTo>
                  <a:pt x="20" y="3"/>
                </a:lnTo>
                <a:lnTo>
                  <a:pt x="23"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5" name="Freeform 740"/>
          <p:cNvSpPr>
            <a:spLocks/>
          </p:cNvSpPr>
          <p:nvPr/>
        </p:nvSpPr>
        <p:spPr bwMode="gray">
          <a:xfrm>
            <a:off x="6583967" y="1367233"/>
            <a:ext cx="6996" cy="6995"/>
          </a:xfrm>
          <a:custGeom>
            <a:avLst/>
            <a:gdLst>
              <a:gd name="T0" fmla="*/ 2147483647 w 3"/>
              <a:gd name="T1" fmla="*/ 0 h 3"/>
              <a:gd name="T2" fmla="*/ 2147483647 w 3"/>
              <a:gd name="T3" fmla="*/ 2147483647 h 3"/>
              <a:gd name="T4" fmla="*/ 2147483647 w 3"/>
              <a:gd name="T5" fmla="*/ 2147483647 h 3"/>
              <a:gd name="T6" fmla="*/ 0 w 3"/>
              <a:gd name="T7" fmla="*/ 2147483647 h 3"/>
              <a:gd name="T8" fmla="*/ 2147483647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0"/>
                </a:moveTo>
                <a:lnTo>
                  <a:pt x="3" y="2"/>
                </a:lnTo>
                <a:lnTo>
                  <a:pt x="1" y="3"/>
                </a:lnTo>
                <a:lnTo>
                  <a:pt x="0" y="1"/>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6" name="Freeform 741"/>
          <p:cNvSpPr>
            <a:spLocks/>
          </p:cNvSpPr>
          <p:nvPr/>
        </p:nvSpPr>
        <p:spPr bwMode="gray">
          <a:xfrm>
            <a:off x="6569976" y="1374227"/>
            <a:ext cx="12593" cy="0"/>
          </a:xfrm>
          <a:custGeom>
            <a:avLst/>
            <a:gdLst>
              <a:gd name="T0" fmla="*/ 0 w 7"/>
              <a:gd name="T1" fmla="*/ 0 h 1"/>
              <a:gd name="T2" fmla="*/ 2147483647 w 7"/>
              <a:gd name="T3" fmla="*/ 0 h 1"/>
              <a:gd name="T4" fmla="*/ 2147483647 w 7"/>
              <a:gd name="T5" fmla="*/ 0 h 1"/>
              <a:gd name="T6" fmla="*/ 2147483647 w 7"/>
              <a:gd name="T7" fmla="*/ 0 h 1"/>
              <a:gd name="T8" fmla="*/ 0 w 7"/>
              <a:gd name="T9" fmla="*/ 0 h 1"/>
              <a:gd name="T10" fmla="*/ 0 60000 65536"/>
              <a:gd name="T11" fmla="*/ 0 60000 65536"/>
              <a:gd name="T12" fmla="*/ 0 60000 65536"/>
              <a:gd name="T13" fmla="*/ 0 60000 65536"/>
              <a:gd name="T14" fmla="*/ 0 60000 65536"/>
              <a:gd name="T15" fmla="*/ 0 w 7"/>
              <a:gd name="T16" fmla="*/ 0 h 1"/>
              <a:gd name="T17" fmla="*/ 7 w 7"/>
              <a:gd name="T18" fmla="*/ 0 h 1"/>
            </a:gdLst>
            <a:ahLst/>
            <a:cxnLst>
              <a:cxn ang="T10">
                <a:pos x="T0" y="T1"/>
              </a:cxn>
              <a:cxn ang="T11">
                <a:pos x="T2" y="T3"/>
              </a:cxn>
              <a:cxn ang="T12">
                <a:pos x="T4" y="T5"/>
              </a:cxn>
              <a:cxn ang="T13">
                <a:pos x="T6" y="T7"/>
              </a:cxn>
              <a:cxn ang="T14">
                <a:pos x="T8" y="T9"/>
              </a:cxn>
            </a:cxnLst>
            <a:rect l="T15" t="T16" r="T17" b="T18"/>
            <a:pathLst>
              <a:path w="7" h="1">
                <a:moveTo>
                  <a:pt x="0" y="0"/>
                </a:moveTo>
                <a:lnTo>
                  <a:pt x="6" y="0"/>
                </a:lnTo>
                <a:lnTo>
                  <a:pt x="7" y="1"/>
                </a:lnTo>
                <a:lnTo>
                  <a:pt x="1"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7" name="Freeform 742"/>
          <p:cNvSpPr>
            <a:spLocks/>
          </p:cNvSpPr>
          <p:nvPr/>
        </p:nvSpPr>
        <p:spPr bwMode="gray">
          <a:xfrm>
            <a:off x="6807848" y="1420397"/>
            <a:ext cx="8395" cy="4197"/>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1" y="0"/>
                </a:lnTo>
                <a:lnTo>
                  <a:pt x="5" y="1"/>
                </a:lnTo>
                <a:lnTo>
                  <a:pt x="3" y="2"/>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8" name="Freeform 743"/>
          <p:cNvSpPr>
            <a:spLocks/>
          </p:cNvSpPr>
          <p:nvPr/>
        </p:nvSpPr>
        <p:spPr bwMode="gray">
          <a:xfrm>
            <a:off x="6819042" y="1414800"/>
            <a:ext cx="8395" cy="5596"/>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1"/>
                </a:lnTo>
                <a:lnTo>
                  <a:pt x="4" y="3"/>
                </a:lnTo>
                <a:lnTo>
                  <a:pt x="0"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69" name="Rectangle 744"/>
          <p:cNvSpPr>
            <a:spLocks noChangeArrowheads="1"/>
          </p:cNvSpPr>
          <p:nvPr/>
        </p:nvSpPr>
        <p:spPr bwMode="gray">
          <a:xfrm>
            <a:off x="6816244" y="1451176"/>
            <a:ext cx="8395" cy="2798"/>
          </a:xfrm>
          <a:prstGeom prst="rect">
            <a:avLst/>
          </a:prstGeom>
          <a:solidFill>
            <a:schemeClr val="tx2">
              <a:lumMod val="50000"/>
            </a:schemeClr>
          </a:solid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766" hangingPunct="1">
              <a:spcBef>
                <a:spcPct val="50000"/>
              </a:spcBef>
              <a:defRPr/>
            </a:pPr>
            <a:endParaRPr lang="en-GB" altLang="en-US" sz="900" kern="1200">
              <a:solidFill>
                <a:srgbClr val="000000"/>
              </a:solidFill>
              <a:ea typeface="MS PGothic" charset="-128"/>
              <a:cs typeface="+mn-cs"/>
            </a:endParaRPr>
          </a:p>
        </p:txBody>
      </p:sp>
      <p:sp>
        <p:nvSpPr>
          <p:cNvPr id="48870" name="Freeform 745"/>
          <p:cNvSpPr>
            <a:spLocks/>
          </p:cNvSpPr>
          <p:nvPr/>
        </p:nvSpPr>
        <p:spPr bwMode="gray">
          <a:xfrm>
            <a:off x="6827438" y="1456773"/>
            <a:ext cx="8395" cy="5596"/>
          </a:xfrm>
          <a:custGeom>
            <a:avLst/>
            <a:gdLst>
              <a:gd name="T0" fmla="*/ 0 w 5"/>
              <a:gd name="T1" fmla="*/ 2147483647 h 3"/>
              <a:gd name="T2" fmla="*/ 2147483647 w 5"/>
              <a:gd name="T3" fmla="*/ 0 h 3"/>
              <a:gd name="T4" fmla="*/ 2147483647 w 5"/>
              <a:gd name="T5" fmla="*/ 0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0"/>
                </a:lnTo>
                <a:lnTo>
                  <a:pt x="4" y="3"/>
                </a:lnTo>
                <a:lnTo>
                  <a:pt x="0"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71" name="Freeform 746"/>
          <p:cNvSpPr>
            <a:spLocks/>
          </p:cNvSpPr>
          <p:nvPr/>
        </p:nvSpPr>
        <p:spPr bwMode="gray">
          <a:xfrm>
            <a:off x="6624547" y="1462369"/>
            <a:ext cx="22388" cy="9794"/>
          </a:xfrm>
          <a:custGeom>
            <a:avLst/>
            <a:gdLst>
              <a:gd name="T0" fmla="*/ 2147483647 w 12"/>
              <a:gd name="T1" fmla="*/ 2147483647 h 5"/>
              <a:gd name="T2" fmla="*/ 2147483647 w 12"/>
              <a:gd name="T3" fmla="*/ 0 h 5"/>
              <a:gd name="T4" fmla="*/ 2147483647 w 12"/>
              <a:gd name="T5" fmla="*/ 2147483647 h 5"/>
              <a:gd name="T6" fmla="*/ 2147483647 w 12"/>
              <a:gd name="T7" fmla="*/ 2147483647 h 5"/>
              <a:gd name="T8" fmla="*/ 0 w 12"/>
              <a:gd name="T9" fmla="*/ 2147483647 h 5"/>
              <a:gd name="T10" fmla="*/ 2147483647 w 12"/>
              <a:gd name="T11" fmla="*/ 2147483647 h 5"/>
              <a:gd name="T12" fmla="*/ 0 60000 65536"/>
              <a:gd name="T13" fmla="*/ 0 60000 65536"/>
              <a:gd name="T14" fmla="*/ 0 60000 65536"/>
              <a:gd name="T15" fmla="*/ 0 60000 65536"/>
              <a:gd name="T16" fmla="*/ 0 60000 65536"/>
              <a:gd name="T17" fmla="*/ 0 60000 65536"/>
              <a:gd name="T18" fmla="*/ 0 w 12"/>
              <a:gd name="T19" fmla="*/ 0 h 5"/>
              <a:gd name="T20" fmla="*/ 12 w 12"/>
              <a:gd name="T21" fmla="*/ 5 h 5"/>
            </a:gdLst>
            <a:ahLst/>
            <a:cxnLst>
              <a:cxn ang="T12">
                <a:pos x="T0" y="T1"/>
              </a:cxn>
              <a:cxn ang="T13">
                <a:pos x="T2" y="T3"/>
              </a:cxn>
              <a:cxn ang="T14">
                <a:pos x="T4" y="T5"/>
              </a:cxn>
              <a:cxn ang="T15">
                <a:pos x="T6" y="T7"/>
              </a:cxn>
              <a:cxn ang="T16">
                <a:pos x="T8" y="T9"/>
              </a:cxn>
              <a:cxn ang="T17">
                <a:pos x="T10" y="T11"/>
              </a:cxn>
            </a:cxnLst>
            <a:rect l="T18" t="T19" r="T20" b="T21"/>
            <a:pathLst>
              <a:path w="12" h="5">
                <a:moveTo>
                  <a:pt x="1" y="2"/>
                </a:moveTo>
                <a:lnTo>
                  <a:pt x="12" y="0"/>
                </a:lnTo>
                <a:lnTo>
                  <a:pt x="12" y="3"/>
                </a:lnTo>
                <a:lnTo>
                  <a:pt x="4" y="5"/>
                </a:lnTo>
                <a:lnTo>
                  <a:pt x="0" y="4"/>
                </a:lnTo>
                <a:lnTo>
                  <a:pt x="1"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72" name="Freeform 747"/>
          <p:cNvSpPr>
            <a:spLocks/>
          </p:cNvSpPr>
          <p:nvPr/>
        </p:nvSpPr>
        <p:spPr bwMode="gray">
          <a:xfrm>
            <a:off x="6603557" y="1479159"/>
            <a:ext cx="9795" cy="6995"/>
          </a:xfrm>
          <a:custGeom>
            <a:avLst/>
            <a:gdLst>
              <a:gd name="T0" fmla="*/ 2147483647 w 6"/>
              <a:gd name="T1" fmla="*/ 0 h 4"/>
              <a:gd name="T2" fmla="*/ 2147483647 w 6"/>
              <a:gd name="T3" fmla="*/ 2147483647 h 4"/>
              <a:gd name="T4" fmla="*/ 2147483647 w 6"/>
              <a:gd name="T5" fmla="*/ 2147483647 h 4"/>
              <a:gd name="T6" fmla="*/ 2147483647 w 6"/>
              <a:gd name="T7" fmla="*/ 2147483647 h 4"/>
              <a:gd name="T8" fmla="*/ 0 w 6"/>
              <a:gd name="T9" fmla="*/ 2147483647 h 4"/>
              <a:gd name="T10" fmla="*/ 2147483647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6" y="0"/>
                </a:moveTo>
                <a:lnTo>
                  <a:pt x="6" y="1"/>
                </a:lnTo>
                <a:lnTo>
                  <a:pt x="4" y="2"/>
                </a:lnTo>
                <a:lnTo>
                  <a:pt x="1" y="4"/>
                </a:lnTo>
                <a:lnTo>
                  <a:pt x="0" y="2"/>
                </a:lnTo>
                <a:lnTo>
                  <a:pt x="6"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73" name="Freeform 748"/>
          <p:cNvSpPr>
            <a:spLocks/>
          </p:cNvSpPr>
          <p:nvPr/>
        </p:nvSpPr>
        <p:spPr bwMode="gray">
          <a:xfrm>
            <a:off x="6620349" y="1477759"/>
            <a:ext cx="4198" cy="2798"/>
          </a:xfrm>
          <a:custGeom>
            <a:avLst/>
            <a:gdLst>
              <a:gd name="T0" fmla="*/ 0 w 3"/>
              <a:gd name="T1" fmla="*/ 2147483646 h 2"/>
              <a:gd name="T2" fmla="*/ 2147483646 w 3"/>
              <a:gd name="T3" fmla="*/ 0 h 2"/>
              <a:gd name="T4" fmla="*/ 2147483646 w 3"/>
              <a:gd name="T5" fmla="*/ 2147483646 h 2"/>
              <a:gd name="T6" fmla="*/ 0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3" y="0"/>
                </a:lnTo>
                <a:lnTo>
                  <a:pt x="3" y="2"/>
                </a:lnTo>
                <a:lnTo>
                  <a:pt x="0"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74" name="Freeform 749"/>
          <p:cNvSpPr>
            <a:spLocks/>
          </p:cNvSpPr>
          <p:nvPr/>
        </p:nvSpPr>
        <p:spPr bwMode="gray">
          <a:xfrm>
            <a:off x="6635739" y="1480557"/>
            <a:ext cx="6996" cy="5596"/>
          </a:xfrm>
          <a:custGeom>
            <a:avLst/>
            <a:gdLst>
              <a:gd name="T0" fmla="*/ 0 w 4"/>
              <a:gd name="T1" fmla="*/ 2147483647 h 3"/>
              <a:gd name="T2" fmla="*/ 2147483647 w 4"/>
              <a:gd name="T3" fmla="*/ 0 h 3"/>
              <a:gd name="T4" fmla="*/ 2147483647 w 4"/>
              <a:gd name="T5" fmla="*/ 0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0"/>
                </a:lnTo>
                <a:lnTo>
                  <a:pt x="4"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75" name="Freeform 750"/>
          <p:cNvSpPr>
            <a:spLocks/>
          </p:cNvSpPr>
          <p:nvPr/>
        </p:nvSpPr>
        <p:spPr bwMode="gray">
          <a:xfrm>
            <a:off x="6624546" y="1495946"/>
            <a:ext cx="18190" cy="4197"/>
          </a:xfrm>
          <a:custGeom>
            <a:avLst/>
            <a:gdLst>
              <a:gd name="T0" fmla="*/ 0 w 10"/>
              <a:gd name="T1" fmla="*/ 2147483646 h 3"/>
              <a:gd name="T2" fmla="*/ 2147483647 w 10"/>
              <a:gd name="T3" fmla="*/ 0 h 3"/>
              <a:gd name="T4" fmla="*/ 2147483647 w 10"/>
              <a:gd name="T5" fmla="*/ 0 h 3"/>
              <a:gd name="T6" fmla="*/ 2147483647 w 10"/>
              <a:gd name="T7" fmla="*/ 0 h 3"/>
              <a:gd name="T8" fmla="*/ 2147483647 w 10"/>
              <a:gd name="T9" fmla="*/ 2147483646 h 3"/>
              <a:gd name="T10" fmla="*/ 2147483647 w 10"/>
              <a:gd name="T11" fmla="*/ 2147483646 h 3"/>
              <a:gd name="T12" fmla="*/ 0 w 10"/>
              <a:gd name="T13" fmla="*/ 2147483646 h 3"/>
              <a:gd name="T14" fmla="*/ 0 60000 65536"/>
              <a:gd name="T15" fmla="*/ 0 60000 65536"/>
              <a:gd name="T16" fmla="*/ 0 60000 65536"/>
              <a:gd name="T17" fmla="*/ 0 60000 65536"/>
              <a:gd name="T18" fmla="*/ 0 60000 65536"/>
              <a:gd name="T19" fmla="*/ 0 60000 65536"/>
              <a:gd name="T20" fmla="*/ 0 60000 65536"/>
              <a:gd name="T21" fmla="*/ 0 w 10"/>
              <a:gd name="T22" fmla="*/ 0 h 3"/>
              <a:gd name="T23" fmla="*/ 10 w 10"/>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3">
                <a:moveTo>
                  <a:pt x="0" y="1"/>
                </a:moveTo>
                <a:lnTo>
                  <a:pt x="1" y="0"/>
                </a:lnTo>
                <a:lnTo>
                  <a:pt x="6" y="0"/>
                </a:lnTo>
                <a:lnTo>
                  <a:pt x="10" y="0"/>
                </a:lnTo>
                <a:lnTo>
                  <a:pt x="10" y="2"/>
                </a:lnTo>
                <a:lnTo>
                  <a:pt x="8" y="3"/>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76" name="Freeform 751"/>
          <p:cNvSpPr>
            <a:spLocks/>
          </p:cNvSpPr>
          <p:nvPr/>
        </p:nvSpPr>
        <p:spPr bwMode="gray">
          <a:xfrm>
            <a:off x="6649731" y="1500143"/>
            <a:ext cx="6996" cy="4197"/>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1"/>
                </a:lnTo>
                <a:lnTo>
                  <a:pt x="3" y="2"/>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77" name="Freeform 752"/>
          <p:cNvSpPr>
            <a:spLocks/>
          </p:cNvSpPr>
          <p:nvPr/>
        </p:nvSpPr>
        <p:spPr bwMode="gray">
          <a:xfrm>
            <a:off x="6908592" y="1483356"/>
            <a:ext cx="13992" cy="6995"/>
          </a:xfrm>
          <a:custGeom>
            <a:avLst/>
            <a:gdLst>
              <a:gd name="T0" fmla="*/ 2147483647 w 8"/>
              <a:gd name="T1" fmla="*/ 0 h 4"/>
              <a:gd name="T2" fmla="*/ 2147483647 w 8"/>
              <a:gd name="T3" fmla="*/ 0 h 4"/>
              <a:gd name="T4" fmla="*/ 2147483647 w 8"/>
              <a:gd name="T5" fmla="*/ 2147483647 h 4"/>
              <a:gd name="T6" fmla="*/ 2147483647 w 8"/>
              <a:gd name="T7" fmla="*/ 2147483647 h 4"/>
              <a:gd name="T8" fmla="*/ 0 w 8"/>
              <a:gd name="T9" fmla="*/ 0 h 4"/>
              <a:gd name="T10" fmla="*/ 2147483647 w 8"/>
              <a:gd name="T11" fmla="*/ 0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1" y="0"/>
                </a:moveTo>
                <a:lnTo>
                  <a:pt x="5" y="0"/>
                </a:lnTo>
                <a:lnTo>
                  <a:pt x="8" y="4"/>
                </a:lnTo>
                <a:lnTo>
                  <a:pt x="5" y="4"/>
                </a:lnTo>
                <a:lnTo>
                  <a:pt x="0" y="0"/>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78" name="Freeform 753"/>
          <p:cNvSpPr>
            <a:spLocks/>
          </p:cNvSpPr>
          <p:nvPr/>
        </p:nvSpPr>
        <p:spPr bwMode="gray">
          <a:xfrm>
            <a:off x="6925385" y="1490352"/>
            <a:ext cx="5597" cy="1399"/>
          </a:xfrm>
          <a:custGeom>
            <a:avLst/>
            <a:gdLst>
              <a:gd name="T0" fmla="*/ 2147483647 w 3"/>
              <a:gd name="T1" fmla="*/ 0 h 1"/>
              <a:gd name="T2" fmla="*/ 2147483647 w 3"/>
              <a:gd name="T3" fmla="*/ 2147483646 h 1"/>
              <a:gd name="T4" fmla="*/ 0 w 3"/>
              <a:gd name="T5" fmla="*/ 2147483646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1" y="0"/>
                </a:moveTo>
                <a:lnTo>
                  <a:pt x="3" y="1"/>
                </a:lnTo>
                <a:lnTo>
                  <a:pt x="0" y="1"/>
                </a:lnTo>
                <a:lnTo>
                  <a:pt x="1"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79" name="Freeform 754"/>
          <p:cNvSpPr>
            <a:spLocks/>
          </p:cNvSpPr>
          <p:nvPr/>
        </p:nvSpPr>
        <p:spPr bwMode="gray">
          <a:xfrm>
            <a:off x="5590501" y="2874033"/>
            <a:ext cx="6996" cy="12592"/>
          </a:xfrm>
          <a:custGeom>
            <a:avLst/>
            <a:gdLst>
              <a:gd name="T0" fmla="*/ 2147483647 w 4"/>
              <a:gd name="T1" fmla="*/ 0 h 7"/>
              <a:gd name="T2" fmla="*/ 2147483647 w 4"/>
              <a:gd name="T3" fmla="*/ 2147483647 h 7"/>
              <a:gd name="T4" fmla="*/ 2147483647 w 4"/>
              <a:gd name="T5" fmla="*/ 2147483647 h 7"/>
              <a:gd name="T6" fmla="*/ 0 w 4"/>
              <a:gd name="T7" fmla="*/ 2147483647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3" y="0"/>
                </a:moveTo>
                <a:lnTo>
                  <a:pt x="4" y="3"/>
                </a:lnTo>
                <a:lnTo>
                  <a:pt x="1" y="7"/>
                </a:lnTo>
                <a:lnTo>
                  <a:pt x="0" y="4"/>
                </a:lnTo>
                <a:lnTo>
                  <a:pt x="3" y="0"/>
                </a:lnTo>
                <a:close/>
              </a:path>
            </a:pathLst>
          </a:custGeom>
          <a:solidFill>
            <a:srgbClr val="FFC000"/>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0" name="Freeform 755"/>
          <p:cNvSpPr>
            <a:spLocks/>
          </p:cNvSpPr>
          <p:nvPr/>
        </p:nvSpPr>
        <p:spPr bwMode="gray">
          <a:xfrm>
            <a:off x="5610092" y="2770503"/>
            <a:ext cx="23787" cy="61559"/>
          </a:xfrm>
          <a:custGeom>
            <a:avLst/>
            <a:gdLst>
              <a:gd name="T0" fmla="*/ 2147483647 w 13"/>
              <a:gd name="T1" fmla="*/ 2147483647 h 34"/>
              <a:gd name="T2" fmla="*/ 2147483647 w 13"/>
              <a:gd name="T3" fmla="*/ 2147483647 h 34"/>
              <a:gd name="T4" fmla="*/ 2147483647 w 13"/>
              <a:gd name="T5" fmla="*/ 2147483647 h 34"/>
              <a:gd name="T6" fmla="*/ 2147483647 w 13"/>
              <a:gd name="T7" fmla="*/ 2147483647 h 34"/>
              <a:gd name="T8" fmla="*/ 0 w 13"/>
              <a:gd name="T9" fmla="*/ 2147483647 h 34"/>
              <a:gd name="T10" fmla="*/ 2147483647 w 13"/>
              <a:gd name="T11" fmla="*/ 2147483647 h 34"/>
              <a:gd name="T12" fmla="*/ 2147483647 w 13"/>
              <a:gd name="T13" fmla="*/ 2147483647 h 34"/>
              <a:gd name="T14" fmla="*/ 2147483647 w 13"/>
              <a:gd name="T15" fmla="*/ 2147483647 h 34"/>
              <a:gd name="T16" fmla="*/ 2147483647 w 13"/>
              <a:gd name="T17" fmla="*/ 0 h 34"/>
              <a:gd name="T18" fmla="*/ 2147483647 w 13"/>
              <a:gd name="T19" fmla="*/ 2147483647 h 34"/>
              <a:gd name="T20" fmla="*/ 2147483647 w 13"/>
              <a:gd name="T21" fmla="*/ 2147483647 h 34"/>
              <a:gd name="T22" fmla="*/ 2147483647 w 13"/>
              <a:gd name="T23" fmla="*/ 2147483647 h 34"/>
              <a:gd name="T24" fmla="*/ 2147483647 w 13"/>
              <a:gd name="T25" fmla="*/ 2147483647 h 34"/>
              <a:gd name="T26" fmla="*/ 2147483647 w 13"/>
              <a:gd name="T27" fmla="*/ 2147483647 h 34"/>
              <a:gd name="T28" fmla="*/ 2147483647 w 13"/>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34"/>
              <a:gd name="T47" fmla="*/ 13 w 13"/>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34">
                <a:moveTo>
                  <a:pt x="7" y="31"/>
                </a:moveTo>
                <a:lnTo>
                  <a:pt x="5" y="30"/>
                </a:lnTo>
                <a:lnTo>
                  <a:pt x="3" y="34"/>
                </a:lnTo>
                <a:lnTo>
                  <a:pt x="1" y="33"/>
                </a:lnTo>
                <a:lnTo>
                  <a:pt x="0" y="32"/>
                </a:lnTo>
                <a:lnTo>
                  <a:pt x="1" y="30"/>
                </a:lnTo>
                <a:lnTo>
                  <a:pt x="3" y="26"/>
                </a:lnTo>
                <a:lnTo>
                  <a:pt x="4" y="6"/>
                </a:lnTo>
                <a:lnTo>
                  <a:pt x="11" y="0"/>
                </a:lnTo>
                <a:lnTo>
                  <a:pt x="13" y="3"/>
                </a:lnTo>
                <a:lnTo>
                  <a:pt x="12" y="12"/>
                </a:lnTo>
                <a:lnTo>
                  <a:pt x="13" y="20"/>
                </a:lnTo>
                <a:lnTo>
                  <a:pt x="9" y="23"/>
                </a:lnTo>
                <a:lnTo>
                  <a:pt x="9" y="27"/>
                </a:lnTo>
                <a:lnTo>
                  <a:pt x="7" y="3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1" name="Freeform 756"/>
          <p:cNvSpPr>
            <a:spLocks/>
          </p:cNvSpPr>
          <p:nvPr/>
        </p:nvSpPr>
        <p:spPr bwMode="gray">
          <a:xfrm>
            <a:off x="5593300" y="2825066"/>
            <a:ext cx="29384" cy="89541"/>
          </a:xfrm>
          <a:custGeom>
            <a:avLst/>
            <a:gdLst>
              <a:gd name="T0" fmla="*/ 2147483647 w 17"/>
              <a:gd name="T1" fmla="*/ 2147483647 h 49"/>
              <a:gd name="T2" fmla="*/ 2147483647 w 17"/>
              <a:gd name="T3" fmla="*/ 2147483647 h 49"/>
              <a:gd name="T4" fmla="*/ 2147483647 w 17"/>
              <a:gd name="T5" fmla="*/ 2147483647 h 49"/>
              <a:gd name="T6" fmla="*/ 2147483647 w 17"/>
              <a:gd name="T7" fmla="*/ 2147483647 h 49"/>
              <a:gd name="T8" fmla="*/ 2147483647 w 17"/>
              <a:gd name="T9" fmla="*/ 2147483647 h 49"/>
              <a:gd name="T10" fmla="*/ 2147483647 w 17"/>
              <a:gd name="T11" fmla="*/ 2147483647 h 49"/>
              <a:gd name="T12" fmla="*/ 2147483647 w 17"/>
              <a:gd name="T13" fmla="*/ 2147483647 h 49"/>
              <a:gd name="T14" fmla="*/ 2147483647 w 17"/>
              <a:gd name="T15" fmla="*/ 2147483647 h 49"/>
              <a:gd name="T16" fmla="*/ 2147483647 w 17"/>
              <a:gd name="T17" fmla="*/ 0 h 49"/>
              <a:gd name="T18" fmla="*/ 2147483647 w 17"/>
              <a:gd name="T19" fmla="*/ 2147483647 h 49"/>
              <a:gd name="T20" fmla="*/ 2147483647 w 17"/>
              <a:gd name="T21" fmla="*/ 2147483647 h 49"/>
              <a:gd name="T22" fmla="*/ 2147483647 w 17"/>
              <a:gd name="T23" fmla="*/ 2147483647 h 49"/>
              <a:gd name="T24" fmla="*/ 2147483647 w 17"/>
              <a:gd name="T25" fmla="*/ 2147483647 h 49"/>
              <a:gd name="T26" fmla="*/ 2147483647 w 17"/>
              <a:gd name="T27" fmla="*/ 2147483647 h 49"/>
              <a:gd name="T28" fmla="*/ 2147483647 w 17"/>
              <a:gd name="T29" fmla="*/ 2147483647 h 49"/>
              <a:gd name="T30" fmla="*/ 2147483647 w 17"/>
              <a:gd name="T31" fmla="*/ 2147483647 h 49"/>
              <a:gd name="T32" fmla="*/ 2147483647 w 17"/>
              <a:gd name="T33" fmla="*/ 2147483647 h 49"/>
              <a:gd name="T34" fmla="*/ 2147483647 w 17"/>
              <a:gd name="T35" fmla="*/ 2147483647 h 49"/>
              <a:gd name="T36" fmla="*/ 2147483647 w 17"/>
              <a:gd name="T37" fmla="*/ 2147483647 h 49"/>
              <a:gd name="T38" fmla="*/ 2147483647 w 17"/>
              <a:gd name="T39" fmla="*/ 2147483647 h 49"/>
              <a:gd name="T40" fmla="*/ 2147483647 w 17"/>
              <a:gd name="T41" fmla="*/ 2147483647 h 49"/>
              <a:gd name="T42" fmla="*/ 0 w 17"/>
              <a:gd name="T43" fmla="*/ 2147483647 h 49"/>
              <a:gd name="T44" fmla="*/ 2147483647 w 17"/>
              <a:gd name="T45" fmla="*/ 2147483647 h 49"/>
              <a:gd name="T46" fmla="*/ 2147483647 w 17"/>
              <a:gd name="T47" fmla="*/ 2147483647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49"/>
              <a:gd name="T74" fmla="*/ 17 w 17"/>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49">
                <a:moveTo>
                  <a:pt x="2" y="27"/>
                </a:moveTo>
                <a:lnTo>
                  <a:pt x="4" y="22"/>
                </a:lnTo>
                <a:lnTo>
                  <a:pt x="5" y="18"/>
                </a:lnTo>
                <a:lnTo>
                  <a:pt x="8" y="11"/>
                </a:lnTo>
                <a:lnTo>
                  <a:pt x="9" y="7"/>
                </a:lnTo>
                <a:lnTo>
                  <a:pt x="10" y="2"/>
                </a:lnTo>
                <a:lnTo>
                  <a:pt x="11" y="3"/>
                </a:lnTo>
                <a:lnTo>
                  <a:pt x="13" y="4"/>
                </a:lnTo>
                <a:lnTo>
                  <a:pt x="15" y="0"/>
                </a:lnTo>
                <a:lnTo>
                  <a:pt x="17" y="1"/>
                </a:lnTo>
                <a:lnTo>
                  <a:pt x="14" y="16"/>
                </a:lnTo>
                <a:lnTo>
                  <a:pt x="13" y="17"/>
                </a:lnTo>
                <a:lnTo>
                  <a:pt x="9" y="14"/>
                </a:lnTo>
                <a:lnTo>
                  <a:pt x="7" y="21"/>
                </a:lnTo>
                <a:lnTo>
                  <a:pt x="9" y="25"/>
                </a:lnTo>
                <a:lnTo>
                  <a:pt x="7" y="27"/>
                </a:lnTo>
                <a:lnTo>
                  <a:pt x="10" y="30"/>
                </a:lnTo>
                <a:lnTo>
                  <a:pt x="9" y="39"/>
                </a:lnTo>
                <a:lnTo>
                  <a:pt x="5" y="49"/>
                </a:lnTo>
                <a:lnTo>
                  <a:pt x="4" y="49"/>
                </a:lnTo>
                <a:lnTo>
                  <a:pt x="2" y="40"/>
                </a:lnTo>
                <a:lnTo>
                  <a:pt x="0" y="34"/>
                </a:lnTo>
                <a:lnTo>
                  <a:pt x="3" y="30"/>
                </a:lnTo>
                <a:lnTo>
                  <a:pt x="2" y="27"/>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2" name="Freeform 757"/>
          <p:cNvSpPr>
            <a:spLocks/>
          </p:cNvSpPr>
          <p:nvPr/>
        </p:nvSpPr>
        <p:spPr bwMode="gray">
          <a:xfrm>
            <a:off x="5605892" y="2847075"/>
            <a:ext cx="9795" cy="29381"/>
          </a:xfrm>
          <a:custGeom>
            <a:avLst/>
            <a:gdLst>
              <a:gd name="T0" fmla="*/ 2147483647 w 6"/>
              <a:gd name="T1" fmla="*/ 2147483647 h 16"/>
              <a:gd name="T2" fmla="*/ 2147483647 w 6"/>
              <a:gd name="T3" fmla="*/ 2147483647 h 16"/>
              <a:gd name="T4" fmla="*/ 0 w 6"/>
              <a:gd name="T5" fmla="*/ 2147483647 h 16"/>
              <a:gd name="T6" fmla="*/ 2147483647 w 6"/>
              <a:gd name="T7" fmla="*/ 2147483647 h 16"/>
              <a:gd name="T8" fmla="*/ 0 w 6"/>
              <a:gd name="T9" fmla="*/ 2147483647 h 16"/>
              <a:gd name="T10" fmla="*/ 2147483647 w 6"/>
              <a:gd name="T11" fmla="*/ 0 h 16"/>
              <a:gd name="T12" fmla="*/ 2147483647 w 6"/>
              <a:gd name="T13" fmla="*/ 2147483647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6" y="3"/>
                </a:moveTo>
                <a:lnTo>
                  <a:pt x="3" y="16"/>
                </a:lnTo>
                <a:lnTo>
                  <a:pt x="0" y="13"/>
                </a:lnTo>
                <a:lnTo>
                  <a:pt x="2" y="11"/>
                </a:lnTo>
                <a:lnTo>
                  <a:pt x="0" y="7"/>
                </a:lnTo>
                <a:lnTo>
                  <a:pt x="2" y="0"/>
                </a:lnTo>
                <a:lnTo>
                  <a:pt x="6" y="3"/>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3" name="Freeform 758"/>
          <p:cNvSpPr>
            <a:spLocks/>
          </p:cNvSpPr>
          <p:nvPr/>
        </p:nvSpPr>
        <p:spPr bwMode="gray">
          <a:xfrm>
            <a:off x="5600295" y="2833460"/>
            <a:ext cx="78358" cy="89541"/>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0 h 49"/>
              <a:gd name="T12" fmla="*/ 2147483647 w 42"/>
              <a:gd name="T13" fmla="*/ 2147483647 h 49"/>
              <a:gd name="T14" fmla="*/ 2147483647 w 42"/>
              <a:gd name="T15" fmla="*/ 2147483647 h 49"/>
              <a:gd name="T16" fmla="*/ 2147483647 w 42"/>
              <a:gd name="T17" fmla="*/ 2147483647 h 49"/>
              <a:gd name="T18" fmla="*/ 2147483647 w 42"/>
              <a:gd name="T19" fmla="*/ 2147483647 h 49"/>
              <a:gd name="T20" fmla="*/ 2147483647 w 42"/>
              <a:gd name="T21" fmla="*/ 2147483647 h 49"/>
              <a:gd name="T22" fmla="*/ 2147483647 w 42"/>
              <a:gd name="T23" fmla="*/ 2147483647 h 49"/>
              <a:gd name="T24" fmla="*/ 2147483647 w 42"/>
              <a:gd name="T25" fmla="*/ 2147483647 h 49"/>
              <a:gd name="T26" fmla="*/ 0 w 42"/>
              <a:gd name="T27" fmla="*/ 2147483647 h 49"/>
              <a:gd name="T28" fmla="*/ 0 w 42"/>
              <a:gd name="T29" fmla="*/ 2147483647 h 49"/>
              <a:gd name="T30" fmla="*/ 2147483647 w 42"/>
              <a:gd name="T31" fmla="*/ 2147483647 h 49"/>
              <a:gd name="T32" fmla="*/ 2147483647 w 42"/>
              <a:gd name="T33" fmla="*/ 2147483647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9"/>
              <a:gd name="T53" fmla="*/ 42 w 42"/>
              <a:gd name="T54" fmla="*/ 49 h 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9">
                <a:moveTo>
                  <a:pt x="5" y="25"/>
                </a:moveTo>
                <a:lnTo>
                  <a:pt x="8" y="12"/>
                </a:lnTo>
                <a:lnTo>
                  <a:pt x="9" y="11"/>
                </a:lnTo>
                <a:lnTo>
                  <a:pt x="16" y="11"/>
                </a:lnTo>
                <a:lnTo>
                  <a:pt x="27" y="2"/>
                </a:lnTo>
                <a:lnTo>
                  <a:pt x="36" y="0"/>
                </a:lnTo>
                <a:lnTo>
                  <a:pt x="42" y="11"/>
                </a:lnTo>
                <a:lnTo>
                  <a:pt x="37" y="16"/>
                </a:lnTo>
                <a:lnTo>
                  <a:pt x="21" y="16"/>
                </a:lnTo>
                <a:lnTo>
                  <a:pt x="27" y="36"/>
                </a:lnTo>
                <a:lnTo>
                  <a:pt x="25" y="38"/>
                </a:lnTo>
                <a:lnTo>
                  <a:pt x="17" y="39"/>
                </a:lnTo>
                <a:lnTo>
                  <a:pt x="11" y="47"/>
                </a:lnTo>
                <a:lnTo>
                  <a:pt x="0" y="49"/>
                </a:lnTo>
                <a:lnTo>
                  <a:pt x="0" y="44"/>
                </a:lnTo>
                <a:lnTo>
                  <a:pt x="4" y="34"/>
                </a:lnTo>
                <a:lnTo>
                  <a:pt x="5" y="2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4" name="Freeform 759"/>
          <p:cNvSpPr>
            <a:spLocks/>
          </p:cNvSpPr>
          <p:nvPr/>
        </p:nvSpPr>
        <p:spPr bwMode="gray">
          <a:xfrm>
            <a:off x="5561118" y="2781696"/>
            <a:ext cx="32183" cy="22385"/>
          </a:xfrm>
          <a:custGeom>
            <a:avLst/>
            <a:gdLst>
              <a:gd name="T0" fmla="*/ 0 w 17"/>
              <a:gd name="T1" fmla="*/ 2147483647 h 11"/>
              <a:gd name="T2" fmla="*/ 2147483647 w 17"/>
              <a:gd name="T3" fmla="*/ 2147483647 h 11"/>
              <a:gd name="T4" fmla="*/ 2147483647 w 17"/>
              <a:gd name="T5" fmla="*/ 2147483647 h 11"/>
              <a:gd name="T6" fmla="*/ 2147483647 w 17"/>
              <a:gd name="T7" fmla="*/ 0 h 11"/>
              <a:gd name="T8" fmla="*/ 2147483647 w 17"/>
              <a:gd name="T9" fmla="*/ 0 h 11"/>
              <a:gd name="T10" fmla="*/ 2147483647 w 17"/>
              <a:gd name="T11" fmla="*/ 2147483647 h 11"/>
              <a:gd name="T12" fmla="*/ 2147483647 w 17"/>
              <a:gd name="T13" fmla="*/ 2147483647 h 11"/>
              <a:gd name="T14" fmla="*/ 2147483647 w 17"/>
              <a:gd name="T15" fmla="*/ 2147483647 h 11"/>
              <a:gd name="T16" fmla="*/ 0 w 17"/>
              <a:gd name="T17" fmla="*/ 2147483647 h 11"/>
              <a:gd name="T18" fmla="*/ 0 w 17"/>
              <a:gd name="T19" fmla="*/ 2147483647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1"/>
              <a:gd name="T32" fmla="*/ 17 w 1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1">
                <a:moveTo>
                  <a:pt x="0" y="8"/>
                </a:moveTo>
                <a:lnTo>
                  <a:pt x="4" y="5"/>
                </a:lnTo>
                <a:lnTo>
                  <a:pt x="13" y="3"/>
                </a:lnTo>
                <a:lnTo>
                  <a:pt x="15" y="0"/>
                </a:lnTo>
                <a:lnTo>
                  <a:pt x="17" y="0"/>
                </a:lnTo>
                <a:lnTo>
                  <a:pt x="15" y="4"/>
                </a:lnTo>
                <a:lnTo>
                  <a:pt x="13" y="9"/>
                </a:lnTo>
                <a:lnTo>
                  <a:pt x="7" y="11"/>
                </a:lnTo>
                <a:lnTo>
                  <a:pt x="0" y="11"/>
                </a:lnTo>
                <a:lnTo>
                  <a:pt x="0"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5" name="Freeform 760"/>
          <p:cNvSpPr>
            <a:spLocks/>
          </p:cNvSpPr>
          <p:nvPr/>
        </p:nvSpPr>
        <p:spPr bwMode="gray">
          <a:xfrm>
            <a:off x="5590501" y="2881029"/>
            <a:ext cx="2798" cy="5596"/>
          </a:xfrm>
          <a:custGeom>
            <a:avLst/>
            <a:gdLst>
              <a:gd name="T0" fmla="*/ 0 w 1"/>
              <a:gd name="T1" fmla="*/ 0 h 3"/>
              <a:gd name="T2" fmla="*/ 2147483647 w 1"/>
              <a:gd name="T3" fmla="*/ 2147483647 h 3"/>
              <a:gd name="T4" fmla="*/ 0 w 1"/>
              <a:gd name="T5" fmla="*/ 0 h 3"/>
              <a:gd name="T6" fmla="*/ 0 60000 65536"/>
              <a:gd name="T7" fmla="*/ 0 60000 65536"/>
              <a:gd name="T8" fmla="*/ 0 60000 65536"/>
              <a:gd name="T9" fmla="*/ 0 w 1"/>
              <a:gd name="T10" fmla="*/ 0 h 3"/>
              <a:gd name="T11" fmla="*/ 1 w 1"/>
              <a:gd name="T12" fmla="*/ 3 h 3"/>
            </a:gdLst>
            <a:ahLst/>
            <a:cxnLst>
              <a:cxn ang="T6">
                <a:pos x="T0" y="T1"/>
              </a:cxn>
              <a:cxn ang="T7">
                <a:pos x="T2" y="T3"/>
              </a:cxn>
              <a:cxn ang="T8">
                <a:pos x="T4" y="T5"/>
              </a:cxn>
            </a:cxnLst>
            <a:rect l="T9" t="T10" r="T11" b="T12"/>
            <a:pathLst>
              <a:path w="1" h="3">
                <a:moveTo>
                  <a:pt x="0" y="0"/>
                </a:moveTo>
                <a:lnTo>
                  <a:pt x="1" y="3"/>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6" name="Freeform 761"/>
          <p:cNvSpPr>
            <a:spLocks/>
          </p:cNvSpPr>
          <p:nvPr/>
        </p:nvSpPr>
        <p:spPr bwMode="gray">
          <a:xfrm>
            <a:off x="5954305" y="2985960"/>
            <a:ext cx="13992" cy="13991"/>
          </a:xfrm>
          <a:custGeom>
            <a:avLst/>
            <a:gdLst>
              <a:gd name="T0" fmla="*/ 2147483647 w 7"/>
              <a:gd name="T1" fmla="*/ 2147483647 h 8"/>
              <a:gd name="T2" fmla="*/ 0 w 7"/>
              <a:gd name="T3" fmla="*/ 2147483647 h 8"/>
              <a:gd name="T4" fmla="*/ 2147483647 w 7"/>
              <a:gd name="T5" fmla="*/ 0 h 8"/>
              <a:gd name="T6" fmla="*/ 2147483647 w 7"/>
              <a:gd name="T7" fmla="*/ 0 h 8"/>
              <a:gd name="T8" fmla="*/ 2147483647 w 7"/>
              <a:gd name="T9" fmla="*/ 2147483647 h 8"/>
              <a:gd name="T10" fmla="*/ 2147483647 w 7"/>
              <a:gd name="T11" fmla="*/ 2147483647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6" y="8"/>
                </a:moveTo>
                <a:lnTo>
                  <a:pt x="0" y="4"/>
                </a:lnTo>
                <a:lnTo>
                  <a:pt x="3" y="0"/>
                </a:lnTo>
                <a:lnTo>
                  <a:pt x="5" y="0"/>
                </a:lnTo>
                <a:lnTo>
                  <a:pt x="7" y="1"/>
                </a:lnTo>
                <a:lnTo>
                  <a:pt x="6" y="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7" name="Freeform 762"/>
          <p:cNvSpPr>
            <a:spLocks/>
          </p:cNvSpPr>
          <p:nvPr/>
        </p:nvSpPr>
        <p:spPr bwMode="gray">
          <a:xfrm>
            <a:off x="5885742" y="2992956"/>
            <a:ext cx="81156" cy="61559"/>
          </a:xfrm>
          <a:custGeom>
            <a:avLst/>
            <a:gdLst>
              <a:gd name="T0" fmla="*/ 2147483647 w 44"/>
              <a:gd name="T1" fmla="*/ 2147483647 h 34"/>
              <a:gd name="T2" fmla="*/ 2147483647 w 44"/>
              <a:gd name="T3" fmla="*/ 2147483647 h 34"/>
              <a:gd name="T4" fmla="*/ 2147483647 w 44"/>
              <a:gd name="T5" fmla="*/ 2147483647 h 34"/>
              <a:gd name="T6" fmla="*/ 2147483647 w 44"/>
              <a:gd name="T7" fmla="*/ 2147483647 h 34"/>
              <a:gd name="T8" fmla="*/ 2147483647 w 44"/>
              <a:gd name="T9" fmla="*/ 2147483647 h 34"/>
              <a:gd name="T10" fmla="*/ 2147483647 w 44"/>
              <a:gd name="T11" fmla="*/ 2147483647 h 34"/>
              <a:gd name="T12" fmla="*/ 2147483647 w 44"/>
              <a:gd name="T13" fmla="*/ 2147483647 h 34"/>
              <a:gd name="T14" fmla="*/ 0 w 44"/>
              <a:gd name="T15" fmla="*/ 2147483647 h 34"/>
              <a:gd name="T16" fmla="*/ 2147483647 w 44"/>
              <a:gd name="T17" fmla="*/ 2147483647 h 34"/>
              <a:gd name="T18" fmla="*/ 2147483647 w 44"/>
              <a:gd name="T19" fmla="*/ 2147483647 h 34"/>
              <a:gd name="T20" fmla="*/ 2147483647 w 44"/>
              <a:gd name="T21" fmla="*/ 2147483647 h 34"/>
              <a:gd name="T22" fmla="*/ 2147483647 w 44"/>
              <a:gd name="T23" fmla="*/ 2147483647 h 34"/>
              <a:gd name="T24" fmla="*/ 2147483647 w 44"/>
              <a:gd name="T25" fmla="*/ 2147483647 h 34"/>
              <a:gd name="T26" fmla="*/ 2147483647 w 44"/>
              <a:gd name="T27" fmla="*/ 2147483647 h 34"/>
              <a:gd name="T28" fmla="*/ 2147483647 w 44"/>
              <a:gd name="T29" fmla="*/ 0 h 34"/>
              <a:gd name="T30" fmla="*/ 2147483647 w 44"/>
              <a:gd name="T31" fmla="*/ 2147483647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
              <a:gd name="T49" fmla="*/ 0 h 34"/>
              <a:gd name="T50" fmla="*/ 44 w 44"/>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 h="34">
                <a:moveTo>
                  <a:pt x="44" y="4"/>
                </a:moveTo>
                <a:lnTo>
                  <a:pt x="43" y="7"/>
                </a:lnTo>
                <a:lnTo>
                  <a:pt x="38" y="8"/>
                </a:lnTo>
                <a:lnTo>
                  <a:pt x="40" y="16"/>
                </a:lnTo>
                <a:lnTo>
                  <a:pt x="32" y="26"/>
                </a:lnTo>
                <a:lnTo>
                  <a:pt x="31" y="34"/>
                </a:lnTo>
                <a:lnTo>
                  <a:pt x="7" y="31"/>
                </a:lnTo>
                <a:lnTo>
                  <a:pt x="0" y="23"/>
                </a:lnTo>
                <a:lnTo>
                  <a:pt x="2" y="19"/>
                </a:lnTo>
                <a:lnTo>
                  <a:pt x="8" y="20"/>
                </a:lnTo>
                <a:lnTo>
                  <a:pt x="12" y="20"/>
                </a:lnTo>
                <a:lnTo>
                  <a:pt x="20" y="19"/>
                </a:lnTo>
                <a:lnTo>
                  <a:pt x="25" y="13"/>
                </a:lnTo>
                <a:lnTo>
                  <a:pt x="34" y="5"/>
                </a:lnTo>
                <a:lnTo>
                  <a:pt x="38" y="0"/>
                </a:lnTo>
                <a:lnTo>
                  <a:pt x="44" y="4"/>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8" name="Freeform 763"/>
          <p:cNvSpPr>
            <a:spLocks/>
          </p:cNvSpPr>
          <p:nvPr/>
        </p:nvSpPr>
        <p:spPr bwMode="gray">
          <a:xfrm>
            <a:off x="5871749" y="2983161"/>
            <a:ext cx="13992" cy="36376"/>
          </a:xfrm>
          <a:custGeom>
            <a:avLst/>
            <a:gdLst>
              <a:gd name="T0" fmla="*/ 0 w 8"/>
              <a:gd name="T1" fmla="*/ 2147483647 h 20"/>
              <a:gd name="T2" fmla="*/ 2147483647 w 8"/>
              <a:gd name="T3" fmla="*/ 2147483647 h 20"/>
              <a:gd name="T4" fmla="*/ 2147483647 w 8"/>
              <a:gd name="T5" fmla="*/ 2147483647 h 20"/>
              <a:gd name="T6" fmla="*/ 2147483647 w 8"/>
              <a:gd name="T7" fmla="*/ 0 h 20"/>
              <a:gd name="T8" fmla="*/ 2147483647 w 8"/>
              <a:gd name="T9" fmla="*/ 2147483647 h 20"/>
              <a:gd name="T10" fmla="*/ 2147483647 w 8"/>
              <a:gd name="T11" fmla="*/ 2147483647 h 20"/>
              <a:gd name="T12" fmla="*/ 2147483647 w 8"/>
              <a:gd name="T13" fmla="*/ 2147483647 h 20"/>
              <a:gd name="T14" fmla="*/ 2147483647 w 8"/>
              <a:gd name="T15" fmla="*/ 2147483647 h 20"/>
              <a:gd name="T16" fmla="*/ 0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0" y="14"/>
                </a:moveTo>
                <a:lnTo>
                  <a:pt x="2" y="9"/>
                </a:lnTo>
                <a:lnTo>
                  <a:pt x="1" y="3"/>
                </a:lnTo>
                <a:lnTo>
                  <a:pt x="2" y="0"/>
                </a:lnTo>
                <a:lnTo>
                  <a:pt x="7" y="1"/>
                </a:lnTo>
                <a:lnTo>
                  <a:pt x="8" y="12"/>
                </a:lnTo>
                <a:lnTo>
                  <a:pt x="6" y="20"/>
                </a:lnTo>
                <a:lnTo>
                  <a:pt x="2" y="19"/>
                </a:lnTo>
                <a:lnTo>
                  <a:pt x="0" y="1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89" name="Freeform 764"/>
          <p:cNvSpPr>
            <a:spLocks/>
          </p:cNvSpPr>
          <p:nvPr/>
        </p:nvSpPr>
        <p:spPr bwMode="gray">
          <a:xfrm>
            <a:off x="5804588" y="2904814"/>
            <a:ext cx="20989" cy="25183"/>
          </a:xfrm>
          <a:custGeom>
            <a:avLst/>
            <a:gdLst>
              <a:gd name="T0" fmla="*/ 2147483647 w 12"/>
              <a:gd name="T1" fmla="*/ 2147483647 h 13"/>
              <a:gd name="T2" fmla="*/ 0 w 12"/>
              <a:gd name="T3" fmla="*/ 2147483647 h 13"/>
              <a:gd name="T4" fmla="*/ 2147483647 w 12"/>
              <a:gd name="T5" fmla="*/ 0 h 13"/>
              <a:gd name="T6" fmla="*/ 2147483647 w 12"/>
              <a:gd name="T7" fmla="*/ 2147483647 h 13"/>
              <a:gd name="T8" fmla="*/ 2147483647 w 12"/>
              <a:gd name="T9" fmla="*/ 2147483647 h 13"/>
              <a:gd name="T10" fmla="*/ 2147483647 w 12"/>
              <a:gd name="T11" fmla="*/ 2147483647 h 13"/>
              <a:gd name="T12" fmla="*/ 2147483647 w 12"/>
              <a:gd name="T13" fmla="*/ 2147483647 h 13"/>
              <a:gd name="T14" fmla="*/ 2147483647 w 12"/>
              <a:gd name="T15" fmla="*/ 2147483647 h 13"/>
              <a:gd name="T16" fmla="*/ 2147483647 w 1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1" y="9"/>
                </a:moveTo>
                <a:lnTo>
                  <a:pt x="0" y="4"/>
                </a:lnTo>
                <a:lnTo>
                  <a:pt x="3" y="0"/>
                </a:lnTo>
                <a:lnTo>
                  <a:pt x="12" y="2"/>
                </a:lnTo>
                <a:lnTo>
                  <a:pt x="9" y="6"/>
                </a:lnTo>
                <a:lnTo>
                  <a:pt x="9" y="8"/>
                </a:lnTo>
                <a:lnTo>
                  <a:pt x="12" y="13"/>
                </a:lnTo>
                <a:lnTo>
                  <a:pt x="5" y="13"/>
                </a:lnTo>
                <a:lnTo>
                  <a:pt x="1" y="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0" name="Freeform 765"/>
          <p:cNvSpPr>
            <a:spLocks/>
          </p:cNvSpPr>
          <p:nvPr/>
        </p:nvSpPr>
        <p:spPr bwMode="gray">
          <a:xfrm>
            <a:off x="5957106" y="2969170"/>
            <a:ext cx="12593" cy="8394"/>
          </a:xfrm>
          <a:custGeom>
            <a:avLst/>
            <a:gdLst>
              <a:gd name="T0" fmla="*/ 0 w 7"/>
              <a:gd name="T1" fmla="*/ 2147483647 h 5"/>
              <a:gd name="T2" fmla="*/ 0 w 7"/>
              <a:gd name="T3" fmla="*/ 2147483647 h 5"/>
              <a:gd name="T4" fmla="*/ 2147483647 w 7"/>
              <a:gd name="T5" fmla="*/ 2147483647 h 5"/>
              <a:gd name="T6" fmla="*/ 2147483647 w 7"/>
              <a:gd name="T7" fmla="*/ 0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4"/>
                </a:moveTo>
                <a:lnTo>
                  <a:pt x="0" y="5"/>
                </a:lnTo>
                <a:lnTo>
                  <a:pt x="7" y="2"/>
                </a:lnTo>
                <a:lnTo>
                  <a:pt x="6" y="0"/>
                </a:lnTo>
                <a:lnTo>
                  <a:pt x="0" y="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1" name="Freeform 766"/>
          <p:cNvSpPr>
            <a:spLocks/>
          </p:cNvSpPr>
          <p:nvPr/>
        </p:nvSpPr>
        <p:spPr bwMode="gray">
          <a:xfrm>
            <a:off x="5864755" y="2973369"/>
            <a:ext cx="8395" cy="6995"/>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2"/>
                </a:lnTo>
                <a:lnTo>
                  <a:pt x="2" y="4"/>
                </a:lnTo>
                <a:lnTo>
                  <a:pt x="0"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2" name="Freeform 767"/>
          <p:cNvSpPr>
            <a:spLocks/>
          </p:cNvSpPr>
          <p:nvPr/>
        </p:nvSpPr>
        <p:spPr bwMode="gray">
          <a:xfrm>
            <a:off x="5776603" y="2631993"/>
            <a:ext cx="82556" cy="90940"/>
          </a:xfrm>
          <a:custGeom>
            <a:avLst/>
            <a:gdLst>
              <a:gd name="T0" fmla="*/ 2147483647 w 45"/>
              <a:gd name="T1" fmla="*/ 2147483647 h 50"/>
              <a:gd name="T2" fmla="*/ 2147483647 w 45"/>
              <a:gd name="T3" fmla="*/ 2147483647 h 50"/>
              <a:gd name="T4" fmla="*/ 2147483647 w 45"/>
              <a:gd name="T5" fmla="*/ 2147483647 h 50"/>
              <a:gd name="T6" fmla="*/ 0 w 45"/>
              <a:gd name="T7" fmla="*/ 2147483647 h 50"/>
              <a:gd name="T8" fmla="*/ 2147483647 w 45"/>
              <a:gd name="T9" fmla="*/ 2147483647 h 50"/>
              <a:gd name="T10" fmla="*/ 2147483647 w 45"/>
              <a:gd name="T11" fmla="*/ 2147483647 h 50"/>
              <a:gd name="T12" fmla="*/ 2147483647 w 45"/>
              <a:gd name="T13" fmla="*/ 2147483647 h 50"/>
              <a:gd name="T14" fmla="*/ 2147483647 w 45"/>
              <a:gd name="T15" fmla="*/ 2147483647 h 50"/>
              <a:gd name="T16" fmla="*/ 2147483647 w 45"/>
              <a:gd name="T17" fmla="*/ 2147483647 h 50"/>
              <a:gd name="T18" fmla="*/ 2147483647 w 45"/>
              <a:gd name="T19" fmla="*/ 0 h 50"/>
              <a:gd name="T20" fmla="*/ 2147483647 w 45"/>
              <a:gd name="T21" fmla="*/ 2147483647 h 50"/>
              <a:gd name="T22" fmla="*/ 2147483647 w 45"/>
              <a:gd name="T23" fmla="*/ 2147483647 h 50"/>
              <a:gd name="T24" fmla="*/ 2147483647 w 45"/>
              <a:gd name="T25" fmla="*/ 2147483647 h 50"/>
              <a:gd name="T26" fmla="*/ 2147483647 w 45"/>
              <a:gd name="T27" fmla="*/ 2147483647 h 50"/>
              <a:gd name="T28" fmla="*/ 2147483647 w 45"/>
              <a:gd name="T29" fmla="*/ 2147483647 h 50"/>
              <a:gd name="T30" fmla="*/ 2147483647 w 45"/>
              <a:gd name="T31" fmla="*/ 2147483647 h 50"/>
              <a:gd name="T32" fmla="*/ 2147483647 w 45"/>
              <a:gd name="T33" fmla="*/ 2147483647 h 50"/>
              <a:gd name="T34" fmla="*/ 2147483647 w 45"/>
              <a:gd name="T35" fmla="*/ 2147483647 h 50"/>
              <a:gd name="T36" fmla="*/ 2147483647 w 45"/>
              <a:gd name="T37" fmla="*/ 2147483647 h 50"/>
              <a:gd name="T38" fmla="*/ 2147483647 w 45"/>
              <a:gd name="T39" fmla="*/ 2147483647 h 50"/>
              <a:gd name="T40" fmla="*/ 2147483647 w 45"/>
              <a:gd name="T41" fmla="*/ 2147483647 h 50"/>
              <a:gd name="T42" fmla="*/ 2147483647 w 45"/>
              <a:gd name="T43" fmla="*/ 2147483647 h 50"/>
              <a:gd name="T44" fmla="*/ 2147483647 w 45"/>
              <a:gd name="T45" fmla="*/ 2147483647 h 50"/>
              <a:gd name="T46" fmla="*/ 2147483647 w 45"/>
              <a:gd name="T47" fmla="*/ 2147483647 h 50"/>
              <a:gd name="T48" fmla="*/ 2147483647 w 45"/>
              <a:gd name="T49" fmla="*/ 2147483647 h 50"/>
              <a:gd name="T50" fmla="*/ 2147483647 w 45"/>
              <a:gd name="T51" fmla="*/ 2147483647 h 50"/>
              <a:gd name="T52" fmla="*/ 2147483647 w 45"/>
              <a:gd name="T53" fmla="*/ 2147483647 h 50"/>
              <a:gd name="T54" fmla="*/ 2147483647 w 45"/>
              <a:gd name="T55" fmla="*/ 2147483647 h 50"/>
              <a:gd name="T56" fmla="*/ 2147483647 w 45"/>
              <a:gd name="T57" fmla="*/ 2147483647 h 50"/>
              <a:gd name="T58" fmla="*/ 2147483647 w 45"/>
              <a:gd name="T59" fmla="*/ 2147483647 h 50"/>
              <a:gd name="T60" fmla="*/ 2147483647 w 45"/>
              <a:gd name="T61" fmla="*/ 2147483647 h 50"/>
              <a:gd name="T62" fmla="*/ 2147483647 w 45"/>
              <a:gd name="T63" fmla="*/ 2147483647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
              <a:gd name="T97" fmla="*/ 0 h 50"/>
              <a:gd name="T98" fmla="*/ 45 w 45"/>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 h="50">
                <a:moveTo>
                  <a:pt x="16" y="36"/>
                </a:moveTo>
                <a:lnTo>
                  <a:pt x="7" y="26"/>
                </a:lnTo>
                <a:lnTo>
                  <a:pt x="3" y="19"/>
                </a:lnTo>
                <a:lnTo>
                  <a:pt x="0" y="14"/>
                </a:lnTo>
                <a:lnTo>
                  <a:pt x="14" y="14"/>
                </a:lnTo>
                <a:lnTo>
                  <a:pt x="15" y="12"/>
                </a:lnTo>
                <a:lnTo>
                  <a:pt x="11" y="4"/>
                </a:lnTo>
                <a:lnTo>
                  <a:pt x="24" y="10"/>
                </a:lnTo>
                <a:lnTo>
                  <a:pt x="30" y="8"/>
                </a:lnTo>
                <a:lnTo>
                  <a:pt x="30" y="0"/>
                </a:lnTo>
                <a:lnTo>
                  <a:pt x="33" y="3"/>
                </a:lnTo>
                <a:lnTo>
                  <a:pt x="37" y="6"/>
                </a:lnTo>
                <a:lnTo>
                  <a:pt x="39" y="9"/>
                </a:lnTo>
                <a:lnTo>
                  <a:pt x="40" y="11"/>
                </a:lnTo>
                <a:lnTo>
                  <a:pt x="40" y="13"/>
                </a:lnTo>
                <a:lnTo>
                  <a:pt x="43" y="16"/>
                </a:lnTo>
                <a:lnTo>
                  <a:pt x="44" y="19"/>
                </a:lnTo>
                <a:lnTo>
                  <a:pt x="45" y="20"/>
                </a:lnTo>
                <a:lnTo>
                  <a:pt x="45" y="21"/>
                </a:lnTo>
                <a:lnTo>
                  <a:pt x="44" y="25"/>
                </a:lnTo>
                <a:lnTo>
                  <a:pt x="43" y="27"/>
                </a:lnTo>
                <a:lnTo>
                  <a:pt x="40" y="30"/>
                </a:lnTo>
                <a:lnTo>
                  <a:pt x="34" y="35"/>
                </a:lnTo>
                <a:lnTo>
                  <a:pt x="33" y="37"/>
                </a:lnTo>
                <a:lnTo>
                  <a:pt x="33" y="38"/>
                </a:lnTo>
                <a:lnTo>
                  <a:pt x="32" y="42"/>
                </a:lnTo>
                <a:lnTo>
                  <a:pt x="33" y="46"/>
                </a:lnTo>
                <a:lnTo>
                  <a:pt x="33" y="50"/>
                </a:lnTo>
                <a:lnTo>
                  <a:pt x="27" y="45"/>
                </a:lnTo>
                <a:lnTo>
                  <a:pt x="28" y="35"/>
                </a:lnTo>
                <a:lnTo>
                  <a:pt x="27" y="32"/>
                </a:lnTo>
                <a:lnTo>
                  <a:pt x="16" y="3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3" name="Freeform 768"/>
          <p:cNvSpPr>
            <a:spLocks/>
          </p:cNvSpPr>
          <p:nvPr/>
        </p:nvSpPr>
        <p:spPr bwMode="gray">
          <a:xfrm>
            <a:off x="5765407" y="2686557"/>
            <a:ext cx="29384" cy="15390"/>
          </a:xfrm>
          <a:custGeom>
            <a:avLst/>
            <a:gdLst>
              <a:gd name="T0" fmla="*/ 0 w 16"/>
              <a:gd name="T1" fmla="*/ 2147483647 h 9"/>
              <a:gd name="T2" fmla="*/ 2147483647 w 16"/>
              <a:gd name="T3" fmla="*/ 0 h 9"/>
              <a:gd name="T4" fmla="*/ 2147483647 w 16"/>
              <a:gd name="T5" fmla="*/ 2147483647 h 9"/>
              <a:gd name="T6" fmla="*/ 2147483647 w 16"/>
              <a:gd name="T7" fmla="*/ 2147483647 h 9"/>
              <a:gd name="T8" fmla="*/ 0 w 16"/>
              <a:gd name="T9" fmla="*/ 2147483647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1"/>
                </a:moveTo>
                <a:lnTo>
                  <a:pt x="5" y="0"/>
                </a:lnTo>
                <a:lnTo>
                  <a:pt x="16" y="7"/>
                </a:lnTo>
                <a:lnTo>
                  <a:pt x="11" y="9"/>
                </a:lnTo>
                <a:lnTo>
                  <a:pt x="0"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4" name="Freeform 769"/>
          <p:cNvSpPr>
            <a:spLocks/>
          </p:cNvSpPr>
          <p:nvPr/>
        </p:nvSpPr>
        <p:spPr bwMode="gray">
          <a:xfrm>
            <a:off x="5738821" y="2641789"/>
            <a:ext cx="67164" cy="57362"/>
          </a:xfrm>
          <a:custGeom>
            <a:avLst/>
            <a:gdLst>
              <a:gd name="T0" fmla="*/ 2147483647 w 37"/>
              <a:gd name="T1" fmla="*/ 2147483647 h 31"/>
              <a:gd name="T2" fmla="*/ 2147483647 w 37"/>
              <a:gd name="T3" fmla="*/ 2147483647 h 31"/>
              <a:gd name="T4" fmla="*/ 2147483647 w 37"/>
              <a:gd name="T5" fmla="*/ 2147483647 h 31"/>
              <a:gd name="T6" fmla="*/ 2147483647 w 37"/>
              <a:gd name="T7" fmla="*/ 2147483647 h 31"/>
              <a:gd name="T8" fmla="*/ 2147483647 w 37"/>
              <a:gd name="T9" fmla="*/ 2147483647 h 31"/>
              <a:gd name="T10" fmla="*/ 2147483647 w 37"/>
              <a:gd name="T11" fmla="*/ 2147483647 h 31"/>
              <a:gd name="T12" fmla="*/ 2147483647 w 37"/>
              <a:gd name="T13" fmla="*/ 2147483647 h 31"/>
              <a:gd name="T14" fmla="*/ 0 w 37"/>
              <a:gd name="T15" fmla="*/ 0 h 31"/>
              <a:gd name="T16" fmla="*/ 2147483647 w 37"/>
              <a:gd name="T17" fmla="*/ 2147483647 h 31"/>
              <a:gd name="T18" fmla="*/ 2147483647 w 37"/>
              <a:gd name="T19" fmla="*/ 2147483647 h 31"/>
              <a:gd name="T20" fmla="*/ 2147483647 w 37"/>
              <a:gd name="T21" fmla="*/ 2147483647 h 31"/>
              <a:gd name="T22" fmla="*/ 2147483647 w 37"/>
              <a:gd name="T23" fmla="*/ 2147483647 h 31"/>
              <a:gd name="T24" fmla="*/ 2147483647 w 37"/>
              <a:gd name="T25" fmla="*/ 2147483647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31"/>
              <a:gd name="T41" fmla="*/ 37 w 37"/>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31">
                <a:moveTo>
                  <a:pt x="37" y="30"/>
                </a:moveTo>
                <a:lnTo>
                  <a:pt x="31" y="31"/>
                </a:lnTo>
                <a:lnTo>
                  <a:pt x="20" y="24"/>
                </a:lnTo>
                <a:lnTo>
                  <a:pt x="15" y="25"/>
                </a:lnTo>
                <a:lnTo>
                  <a:pt x="13" y="21"/>
                </a:lnTo>
                <a:lnTo>
                  <a:pt x="8" y="18"/>
                </a:lnTo>
                <a:lnTo>
                  <a:pt x="7" y="10"/>
                </a:lnTo>
                <a:lnTo>
                  <a:pt x="0" y="0"/>
                </a:lnTo>
                <a:lnTo>
                  <a:pt x="11" y="4"/>
                </a:lnTo>
                <a:lnTo>
                  <a:pt x="21" y="8"/>
                </a:lnTo>
                <a:lnTo>
                  <a:pt x="24" y="13"/>
                </a:lnTo>
                <a:lnTo>
                  <a:pt x="28" y="20"/>
                </a:lnTo>
                <a:lnTo>
                  <a:pt x="37" y="3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5" name="Freeform 770"/>
          <p:cNvSpPr>
            <a:spLocks/>
          </p:cNvSpPr>
          <p:nvPr/>
        </p:nvSpPr>
        <p:spPr bwMode="gray">
          <a:xfrm>
            <a:off x="5681452" y="2592821"/>
            <a:ext cx="123134" cy="64357"/>
          </a:xfrm>
          <a:custGeom>
            <a:avLst/>
            <a:gdLst>
              <a:gd name="T0" fmla="*/ 2147483647 w 67"/>
              <a:gd name="T1" fmla="*/ 2147483647 h 35"/>
              <a:gd name="T2" fmla="*/ 2147483647 w 67"/>
              <a:gd name="T3" fmla="*/ 2147483647 h 35"/>
              <a:gd name="T4" fmla="*/ 2147483647 w 67"/>
              <a:gd name="T5" fmla="*/ 2147483647 h 35"/>
              <a:gd name="T6" fmla="*/ 2147483647 w 67"/>
              <a:gd name="T7" fmla="*/ 2147483647 h 35"/>
              <a:gd name="T8" fmla="*/ 2147483647 w 67"/>
              <a:gd name="T9" fmla="*/ 2147483647 h 35"/>
              <a:gd name="T10" fmla="*/ 2147483647 w 67"/>
              <a:gd name="T11" fmla="*/ 2147483647 h 35"/>
              <a:gd name="T12" fmla="*/ 2147483647 w 67"/>
              <a:gd name="T13" fmla="*/ 2147483647 h 35"/>
              <a:gd name="T14" fmla="*/ 2147483647 w 67"/>
              <a:gd name="T15" fmla="*/ 2147483647 h 35"/>
              <a:gd name="T16" fmla="*/ 0 w 67"/>
              <a:gd name="T17" fmla="*/ 0 h 35"/>
              <a:gd name="T18" fmla="*/ 2147483647 w 67"/>
              <a:gd name="T19" fmla="*/ 2147483647 h 35"/>
              <a:gd name="T20" fmla="*/ 2147483647 w 67"/>
              <a:gd name="T21" fmla="*/ 2147483647 h 35"/>
              <a:gd name="T22" fmla="*/ 2147483647 w 67"/>
              <a:gd name="T23" fmla="*/ 2147483647 h 35"/>
              <a:gd name="T24" fmla="*/ 2147483647 w 67"/>
              <a:gd name="T25" fmla="*/ 2147483647 h 35"/>
              <a:gd name="T26" fmla="*/ 2147483647 w 67"/>
              <a:gd name="T27" fmla="*/ 2147483647 h 35"/>
              <a:gd name="T28" fmla="*/ 2147483647 w 67"/>
              <a:gd name="T29" fmla="*/ 2147483647 h 35"/>
              <a:gd name="T30" fmla="*/ 2147483647 w 67"/>
              <a:gd name="T31" fmla="*/ 2147483647 h 35"/>
              <a:gd name="T32" fmla="*/ 2147483647 w 67"/>
              <a:gd name="T33" fmla="*/ 2147483647 h 35"/>
              <a:gd name="T34" fmla="*/ 2147483647 w 67"/>
              <a:gd name="T35" fmla="*/ 2147483647 h 35"/>
              <a:gd name="T36" fmla="*/ 2147483647 w 67"/>
              <a:gd name="T37" fmla="*/ 2147483647 h 35"/>
              <a:gd name="T38" fmla="*/ 2147483647 w 67"/>
              <a:gd name="T39" fmla="*/ 2147483647 h 35"/>
              <a:gd name="T40" fmla="*/ 2147483647 w 67"/>
              <a:gd name="T41" fmla="*/ 2147483647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5"/>
              <a:gd name="T65" fmla="*/ 67 w 6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5">
                <a:moveTo>
                  <a:pt x="31" y="27"/>
                </a:moveTo>
                <a:lnTo>
                  <a:pt x="25" y="27"/>
                </a:lnTo>
                <a:lnTo>
                  <a:pt x="18" y="25"/>
                </a:lnTo>
                <a:lnTo>
                  <a:pt x="18" y="21"/>
                </a:lnTo>
                <a:lnTo>
                  <a:pt x="16" y="15"/>
                </a:lnTo>
                <a:lnTo>
                  <a:pt x="15" y="11"/>
                </a:lnTo>
                <a:lnTo>
                  <a:pt x="12" y="7"/>
                </a:lnTo>
                <a:lnTo>
                  <a:pt x="7" y="6"/>
                </a:lnTo>
                <a:lnTo>
                  <a:pt x="0" y="0"/>
                </a:lnTo>
                <a:lnTo>
                  <a:pt x="13" y="3"/>
                </a:lnTo>
                <a:lnTo>
                  <a:pt x="26" y="5"/>
                </a:lnTo>
                <a:lnTo>
                  <a:pt x="31" y="4"/>
                </a:lnTo>
                <a:lnTo>
                  <a:pt x="44" y="10"/>
                </a:lnTo>
                <a:lnTo>
                  <a:pt x="56" y="19"/>
                </a:lnTo>
                <a:lnTo>
                  <a:pt x="59" y="19"/>
                </a:lnTo>
                <a:lnTo>
                  <a:pt x="63" y="25"/>
                </a:lnTo>
                <a:lnTo>
                  <a:pt x="67" y="32"/>
                </a:lnTo>
                <a:lnTo>
                  <a:pt x="66" y="35"/>
                </a:lnTo>
                <a:lnTo>
                  <a:pt x="52" y="35"/>
                </a:lnTo>
                <a:lnTo>
                  <a:pt x="42" y="31"/>
                </a:lnTo>
                <a:lnTo>
                  <a:pt x="31" y="2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6" name="Freeform 771"/>
          <p:cNvSpPr>
            <a:spLocks/>
          </p:cNvSpPr>
          <p:nvPr/>
        </p:nvSpPr>
        <p:spPr bwMode="gray">
          <a:xfrm>
            <a:off x="5600295" y="2854447"/>
            <a:ext cx="354010" cy="331580"/>
          </a:xfrm>
          <a:custGeom>
            <a:avLst/>
            <a:gdLst>
              <a:gd name="T0" fmla="*/ 2147483647 w 194"/>
              <a:gd name="T1" fmla="*/ 2147483647 h 182"/>
              <a:gd name="T2" fmla="*/ 2147483647 w 194"/>
              <a:gd name="T3" fmla="*/ 2147483647 h 182"/>
              <a:gd name="T4" fmla="*/ 2147483647 w 194"/>
              <a:gd name="T5" fmla="*/ 2147483647 h 182"/>
              <a:gd name="T6" fmla="*/ 2147483647 w 194"/>
              <a:gd name="T7" fmla="*/ 2147483647 h 182"/>
              <a:gd name="T8" fmla="*/ 2147483647 w 194"/>
              <a:gd name="T9" fmla="*/ 2147483647 h 182"/>
              <a:gd name="T10" fmla="*/ 2147483647 w 194"/>
              <a:gd name="T11" fmla="*/ 2147483647 h 182"/>
              <a:gd name="T12" fmla="*/ 2147483647 w 194"/>
              <a:gd name="T13" fmla="*/ 2147483647 h 182"/>
              <a:gd name="T14" fmla="*/ 2147483647 w 194"/>
              <a:gd name="T15" fmla="*/ 2147483647 h 182"/>
              <a:gd name="T16" fmla="*/ 2147483647 w 194"/>
              <a:gd name="T17" fmla="*/ 2147483647 h 182"/>
              <a:gd name="T18" fmla="*/ 2147483647 w 194"/>
              <a:gd name="T19" fmla="*/ 2147483647 h 182"/>
              <a:gd name="T20" fmla="*/ 2147483647 w 194"/>
              <a:gd name="T21" fmla="*/ 2147483647 h 182"/>
              <a:gd name="T22" fmla="*/ 2147483647 w 194"/>
              <a:gd name="T23" fmla="*/ 2147483647 h 182"/>
              <a:gd name="T24" fmla="*/ 2147483647 w 194"/>
              <a:gd name="T25" fmla="*/ 2147483647 h 182"/>
              <a:gd name="T26" fmla="*/ 2147483647 w 194"/>
              <a:gd name="T27" fmla="*/ 2147483647 h 182"/>
              <a:gd name="T28" fmla="*/ 2147483647 w 194"/>
              <a:gd name="T29" fmla="*/ 2147483647 h 182"/>
              <a:gd name="T30" fmla="*/ 2147483647 w 194"/>
              <a:gd name="T31" fmla="*/ 2147483647 h 182"/>
              <a:gd name="T32" fmla="*/ 2147483647 w 194"/>
              <a:gd name="T33" fmla="*/ 2147483647 h 182"/>
              <a:gd name="T34" fmla="*/ 2147483647 w 194"/>
              <a:gd name="T35" fmla="*/ 2147483647 h 182"/>
              <a:gd name="T36" fmla="*/ 2147483647 w 194"/>
              <a:gd name="T37" fmla="*/ 2147483647 h 182"/>
              <a:gd name="T38" fmla="*/ 2147483647 w 194"/>
              <a:gd name="T39" fmla="*/ 2147483647 h 182"/>
              <a:gd name="T40" fmla="*/ 2147483647 w 194"/>
              <a:gd name="T41" fmla="*/ 2147483647 h 182"/>
              <a:gd name="T42" fmla="*/ 2147483647 w 194"/>
              <a:gd name="T43" fmla="*/ 2147483647 h 182"/>
              <a:gd name="T44" fmla="*/ 2147483647 w 194"/>
              <a:gd name="T45" fmla="*/ 2147483647 h 182"/>
              <a:gd name="T46" fmla="*/ 2147483647 w 194"/>
              <a:gd name="T47" fmla="*/ 2147483647 h 182"/>
              <a:gd name="T48" fmla="*/ 2147483647 w 194"/>
              <a:gd name="T49" fmla="*/ 2147483647 h 182"/>
              <a:gd name="T50" fmla="*/ 2147483647 w 194"/>
              <a:gd name="T51" fmla="*/ 2147483647 h 182"/>
              <a:gd name="T52" fmla="*/ 2147483647 w 194"/>
              <a:gd name="T53" fmla="*/ 2147483647 h 182"/>
              <a:gd name="T54" fmla="*/ 0 w 194"/>
              <a:gd name="T55" fmla="*/ 2147483647 h 182"/>
              <a:gd name="T56" fmla="*/ 0 w 194"/>
              <a:gd name="T57" fmla="*/ 2147483647 h 182"/>
              <a:gd name="T58" fmla="*/ 2147483647 w 194"/>
              <a:gd name="T59" fmla="*/ 2147483647 h 182"/>
              <a:gd name="T60" fmla="*/ 2147483647 w 194"/>
              <a:gd name="T61" fmla="*/ 2147483647 h 182"/>
              <a:gd name="T62" fmla="*/ 2147483647 w 194"/>
              <a:gd name="T63" fmla="*/ 2147483647 h 182"/>
              <a:gd name="T64" fmla="*/ 2147483647 w 194"/>
              <a:gd name="T65" fmla="*/ 2147483647 h 182"/>
              <a:gd name="T66" fmla="*/ 2147483647 w 194"/>
              <a:gd name="T67" fmla="*/ 2147483647 h 182"/>
              <a:gd name="T68" fmla="*/ 2147483647 w 194"/>
              <a:gd name="T69" fmla="*/ 2147483647 h 182"/>
              <a:gd name="T70" fmla="*/ 2147483647 w 194"/>
              <a:gd name="T71" fmla="*/ 0 h 182"/>
              <a:gd name="T72" fmla="*/ 2147483647 w 194"/>
              <a:gd name="T73" fmla="*/ 2147483647 h 182"/>
              <a:gd name="T74" fmla="*/ 2147483647 w 194"/>
              <a:gd name="T75" fmla="*/ 2147483647 h 182"/>
              <a:gd name="T76" fmla="*/ 2147483647 w 194"/>
              <a:gd name="T77" fmla="*/ 2147483647 h 182"/>
              <a:gd name="T78" fmla="*/ 2147483647 w 194"/>
              <a:gd name="T79" fmla="*/ 2147483647 h 182"/>
              <a:gd name="T80" fmla="*/ 2147483647 w 194"/>
              <a:gd name="T81" fmla="*/ 2147483647 h 182"/>
              <a:gd name="T82" fmla="*/ 2147483647 w 194"/>
              <a:gd name="T83" fmla="*/ 2147483647 h 182"/>
              <a:gd name="T84" fmla="*/ 2147483647 w 194"/>
              <a:gd name="T85" fmla="*/ 2147483647 h 182"/>
              <a:gd name="T86" fmla="*/ 2147483647 w 194"/>
              <a:gd name="T87" fmla="*/ 2147483647 h 182"/>
              <a:gd name="T88" fmla="*/ 2147483647 w 194"/>
              <a:gd name="T89" fmla="*/ 2147483647 h 182"/>
              <a:gd name="T90" fmla="*/ 2147483647 w 194"/>
              <a:gd name="T91" fmla="*/ 2147483647 h 182"/>
              <a:gd name="T92" fmla="*/ 2147483647 w 194"/>
              <a:gd name="T93" fmla="*/ 2147483647 h 182"/>
              <a:gd name="T94" fmla="*/ 2147483647 w 194"/>
              <a:gd name="T95" fmla="*/ 2147483647 h 182"/>
              <a:gd name="T96" fmla="*/ 2147483647 w 194"/>
              <a:gd name="T97" fmla="*/ 2147483647 h 182"/>
              <a:gd name="T98" fmla="*/ 2147483647 w 194"/>
              <a:gd name="T99" fmla="*/ 2147483647 h 182"/>
              <a:gd name="T100" fmla="*/ 2147483647 w 194"/>
              <a:gd name="T101" fmla="*/ 2147483647 h 182"/>
              <a:gd name="T102" fmla="*/ 2147483647 w 194"/>
              <a:gd name="T103" fmla="*/ 2147483647 h 182"/>
              <a:gd name="T104" fmla="*/ 2147483647 w 194"/>
              <a:gd name="T105" fmla="*/ 2147483647 h 182"/>
              <a:gd name="T106" fmla="*/ 2147483647 w 194"/>
              <a:gd name="T107" fmla="*/ 2147483647 h 182"/>
              <a:gd name="T108" fmla="*/ 2147483647 w 194"/>
              <a:gd name="T109" fmla="*/ 2147483647 h 182"/>
              <a:gd name="T110" fmla="*/ 2147483647 w 194"/>
              <a:gd name="T111" fmla="*/ 2147483647 h 182"/>
              <a:gd name="T112" fmla="*/ 2147483647 w 194"/>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4"/>
              <a:gd name="T172" fmla="*/ 0 h 182"/>
              <a:gd name="T173" fmla="*/ 194 w 194"/>
              <a:gd name="T174" fmla="*/ 182 h 1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4" h="182">
                <a:moveTo>
                  <a:pt x="187" y="110"/>
                </a:moveTo>
                <a:lnTo>
                  <a:pt x="194" y="115"/>
                </a:lnTo>
                <a:lnTo>
                  <a:pt x="189" y="139"/>
                </a:lnTo>
                <a:lnTo>
                  <a:pt x="183" y="139"/>
                </a:lnTo>
                <a:lnTo>
                  <a:pt x="161" y="150"/>
                </a:lnTo>
                <a:lnTo>
                  <a:pt x="128" y="157"/>
                </a:lnTo>
                <a:lnTo>
                  <a:pt x="107" y="182"/>
                </a:lnTo>
                <a:lnTo>
                  <a:pt x="99" y="172"/>
                </a:lnTo>
                <a:lnTo>
                  <a:pt x="79" y="166"/>
                </a:lnTo>
                <a:lnTo>
                  <a:pt x="71" y="172"/>
                </a:lnTo>
                <a:lnTo>
                  <a:pt x="65" y="162"/>
                </a:lnTo>
                <a:lnTo>
                  <a:pt x="59" y="158"/>
                </a:lnTo>
                <a:lnTo>
                  <a:pt x="55" y="145"/>
                </a:lnTo>
                <a:lnTo>
                  <a:pt x="53" y="141"/>
                </a:lnTo>
                <a:lnTo>
                  <a:pt x="47" y="137"/>
                </a:lnTo>
                <a:lnTo>
                  <a:pt x="42" y="130"/>
                </a:lnTo>
                <a:lnTo>
                  <a:pt x="38" y="121"/>
                </a:lnTo>
                <a:lnTo>
                  <a:pt x="38" y="109"/>
                </a:lnTo>
                <a:lnTo>
                  <a:pt x="34" y="103"/>
                </a:lnTo>
                <a:lnTo>
                  <a:pt x="30" y="98"/>
                </a:lnTo>
                <a:lnTo>
                  <a:pt x="25" y="95"/>
                </a:lnTo>
                <a:lnTo>
                  <a:pt x="20" y="88"/>
                </a:lnTo>
                <a:lnTo>
                  <a:pt x="20" y="79"/>
                </a:lnTo>
                <a:lnTo>
                  <a:pt x="13" y="73"/>
                </a:lnTo>
                <a:lnTo>
                  <a:pt x="12" y="67"/>
                </a:lnTo>
                <a:lnTo>
                  <a:pt x="6" y="56"/>
                </a:lnTo>
                <a:lnTo>
                  <a:pt x="5" y="53"/>
                </a:lnTo>
                <a:lnTo>
                  <a:pt x="0" y="52"/>
                </a:lnTo>
                <a:lnTo>
                  <a:pt x="0" y="38"/>
                </a:lnTo>
                <a:lnTo>
                  <a:pt x="11" y="36"/>
                </a:lnTo>
                <a:lnTo>
                  <a:pt x="17" y="28"/>
                </a:lnTo>
                <a:lnTo>
                  <a:pt x="25" y="27"/>
                </a:lnTo>
                <a:lnTo>
                  <a:pt x="27" y="25"/>
                </a:lnTo>
                <a:lnTo>
                  <a:pt x="21" y="5"/>
                </a:lnTo>
                <a:lnTo>
                  <a:pt x="37" y="5"/>
                </a:lnTo>
                <a:lnTo>
                  <a:pt x="42" y="0"/>
                </a:lnTo>
                <a:lnTo>
                  <a:pt x="54" y="4"/>
                </a:lnTo>
                <a:lnTo>
                  <a:pt x="69" y="14"/>
                </a:lnTo>
                <a:lnTo>
                  <a:pt x="79" y="21"/>
                </a:lnTo>
                <a:lnTo>
                  <a:pt x="79" y="31"/>
                </a:lnTo>
                <a:lnTo>
                  <a:pt x="95" y="39"/>
                </a:lnTo>
                <a:lnTo>
                  <a:pt x="112" y="37"/>
                </a:lnTo>
                <a:lnTo>
                  <a:pt x="116" y="41"/>
                </a:lnTo>
                <a:lnTo>
                  <a:pt x="123" y="41"/>
                </a:lnTo>
                <a:lnTo>
                  <a:pt x="127" y="45"/>
                </a:lnTo>
                <a:lnTo>
                  <a:pt x="128" y="49"/>
                </a:lnTo>
                <a:lnTo>
                  <a:pt x="133" y="52"/>
                </a:lnTo>
                <a:lnTo>
                  <a:pt x="138" y="64"/>
                </a:lnTo>
                <a:lnTo>
                  <a:pt x="141" y="66"/>
                </a:lnTo>
                <a:lnTo>
                  <a:pt x="140" y="75"/>
                </a:lnTo>
                <a:lnTo>
                  <a:pt x="148" y="85"/>
                </a:lnTo>
                <a:lnTo>
                  <a:pt x="150" y="90"/>
                </a:lnTo>
                <a:lnTo>
                  <a:pt x="154" y="91"/>
                </a:lnTo>
                <a:lnTo>
                  <a:pt x="158" y="95"/>
                </a:lnTo>
                <a:lnTo>
                  <a:pt x="156" y="99"/>
                </a:lnTo>
                <a:lnTo>
                  <a:pt x="163" y="107"/>
                </a:lnTo>
                <a:lnTo>
                  <a:pt x="187" y="11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7" name="Freeform 772"/>
          <p:cNvSpPr>
            <a:spLocks/>
          </p:cNvSpPr>
          <p:nvPr/>
        </p:nvSpPr>
        <p:spPr bwMode="gray">
          <a:xfrm>
            <a:off x="5731825" y="3128666"/>
            <a:ext cx="188898" cy="118921"/>
          </a:xfrm>
          <a:custGeom>
            <a:avLst/>
            <a:gdLst>
              <a:gd name="T0" fmla="*/ 2147483647 w 104"/>
              <a:gd name="T1" fmla="*/ 2147483647 h 66"/>
              <a:gd name="T2" fmla="*/ 2147483647 w 104"/>
              <a:gd name="T3" fmla="*/ 2147483647 h 66"/>
              <a:gd name="T4" fmla="*/ 2147483647 w 104"/>
              <a:gd name="T5" fmla="*/ 2147483647 h 66"/>
              <a:gd name="T6" fmla="*/ 2147483647 w 104"/>
              <a:gd name="T7" fmla="*/ 2147483647 h 66"/>
              <a:gd name="T8" fmla="*/ 2147483647 w 104"/>
              <a:gd name="T9" fmla="*/ 2147483647 h 66"/>
              <a:gd name="T10" fmla="*/ 2147483647 w 104"/>
              <a:gd name="T11" fmla="*/ 2147483647 h 66"/>
              <a:gd name="T12" fmla="*/ 2147483647 w 104"/>
              <a:gd name="T13" fmla="*/ 2147483647 h 66"/>
              <a:gd name="T14" fmla="*/ 2147483647 w 104"/>
              <a:gd name="T15" fmla="*/ 2147483647 h 66"/>
              <a:gd name="T16" fmla="*/ 2147483647 w 104"/>
              <a:gd name="T17" fmla="*/ 2147483647 h 66"/>
              <a:gd name="T18" fmla="*/ 2147483647 w 104"/>
              <a:gd name="T19" fmla="*/ 2147483647 h 66"/>
              <a:gd name="T20" fmla="*/ 2147483647 w 104"/>
              <a:gd name="T21" fmla="*/ 2147483647 h 66"/>
              <a:gd name="T22" fmla="*/ 2147483647 w 104"/>
              <a:gd name="T23" fmla="*/ 2147483647 h 66"/>
              <a:gd name="T24" fmla="*/ 2147483647 w 104"/>
              <a:gd name="T25" fmla="*/ 2147483647 h 66"/>
              <a:gd name="T26" fmla="*/ 2147483647 w 104"/>
              <a:gd name="T27" fmla="*/ 2147483647 h 66"/>
              <a:gd name="T28" fmla="*/ 2147483647 w 104"/>
              <a:gd name="T29" fmla="*/ 2147483647 h 66"/>
              <a:gd name="T30" fmla="*/ 2147483647 w 104"/>
              <a:gd name="T31" fmla="*/ 2147483647 h 66"/>
              <a:gd name="T32" fmla="*/ 2147483647 w 104"/>
              <a:gd name="T33" fmla="*/ 2147483647 h 66"/>
              <a:gd name="T34" fmla="*/ 2147483647 w 104"/>
              <a:gd name="T35" fmla="*/ 2147483647 h 66"/>
              <a:gd name="T36" fmla="*/ 2147483647 w 104"/>
              <a:gd name="T37" fmla="*/ 2147483647 h 66"/>
              <a:gd name="T38" fmla="*/ 2147483647 w 104"/>
              <a:gd name="T39" fmla="*/ 2147483647 h 66"/>
              <a:gd name="T40" fmla="*/ 2147483647 w 104"/>
              <a:gd name="T41" fmla="*/ 2147483647 h 66"/>
              <a:gd name="T42" fmla="*/ 0 w 104"/>
              <a:gd name="T43" fmla="*/ 2147483647 h 66"/>
              <a:gd name="T44" fmla="*/ 0 w 104"/>
              <a:gd name="T45" fmla="*/ 2147483647 h 66"/>
              <a:gd name="T46" fmla="*/ 2147483647 w 104"/>
              <a:gd name="T47" fmla="*/ 2147483647 h 66"/>
              <a:gd name="T48" fmla="*/ 2147483647 w 104"/>
              <a:gd name="T49" fmla="*/ 2147483647 h 66"/>
              <a:gd name="T50" fmla="*/ 2147483647 w 104"/>
              <a:gd name="T51" fmla="*/ 2147483647 h 66"/>
              <a:gd name="T52" fmla="*/ 2147483647 w 104"/>
              <a:gd name="T53" fmla="*/ 2147483647 h 66"/>
              <a:gd name="T54" fmla="*/ 2147483647 w 104"/>
              <a:gd name="T55" fmla="*/ 0 h 66"/>
              <a:gd name="T56" fmla="*/ 2147483647 w 104"/>
              <a:gd name="T57" fmla="*/ 2147483647 h 66"/>
              <a:gd name="T58" fmla="*/ 2147483647 w 104"/>
              <a:gd name="T59" fmla="*/ 2147483647 h 66"/>
              <a:gd name="T60" fmla="*/ 2147483647 w 104"/>
              <a:gd name="T61" fmla="*/ 2147483647 h 66"/>
              <a:gd name="T62" fmla="*/ 2147483647 w 104"/>
              <a:gd name="T63" fmla="*/ 2147483647 h 66"/>
              <a:gd name="T64" fmla="*/ 2147483647 w 104"/>
              <a:gd name="T65" fmla="*/ 214748364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66"/>
              <a:gd name="T101" fmla="*/ 104 w 104"/>
              <a:gd name="T102" fmla="*/ 66 h 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66">
                <a:moveTo>
                  <a:pt x="104" y="21"/>
                </a:moveTo>
                <a:lnTo>
                  <a:pt x="96" y="24"/>
                </a:lnTo>
                <a:lnTo>
                  <a:pt x="91" y="31"/>
                </a:lnTo>
                <a:lnTo>
                  <a:pt x="91" y="33"/>
                </a:lnTo>
                <a:lnTo>
                  <a:pt x="87" y="37"/>
                </a:lnTo>
                <a:lnTo>
                  <a:pt x="80" y="39"/>
                </a:lnTo>
                <a:lnTo>
                  <a:pt x="75" y="42"/>
                </a:lnTo>
                <a:lnTo>
                  <a:pt x="67" y="43"/>
                </a:lnTo>
                <a:lnTo>
                  <a:pt x="64" y="45"/>
                </a:lnTo>
                <a:lnTo>
                  <a:pt x="59" y="47"/>
                </a:lnTo>
                <a:lnTo>
                  <a:pt x="58" y="51"/>
                </a:lnTo>
                <a:lnTo>
                  <a:pt x="40" y="56"/>
                </a:lnTo>
                <a:lnTo>
                  <a:pt x="35" y="59"/>
                </a:lnTo>
                <a:lnTo>
                  <a:pt x="28" y="59"/>
                </a:lnTo>
                <a:lnTo>
                  <a:pt x="25" y="64"/>
                </a:lnTo>
                <a:lnTo>
                  <a:pt x="12" y="66"/>
                </a:lnTo>
                <a:lnTo>
                  <a:pt x="10" y="64"/>
                </a:lnTo>
                <a:lnTo>
                  <a:pt x="6" y="61"/>
                </a:lnTo>
                <a:lnTo>
                  <a:pt x="5" y="52"/>
                </a:lnTo>
                <a:lnTo>
                  <a:pt x="1" y="41"/>
                </a:lnTo>
                <a:lnTo>
                  <a:pt x="1" y="37"/>
                </a:lnTo>
                <a:lnTo>
                  <a:pt x="0" y="27"/>
                </a:lnTo>
                <a:lnTo>
                  <a:pt x="0" y="22"/>
                </a:lnTo>
                <a:lnTo>
                  <a:pt x="8" y="16"/>
                </a:lnTo>
                <a:lnTo>
                  <a:pt x="28" y="22"/>
                </a:lnTo>
                <a:lnTo>
                  <a:pt x="36" y="32"/>
                </a:lnTo>
                <a:lnTo>
                  <a:pt x="57" y="7"/>
                </a:lnTo>
                <a:lnTo>
                  <a:pt x="90" y="0"/>
                </a:lnTo>
                <a:lnTo>
                  <a:pt x="95" y="10"/>
                </a:lnTo>
                <a:lnTo>
                  <a:pt x="93" y="12"/>
                </a:lnTo>
                <a:lnTo>
                  <a:pt x="96" y="14"/>
                </a:lnTo>
                <a:lnTo>
                  <a:pt x="100" y="17"/>
                </a:lnTo>
                <a:lnTo>
                  <a:pt x="104" y="21"/>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8" name="Freeform 773"/>
          <p:cNvSpPr>
            <a:spLocks/>
          </p:cNvSpPr>
          <p:nvPr/>
        </p:nvSpPr>
        <p:spPr bwMode="gray">
          <a:xfrm>
            <a:off x="5460373" y="2631995"/>
            <a:ext cx="307835" cy="149701"/>
          </a:xfrm>
          <a:custGeom>
            <a:avLst/>
            <a:gdLst>
              <a:gd name="T0" fmla="*/ 2147483647 w 168"/>
              <a:gd name="T1" fmla="*/ 2147483647 h 82"/>
              <a:gd name="T2" fmla="*/ 2147483647 w 168"/>
              <a:gd name="T3" fmla="*/ 2147483647 h 82"/>
              <a:gd name="T4" fmla="*/ 2147483647 w 168"/>
              <a:gd name="T5" fmla="*/ 2147483647 h 82"/>
              <a:gd name="T6" fmla="*/ 2147483647 w 168"/>
              <a:gd name="T7" fmla="*/ 2147483647 h 82"/>
              <a:gd name="T8" fmla="*/ 2147483647 w 168"/>
              <a:gd name="T9" fmla="*/ 2147483647 h 82"/>
              <a:gd name="T10" fmla="*/ 2147483647 w 168"/>
              <a:gd name="T11" fmla="*/ 2147483647 h 82"/>
              <a:gd name="T12" fmla="*/ 2147483647 w 168"/>
              <a:gd name="T13" fmla="*/ 2147483647 h 82"/>
              <a:gd name="T14" fmla="*/ 2147483647 w 168"/>
              <a:gd name="T15" fmla="*/ 2147483647 h 82"/>
              <a:gd name="T16" fmla="*/ 2147483647 w 168"/>
              <a:gd name="T17" fmla="*/ 2147483647 h 82"/>
              <a:gd name="T18" fmla="*/ 2147483647 w 168"/>
              <a:gd name="T19" fmla="*/ 2147483647 h 82"/>
              <a:gd name="T20" fmla="*/ 2147483647 w 168"/>
              <a:gd name="T21" fmla="*/ 2147483647 h 82"/>
              <a:gd name="T22" fmla="*/ 2147483647 w 168"/>
              <a:gd name="T23" fmla="*/ 2147483647 h 82"/>
              <a:gd name="T24" fmla="*/ 2147483647 w 168"/>
              <a:gd name="T25" fmla="*/ 2147483647 h 82"/>
              <a:gd name="T26" fmla="*/ 2147483647 w 168"/>
              <a:gd name="T27" fmla="*/ 2147483647 h 82"/>
              <a:gd name="T28" fmla="*/ 2147483647 w 168"/>
              <a:gd name="T29" fmla="*/ 2147483647 h 82"/>
              <a:gd name="T30" fmla="*/ 2147483647 w 168"/>
              <a:gd name="T31" fmla="*/ 2147483647 h 82"/>
              <a:gd name="T32" fmla="*/ 2147483647 w 168"/>
              <a:gd name="T33" fmla="*/ 2147483647 h 82"/>
              <a:gd name="T34" fmla="*/ 2147483647 w 168"/>
              <a:gd name="T35" fmla="*/ 2147483647 h 82"/>
              <a:gd name="T36" fmla="*/ 2147483647 w 168"/>
              <a:gd name="T37" fmla="*/ 2147483647 h 82"/>
              <a:gd name="T38" fmla="*/ 2147483647 w 168"/>
              <a:gd name="T39" fmla="*/ 2147483647 h 82"/>
              <a:gd name="T40" fmla="*/ 2147483647 w 168"/>
              <a:gd name="T41" fmla="*/ 2147483647 h 82"/>
              <a:gd name="T42" fmla="*/ 2147483647 w 168"/>
              <a:gd name="T43" fmla="*/ 2147483647 h 82"/>
              <a:gd name="T44" fmla="*/ 2147483647 w 168"/>
              <a:gd name="T45" fmla="*/ 2147483647 h 82"/>
              <a:gd name="T46" fmla="*/ 2147483647 w 168"/>
              <a:gd name="T47" fmla="*/ 2147483647 h 82"/>
              <a:gd name="T48" fmla="*/ 0 w 168"/>
              <a:gd name="T49" fmla="*/ 2147483647 h 82"/>
              <a:gd name="T50" fmla="*/ 2147483647 w 168"/>
              <a:gd name="T51" fmla="*/ 2147483647 h 82"/>
              <a:gd name="T52" fmla="*/ 2147483647 w 168"/>
              <a:gd name="T53" fmla="*/ 2147483647 h 82"/>
              <a:gd name="T54" fmla="*/ 2147483647 w 168"/>
              <a:gd name="T55" fmla="*/ 2147483647 h 82"/>
              <a:gd name="T56" fmla="*/ 2147483647 w 168"/>
              <a:gd name="T57" fmla="*/ 2147483647 h 82"/>
              <a:gd name="T58" fmla="*/ 2147483647 w 168"/>
              <a:gd name="T59" fmla="*/ 2147483647 h 82"/>
              <a:gd name="T60" fmla="*/ 2147483647 w 168"/>
              <a:gd name="T61" fmla="*/ 2147483647 h 82"/>
              <a:gd name="T62" fmla="*/ 2147483647 w 168"/>
              <a:gd name="T63" fmla="*/ 2147483647 h 82"/>
              <a:gd name="T64" fmla="*/ 2147483647 w 168"/>
              <a:gd name="T65" fmla="*/ 2147483647 h 82"/>
              <a:gd name="T66" fmla="*/ 2147483647 w 168"/>
              <a:gd name="T67" fmla="*/ 2147483647 h 82"/>
              <a:gd name="T68" fmla="*/ 2147483647 w 168"/>
              <a:gd name="T69" fmla="*/ 2147483647 h 82"/>
              <a:gd name="T70" fmla="*/ 2147483647 w 168"/>
              <a:gd name="T71" fmla="*/ 2147483647 h 82"/>
              <a:gd name="T72" fmla="*/ 2147483647 w 168"/>
              <a:gd name="T73" fmla="*/ 2147483647 h 82"/>
              <a:gd name="T74" fmla="*/ 2147483647 w 168"/>
              <a:gd name="T75" fmla="*/ 2147483647 h 82"/>
              <a:gd name="T76" fmla="*/ 2147483647 w 168"/>
              <a:gd name="T77" fmla="*/ 2147483647 h 82"/>
              <a:gd name="T78" fmla="*/ 2147483647 w 168"/>
              <a:gd name="T79" fmla="*/ 2147483647 h 82"/>
              <a:gd name="T80" fmla="*/ 2147483647 w 168"/>
              <a:gd name="T81" fmla="*/ 2147483647 h 82"/>
              <a:gd name="T82" fmla="*/ 2147483647 w 168"/>
              <a:gd name="T83" fmla="*/ 2147483647 h 82"/>
              <a:gd name="T84" fmla="*/ 2147483647 w 168"/>
              <a:gd name="T85" fmla="*/ 2147483647 h 82"/>
              <a:gd name="T86" fmla="*/ 2147483647 w 168"/>
              <a:gd name="T87" fmla="*/ 2147483647 h 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8"/>
              <a:gd name="T133" fmla="*/ 0 h 82"/>
              <a:gd name="T134" fmla="*/ 168 w 168"/>
              <a:gd name="T135" fmla="*/ 82 h 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8" h="82">
                <a:moveTo>
                  <a:pt x="167" y="31"/>
                </a:moveTo>
                <a:lnTo>
                  <a:pt x="163" y="35"/>
                </a:lnTo>
                <a:lnTo>
                  <a:pt x="168" y="55"/>
                </a:lnTo>
                <a:lnTo>
                  <a:pt x="167" y="63"/>
                </a:lnTo>
                <a:lnTo>
                  <a:pt x="161" y="64"/>
                </a:lnTo>
                <a:lnTo>
                  <a:pt x="158" y="60"/>
                </a:lnTo>
                <a:lnTo>
                  <a:pt x="151" y="58"/>
                </a:lnTo>
                <a:lnTo>
                  <a:pt x="144" y="63"/>
                </a:lnTo>
                <a:lnTo>
                  <a:pt x="142" y="60"/>
                </a:lnTo>
                <a:lnTo>
                  <a:pt x="134" y="62"/>
                </a:lnTo>
                <a:lnTo>
                  <a:pt x="122" y="66"/>
                </a:lnTo>
                <a:lnTo>
                  <a:pt x="111" y="68"/>
                </a:lnTo>
                <a:lnTo>
                  <a:pt x="107" y="66"/>
                </a:lnTo>
                <a:lnTo>
                  <a:pt x="93" y="70"/>
                </a:lnTo>
                <a:lnTo>
                  <a:pt x="93" y="76"/>
                </a:lnTo>
                <a:lnTo>
                  <a:pt x="86" y="82"/>
                </a:lnTo>
                <a:lnTo>
                  <a:pt x="87" y="78"/>
                </a:lnTo>
                <a:lnTo>
                  <a:pt x="87" y="69"/>
                </a:lnTo>
                <a:lnTo>
                  <a:pt x="77" y="69"/>
                </a:lnTo>
                <a:lnTo>
                  <a:pt x="75" y="71"/>
                </a:lnTo>
                <a:lnTo>
                  <a:pt x="71" y="73"/>
                </a:lnTo>
                <a:lnTo>
                  <a:pt x="68" y="74"/>
                </a:lnTo>
                <a:lnTo>
                  <a:pt x="60" y="76"/>
                </a:lnTo>
                <a:lnTo>
                  <a:pt x="55" y="76"/>
                </a:lnTo>
                <a:lnTo>
                  <a:pt x="45" y="68"/>
                </a:lnTo>
                <a:lnTo>
                  <a:pt x="42" y="66"/>
                </a:lnTo>
                <a:lnTo>
                  <a:pt x="38" y="69"/>
                </a:lnTo>
                <a:lnTo>
                  <a:pt x="38" y="72"/>
                </a:lnTo>
                <a:lnTo>
                  <a:pt x="34" y="73"/>
                </a:lnTo>
                <a:lnTo>
                  <a:pt x="27" y="75"/>
                </a:lnTo>
                <a:lnTo>
                  <a:pt x="24" y="71"/>
                </a:lnTo>
                <a:lnTo>
                  <a:pt x="21" y="70"/>
                </a:lnTo>
                <a:lnTo>
                  <a:pt x="18" y="73"/>
                </a:lnTo>
                <a:lnTo>
                  <a:pt x="17" y="76"/>
                </a:lnTo>
                <a:lnTo>
                  <a:pt x="12" y="78"/>
                </a:lnTo>
                <a:lnTo>
                  <a:pt x="12" y="76"/>
                </a:lnTo>
                <a:lnTo>
                  <a:pt x="15" y="72"/>
                </a:lnTo>
                <a:lnTo>
                  <a:pt x="15" y="68"/>
                </a:lnTo>
                <a:lnTo>
                  <a:pt x="13" y="66"/>
                </a:lnTo>
                <a:lnTo>
                  <a:pt x="10" y="68"/>
                </a:lnTo>
                <a:lnTo>
                  <a:pt x="7" y="69"/>
                </a:lnTo>
                <a:lnTo>
                  <a:pt x="7" y="66"/>
                </a:lnTo>
                <a:lnTo>
                  <a:pt x="10" y="64"/>
                </a:lnTo>
                <a:lnTo>
                  <a:pt x="12" y="63"/>
                </a:lnTo>
                <a:lnTo>
                  <a:pt x="8" y="61"/>
                </a:lnTo>
                <a:lnTo>
                  <a:pt x="8" y="55"/>
                </a:lnTo>
                <a:lnTo>
                  <a:pt x="6" y="52"/>
                </a:lnTo>
                <a:lnTo>
                  <a:pt x="3" y="52"/>
                </a:lnTo>
                <a:lnTo>
                  <a:pt x="0" y="49"/>
                </a:lnTo>
                <a:lnTo>
                  <a:pt x="0" y="47"/>
                </a:lnTo>
                <a:lnTo>
                  <a:pt x="5" y="47"/>
                </a:lnTo>
                <a:lnTo>
                  <a:pt x="6" y="45"/>
                </a:lnTo>
                <a:lnTo>
                  <a:pt x="5" y="42"/>
                </a:lnTo>
                <a:lnTo>
                  <a:pt x="4" y="37"/>
                </a:lnTo>
                <a:lnTo>
                  <a:pt x="6" y="34"/>
                </a:lnTo>
                <a:lnTo>
                  <a:pt x="1" y="34"/>
                </a:lnTo>
                <a:lnTo>
                  <a:pt x="0" y="32"/>
                </a:lnTo>
                <a:lnTo>
                  <a:pt x="4" y="25"/>
                </a:lnTo>
                <a:lnTo>
                  <a:pt x="8" y="22"/>
                </a:lnTo>
                <a:lnTo>
                  <a:pt x="13" y="22"/>
                </a:lnTo>
                <a:lnTo>
                  <a:pt x="19" y="20"/>
                </a:lnTo>
                <a:lnTo>
                  <a:pt x="24" y="22"/>
                </a:lnTo>
                <a:lnTo>
                  <a:pt x="30" y="19"/>
                </a:lnTo>
                <a:lnTo>
                  <a:pt x="31" y="17"/>
                </a:lnTo>
                <a:lnTo>
                  <a:pt x="26" y="15"/>
                </a:lnTo>
                <a:lnTo>
                  <a:pt x="26" y="11"/>
                </a:lnTo>
                <a:lnTo>
                  <a:pt x="30" y="10"/>
                </a:lnTo>
                <a:lnTo>
                  <a:pt x="38" y="10"/>
                </a:lnTo>
                <a:lnTo>
                  <a:pt x="42" y="11"/>
                </a:lnTo>
                <a:lnTo>
                  <a:pt x="51" y="5"/>
                </a:lnTo>
                <a:lnTo>
                  <a:pt x="62" y="1"/>
                </a:lnTo>
                <a:lnTo>
                  <a:pt x="72" y="1"/>
                </a:lnTo>
                <a:lnTo>
                  <a:pt x="77" y="0"/>
                </a:lnTo>
                <a:lnTo>
                  <a:pt x="81" y="6"/>
                </a:lnTo>
                <a:lnTo>
                  <a:pt x="88" y="5"/>
                </a:lnTo>
                <a:lnTo>
                  <a:pt x="96" y="12"/>
                </a:lnTo>
                <a:lnTo>
                  <a:pt x="100" y="11"/>
                </a:lnTo>
                <a:lnTo>
                  <a:pt x="108" y="15"/>
                </a:lnTo>
                <a:lnTo>
                  <a:pt x="114" y="12"/>
                </a:lnTo>
                <a:lnTo>
                  <a:pt x="121" y="14"/>
                </a:lnTo>
                <a:lnTo>
                  <a:pt x="127" y="14"/>
                </a:lnTo>
                <a:lnTo>
                  <a:pt x="138" y="8"/>
                </a:lnTo>
                <a:lnTo>
                  <a:pt x="139" y="4"/>
                </a:lnTo>
                <a:lnTo>
                  <a:pt x="146" y="6"/>
                </a:lnTo>
                <a:lnTo>
                  <a:pt x="152" y="6"/>
                </a:lnTo>
                <a:lnTo>
                  <a:pt x="159" y="16"/>
                </a:lnTo>
                <a:lnTo>
                  <a:pt x="160" y="24"/>
                </a:lnTo>
                <a:lnTo>
                  <a:pt x="165" y="27"/>
                </a:lnTo>
                <a:lnTo>
                  <a:pt x="167" y="3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899" name="Freeform 774"/>
          <p:cNvSpPr>
            <a:spLocks/>
          </p:cNvSpPr>
          <p:nvPr/>
        </p:nvSpPr>
        <p:spPr bwMode="gray">
          <a:xfrm>
            <a:off x="5804588" y="2254243"/>
            <a:ext cx="685631" cy="401534"/>
          </a:xfrm>
          <a:custGeom>
            <a:avLst/>
            <a:gdLst>
              <a:gd name="T0" fmla="*/ 2147483647 w 376"/>
              <a:gd name="T1" fmla="*/ 2147483647 h 220"/>
              <a:gd name="T2" fmla="*/ 2147483647 w 376"/>
              <a:gd name="T3" fmla="*/ 2147483647 h 220"/>
              <a:gd name="T4" fmla="*/ 2147483647 w 376"/>
              <a:gd name="T5" fmla="*/ 2147483647 h 220"/>
              <a:gd name="T6" fmla="*/ 2147483647 w 376"/>
              <a:gd name="T7" fmla="*/ 2147483647 h 220"/>
              <a:gd name="T8" fmla="*/ 2147483647 w 376"/>
              <a:gd name="T9" fmla="*/ 2147483647 h 220"/>
              <a:gd name="T10" fmla="*/ 2147483647 w 376"/>
              <a:gd name="T11" fmla="*/ 2147483647 h 220"/>
              <a:gd name="T12" fmla="*/ 2147483647 w 376"/>
              <a:gd name="T13" fmla="*/ 2147483647 h 220"/>
              <a:gd name="T14" fmla="*/ 2147483647 w 376"/>
              <a:gd name="T15" fmla="*/ 2147483647 h 220"/>
              <a:gd name="T16" fmla="*/ 2147483647 w 376"/>
              <a:gd name="T17" fmla="*/ 2147483647 h 220"/>
              <a:gd name="T18" fmla="*/ 2147483647 w 376"/>
              <a:gd name="T19" fmla="*/ 2147483647 h 220"/>
              <a:gd name="T20" fmla="*/ 2147483647 w 376"/>
              <a:gd name="T21" fmla="*/ 2147483647 h 220"/>
              <a:gd name="T22" fmla="*/ 2147483647 w 376"/>
              <a:gd name="T23" fmla="*/ 2147483647 h 220"/>
              <a:gd name="T24" fmla="*/ 2147483647 w 376"/>
              <a:gd name="T25" fmla="*/ 2147483647 h 220"/>
              <a:gd name="T26" fmla="*/ 2147483647 w 376"/>
              <a:gd name="T27" fmla="*/ 2147483647 h 220"/>
              <a:gd name="T28" fmla="*/ 2147483647 w 376"/>
              <a:gd name="T29" fmla="*/ 2147483647 h 220"/>
              <a:gd name="T30" fmla="*/ 2147483647 w 376"/>
              <a:gd name="T31" fmla="*/ 2147483647 h 220"/>
              <a:gd name="T32" fmla="*/ 2147483647 w 376"/>
              <a:gd name="T33" fmla="*/ 2147483647 h 220"/>
              <a:gd name="T34" fmla="*/ 2147483647 w 376"/>
              <a:gd name="T35" fmla="*/ 2147483647 h 220"/>
              <a:gd name="T36" fmla="*/ 2147483647 w 376"/>
              <a:gd name="T37" fmla="*/ 2147483647 h 220"/>
              <a:gd name="T38" fmla="*/ 2147483647 w 376"/>
              <a:gd name="T39" fmla="*/ 2147483647 h 220"/>
              <a:gd name="T40" fmla="*/ 2147483647 w 376"/>
              <a:gd name="T41" fmla="*/ 2147483647 h 220"/>
              <a:gd name="T42" fmla="*/ 2147483647 w 376"/>
              <a:gd name="T43" fmla="*/ 2147483647 h 220"/>
              <a:gd name="T44" fmla="*/ 2147483647 w 376"/>
              <a:gd name="T45" fmla="*/ 2147483647 h 220"/>
              <a:gd name="T46" fmla="*/ 2147483647 w 376"/>
              <a:gd name="T47" fmla="*/ 2147483647 h 220"/>
              <a:gd name="T48" fmla="*/ 2147483647 w 376"/>
              <a:gd name="T49" fmla="*/ 2147483647 h 220"/>
              <a:gd name="T50" fmla="*/ 2147483647 w 376"/>
              <a:gd name="T51" fmla="*/ 2147483647 h 220"/>
              <a:gd name="T52" fmla="*/ 2147483647 w 376"/>
              <a:gd name="T53" fmla="*/ 2147483647 h 220"/>
              <a:gd name="T54" fmla="*/ 2147483647 w 376"/>
              <a:gd name="T55" fmla="*/ 2147483647 h 220"/>
              <a:gd name="T56" fmla="*/ 2147483647 w 376"/>
              <a:gd name="T57" fmla="*/ 2147483647 h 220"/>
              <a:gd name="T58" fmla="*/ 2147483647 w 376"/>
              <a:gd name="T59" fmla="*/ 2147483647 h 220"/>
              <a:gd name="T60" fmla="*/ 2147483647 w 376"/>
              <a:gd name="T61" fmla="*/ 2147483647 h 220"/>
              <a:gd name="T62" fmla="*/ 2147483647 w 376"/>
              <a:gd name="T63" fmla="*/ 2147483647 h 220"/>
              <a:gd name="T64" fmla="*/ 2147483647 w 376"/>
              <a:gd name="T65" fmla="*/ 2147483647 h 220"/>
              <a:gd name="T66" fmla="*/ 2147483647 w 376"/>
              <a:gd name="T67" fmla="*/ 2147483647 h 220"/>
              <a:gd name="T68" fmla="*/ 2147483647 w 376"/>
              <a:gd name="T69" fmla="*/ 2147483647 h 220"/>
              <a:gd name="T70" fmla="*/ 2147483647 w 376"/>
              <a:gd name="T71" fmla="*/ 2147483647 h 220"/>
              <a:gd name="T72" fmla="*/ 2147483647 w 376"/>
              <a:gd name="T73" fmla="*/ 2147483647 h 220"/>
              <a:gd name="T74" fmla="*/ 2147483647 w 376"/>
              <a:gd name="T75" fmla="*/ 2147483647 h 220"/>
              <a:gd name="T76" fmla="*/ 2147483647 w 376"/>
              <a:gd name="T77" fmla="*/ 2147483647 h 220"/>
              <a:gd name="T78" fmla="*/ 2147483647 w 376"/>
              <a:gd name="T79" fmla="*/ 2147483647 h 220"/>
              <a:gd name="T80" fmla="*/ 2147483647 w 376"/>
              <a:gd name="T81" fmla="*/ 0 h 220"/>
              <a:gd name="T82" fmla="*/ 2147483647 w 376"/>
              <a:gd name="T83" fmla="*/ 2147483647 h 220"/>
              <a:gd name="T84" fmla="*/ 2147483647 w 376"/>
              <a:gd name="T85" fmla="*/ 2147483647 h 220"/>
              <a:gd name="T86" fmla="*/ 2147483647 w 376"/>
              <a:gd name="T87" fmla="*/ 2147483647 h 220"/>
              <a:gd name="T88" fmla="*/ 2147483647 w 376"/>
              <a:gd name="T89" fmla="*/ 2147483647 h 220"/>
              <a:gd name="T90" fmla="*/ 2147483647 w 376"/>
              <a:gd name="T91" fmla="*/ 2147483647 h 220"/>
              <a:gd name="T92" fmla="*/ 2147483647 w 376"/>
              <a:gd name="T93" fmla="*/ 2147483647 h 220"/>
              <a:gd name="T94" fmla="*/ 2147483647 w 376"/>
              <a:gd name="T95" fmla="*/ 2147483647 h 220"/>
              <a:gd name="T96" fmla="*/ 2147483647 w 376"/>
              <a:gd name="T97" fmla="*/ 2147483647 h 220"/>
              <a:gd name="T98" fmla="*/ 2147483647 w 376"/>
              <a:gd name="T99" fmla="*/ 2147483647 h 220"/>
              <a:gd name="T100" fmla="*/ 2147483647 w 376"/>
              <a:gd name="T101" fmla="*/ 2147483647 h 220"/>
              <a:gd name="T102" fmla="*/ 2147483647 w 376"/>
              <a:gd name="T103" fmla="*/ 2147483647 h 220"/>
              <a:gd name="T104" fmla="*/ 2147483647 w 376"/>
              <a:gd name="T105" fmla="*/ 2147483647 h 220"/>
              <a:gd name="T106" fmla="*/ 2147483647 w 376"/>
              <a:gd name="T107" fmla="*/ 2147483647 h 220"/>
              <a:gd name="T108" fmla="*/ 2147483647 w 376"/>
              <a:gd name="T109" fmla="*/ 2147483647 h 220"/>
              <a:gd name="T110" fmla="*/ 2147483647 w 376"/>
              <a:gd name="T111" fmla="*/ 2147483647 h 220"/>
              <a:gd name="T112" fmla="*/ 2147483647 w 376"/>
              <a:gd name="T113" fmla="*/ 2147483647 h 2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6"/>
              <a:gd name="T172" fmla="*/ 0 h 220"/>
              <a:gd name="T173" fmla="*/ 376 w 376"/>
              <a:gd name="T174" fmla="*/ 220 h 2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6" h="220">
                <a:moveTo>
                  <a:pt x="204" y="214"/>
                </a:moveTo>
                <a:lnTo>
                  <a:pt x="200" y="216"/>
                </a:lnTo>
                <a:lnTo>
                  <a:pt x="195" y="220"/>
                </a:lnTo>
                <a:lnTo>
                  <a:pt x="192" y="220"/>
                </a:lnTo>
                <a:lnTo>
                  <a:pt x="187" y="214"/>
                </a:lnTo>
                <a:lnTo>
                  <a:pt x="183" y="213"/>
                </a:lnTo>
                <a:lnTo>
                  <a:pt x="177" y="195"/>
                </a:lnTo>
                <a:lnTo>
                  <a:pt x="171" y="197"/>
                </a:lnTo>
                <a:lnTo>
                  <a:pt x="167" y="187"/>
                </a:lnTo>
                <a:lnTo>
                  <a:pt x="159" y="181"/>
                </a:lnTo>
                <a:lnTo>
                  <a:pt x="155" y="182"/>
                </a:lnTo>
                <a:lnTo>
                  <a:pt x="146" y="181"/>
                </a:lnTo>
                <a:lnTo>
                  <a:pt x="140" y="182"/>
                </a:lnTo>
                <a:lnTo>
                  <a:pt x="133" y="173"/>
                </a:lnTo>
                <a:lnTo>
                  <a:pt x="107" y="154"/>
                </a:lnTo>
                <a:lnTo>
                  <a:pt x="81" y="169"/>
                </a:lnTo>
                <a:lnTo>
                  <a:pt x="82" y="208"/>
                </a:lnTo>
                <a:lnTo>
                  <a:pt x="74" y="209"/>
                </a:lnTo>
                <a:lnTo>
                  <a:pt x="68" y="201"/>
                </a:lnTo>
                <a:lnTo>
                  <a:pt x="62" y="199"/>
                </a:lnTo>
                <a:lnTo>
                  <a:pt x="58" y="199"/>
                </a:lnTo>
                <a:lnTo>
                  <a:pt x="55" y="204"/>
                </a:lnTo>
                <a:lnTo>
                  <a:pt x="55" y="198"/>
                </a:lnTo>
                <a:lnTo>
                  <a:pt x="55" y="196"/>
                </a:lnTo>
                <a:lnTo>
                  <a:pt x="55" y="194"/>
                </a:lnTo>
                <a:lnTo>
                  <a:pt x="53" y="194"/>
                </a:lnTo>
                <a:lnTo>
                  <a:pt x="52" y="193"/>
                </a:lnTo>
                <a:lnTo>
                  <a:pt x="50" y="192"/>
                </a:lnTo>
                <a:lnTo>
                  <a:pt x="48" y="191"/>
                </a:lnTo>
                <a:lnTo>
                  <a:pt x="47" y="190"/>
                </a:lnTo>
                <a:lnTo>
                  <a:pt x="45" y="191"/>
                </a:lnTo>
                <a:lnTo>
                  <a:pt x="43" y="189"/>
                </a:lnTo>
                <a:lnTo>
                  <a:pt x="42" y="186"/>
                </a:lnTo>
                <a:lnTo>
                  <a:pt x="41" y="180"/>
                </a:lnTo>
                <a:lnTo>
                  <a:pt x="38" y="177"/>
                </a:lnTo>
                <a:lnTo>
                  <a:pt x="36" y="174"/>
                </a:lnTo>
                <a:lnTo>
                  <a:pt x="34" y="171"/>
                </a:lnTo>
                <a:lnTo>
                  <a:pt x="34" y="169"/>
                </a:lnTo>
                <a:lnTo>
                  <a:pt x="34" y="168"/>
                </a:lnTo>
                <a:lnTo>
                  <a:pt x="35" y="168"/>
                </a:lnTo>
                <a:lnTo>
                  <a:pt x="36" y="168"/>
                </a:lnTo>
                <a:lnTo>
                  <a:pt x="38" y="170"/>
                </a:lnTo>
                <a:lnTo>
                  <a:pt x="40" y="171"/>
                </a:lnTo>
                <a:lnTo>
                  <a:pt x="41" y="171"/>
                </a:lnTo>
                <a:lnTo>
                  <a:pt x="42" y="170"/>
                </a:lnTo>
                <a:lnTo>
                  <a:pt x="42" y="169"/>
                </a:lnTo>
                <a:lnTo>
                  <a:pt x="41" y="167"/>
                </a:lnTo>
                <a:lnTo>
                  <a:pt x="41" y="165"/>
                </a:lnTo>
                <a:lnTo>
                  <a:pt x="42" y="162"/>
                </a:lnTo>
                <a:lnTo>
                  <a:pt x="45" y="160"/>
                </a:lnTo>
                <a:lnTo>
                  <a:pt x="49" y="159"/>
                </a:lnTo>
                <a:lnTo>
                  <a:pt x="57" y="159"/>
                </a:lnTo>
                <a:lnTo>
                  <a:pt x="58" y="158"/>
                </a:lnTo>
                <a:lnTo>
                  <a:pt x="59" y="157"/>
                </a:lnTo>
                <a:lnTo>
                  <a:pt x="59" y="154"/>
                </a:lnTo>
                <a:lnTo>
                  <a:pt x="59" y="149"/>
                </a:lnTo>
                <a:lnTo>
                  <a:pt x="59" y="148"/>
                </a:lnTo>
                <a:lnTo>
                  <a:pt x="59" y="147"/>
                </a:lnTo>
                <a:lnTo>
                  <a:pt x="60" y="145"/>
                </a:lnTo>
                <a:lnTo>
                  <a:pt x="60" y="143"/>
                </a:lnTo>
                <a:lnTo>
                  <a:pt x="59" y="140"/>
                </a:lnTo>
                <a:lnTo>
                  <a:pt x="59" y="139"/>
                </a:lnTo>
                <a:lnTo>
                  <a:pt x="59" y="138"/>
                </a:lnTo>
                <a:lnTo>
                  <a:pt x="58" y="137"/>
                </a:lnTo>
                <a:lnTo>
                  <a:pt x="56" y="137"/>
                </a:lnTo>
                <a:lnTo>
                  <a:pt x="54" y="137"/>
                </a:lnTo>
                <a:lnTo>
                  <a:pt x="53" y="137"/>
                </a:lnTo>
                <a:lnTo>
                  <a:pt x="51" y="136"/>
                </a:lnTo>
                <a:lnTo>
                  <a:pt x="49" y="136"/>
                </a:lnTo>
                <a:lnTo>
                  <a:pt x="48" y="134"/>
                </a:lnTo>
                <a:lnTo>
                  <a:pt x="46" y="134"/>
                </a:lnTo>
                <a:lnTo>
                  <a:pt x="44" y="134"/>
                </a:lnTo>
                <a:lnTo>
                  <a:pt x="41" y="134"/>
                </a:lnTo>
                <a:lnTo>
                  <a:pt x="39" y="135"/>
                </a:lnTo>
                <a:lnTo>
                  <a:pt x="38" y="137"/>
                </a:lnTo>
                <a:lnTo>
                  <a:pt x="36" y="140"/>
                </a:lnTo>
                <a:lnTo>
                  <a:pt x="35" y="140"/>
                </a:lnTo>
                <a:lnTo>
                  <a:pt x="34" y="140"/>
                </a:lnTo>
                <a:lnTo>
                  <a:pt x="28" y="143"/>
                </a:lnTo>
                <a:lnTo>
                  <a:pt x="25" y="144"/>
                </a:lnTo>
                <a:lnTo>
                  <a:pt x="22" y="145"/>
                </a:lnTo>
                <a:lnTo>
                  <a:pt x="18" y="142"/>
                </a:lnTo>
                <a:lnTo>
                  <a:pt x="20" y="132"/>
                </a:lnTo>
                <a:lnTo>
                  <a:pt x="14" y="124"/>
                </a:lnTo>
                <a:lnTo>
                  <a:pt x="0" y="121"/>
                </a:lnTo>
                <a:lnTo>
                  <a:pt x="3" y="80"/>
                </a:lnTo>
                <a:lnTo>
                  <a:pt x="9" y="79"/>
                </a:lnTo>
                <a:lnTo>
                  <a:pt x="12" y="84"/>
                </a:lnTo>
                <a:lnTo>
                  <a:pt x="18" y="83"/>
                </a:lnTo>
                <a:lnTo>
                  <a:pt x="18" y="71"/>
                </a:lnTo>
                <a:lnTo>
                  <a:pt x="38" y="57"/>
                </a:lnTo>
                <a:lnTo>
                  <a:pt x="43" y="63"/>
                </a:lnTo>
                <a:lnTo>
                  <a:pt x="52" y="63"/>
                </a:lnTo>
                <a:lnTo>
                  <a:pt x="56" y="66"/>
                </a:lnTo>
                <a:lnTo>
                  <a:pt x="64" y="66"/>
                </a:lnTo>
                <a:lnTo>
                  <a:pt x="70" y="74"/>
                </a:lnTo>
                <a:lnTo>
                  <a:pt x="75" y="73"/>
                </a:lnTo>
                <a:lnTo>
                  <a:pt x="79" y="77"/>
                </a:lnTo>
                <a:lnTo>
                  <a:pt x="82" y="77"/>
                </a:lnTo>
                <a:lnTo>
                  <a:pt x="87" y="71"/>
                </a:lnTo>
                <a:lnTo>
                  <a:pt x="104" y="71"/>
                </a:lnTo>
                <a:lnTo>
                  <a:pt x="108" y="76"/>
                </a:lnTo>
                <a:lnTo>
                  <a:pt x="121" y="80"/>
                </a:lnTo>
                <a:lnTo>
                  <a:pt x="121" y="73"/>
                </a:lnTo>
                <a:lnTo>
                  <a:pt x="124" y="72"/>
                </a:lnTo>
                <a:lnTo>
                  <a:pt x="128" y="80"/>
                </a:lnTo>
                <a:lnTo>
                  <a:pt x="132" y="75"/>
                </a:lnTo>
                <a:lnTo>
                  <a:pt x="132" y="67"/>
                </a:lnTo>
                <a:lnTo>
                  <a:pt x="125" y="62"/>
                </a:lnTo>
                <a:lnTo>
                  <a:pt x="126" y="55"/>
                </a:lnTo>
                <a:lnTo>
                  <a:pt x="131" y="53"/>
                </a:lnTo>
                <a:lnTo>
                  <a:pt x="132" y="49"/>
                </a:lnTo>
                <a:lnTo>
                  <a:pt x="129" y="46"/>
                </a:lnTo>
                <a:lnTo>
                  <a:pt x="130" y="41"/>
                </a:lnTo>
                <a:lnTo>
                  <a:pt x="138" y="38"/>
                </a:lnTo>
                <a:lnTo>
                  <a:pt x="138" y="36"/>
                </a:lnTo>
                <a:lnTo>
                  <a:pt x="129" y="36"/>
                </a:lnTo>
                <a:lnTo>
                  <a:pt x="129" y="28"/>
                </a:lnTo>
                <a:lnTo>
                  <a:pt x="141" y="26"/>
                </a:lnTo>
                <a:lnTo>
                  <a:pt x="155" y="22"/>
                </a:lnTo>
                <a:lnTo>
                  <a:pt x="180" y="11"/>
                </a:lnTo>
                <a:lnTo>
                  <a:pt x="191" y="1"/>
                </a:lnTo>
                <a:lnTo>
                  <a:pt x="203" y="0"/>
                </a:lnTo>
                <a:lnTo>
                  <a:pt x="215" y="1"/>
                </a:lnTo>
                <a:lnTo>
                  <a:pt x="222" y="4"/>
                </a:lnTo>
                <a:lnTo>
                  <a:pt x="227" y="17"/>
                </a:lnTo>
                <a:lnTo>
                  <a:pt x="234" y="15"/>
                </a:lnTo>
                <a:lnTo>
                  <a:pt x="246" y="21"/>
                </a:lnTo>
                <a:lnTo>
                  <a:pt x="248" y="29"/>
                </a:lnTo>
                <a:lnTo>
                  <a:pt x="259" y="27"/>
                </a:lnTo>
                <a:lnTo>
                  <a:pt x="261" y="21"/>
                </a:lnTo>
                <a:lnTo>
                  <a:pt x="266" y="15"/>
                </a:lnTo>
                <a:lnTo>
                  <a:pt x="278" y="16"/>
                </a:lnTo>
                <a:lnTo>
                  <a:pt x="278" y="23"/>
                </a:lnTo>
                <a:lnTo>
                  <a:pt x="281" y="34"/>
                </a:lnTo>
                <a:lnTo>
                  <a:pt x="295" y="43"/>
                </a:lnTo>
                <a:lnTo>
                  <a:pt x="299" y="56"/>
                </a:lnTo>
                <a:lnTo>
                  <a:pt x="308" y="72"/>
                </a:lnTo>
                <a:lnTo>
                  <a:pt x="342" y="72"/>
                </a:lnTo>
                <a:lnTo>
                  <a:pt x="357" y="92"/>
                </a:lnTo>
                <a:lnTo>
                  <a:pt x="375" y="97"/>
                </a:lnTo>
                <a:lnTo>
                  <a:pt x="376" y="102"/>
                </a:lnTo>
                <a:lnTo>
                  <a:pt x="359" y="117"/>
                </a:lnTo>
                <a:lnTo>
                  <a:pt x="362" y="131"/>
                </a:lnTo>
                <a:lnTo>
                  <a:pt x="357" y="137"/>
                </a:lnTo>
                <a:lnTo>
                  <a:pt x="350" y="133"/>
                </a:lnTo>
                <a:lnTo>
                  <a:pt x="339" y="134"/>
                </a:lnTo>
                <a:lnTo>
                  <a:pt x="332" y="153"/>
                </a:lnTo>
                <a:lnTo>
                  <a:pt x="332" y="158"/>
                </a:lnTo>
                <a:lnTo>
                  <a:pt x="328" y="163"/>
                </a:lnTo>
                <a:lnTo>
                  <a:pt x="324" y="157"/>
                </a:lnTo>
                <a:lnTo>
                  <a:pt x="305" y="164"/>
                </a:lnTo>
                <a:lnTo>
                  <a:pt x="311" y="171"/>
                </a:lnTo>
                <a:lnTo>
                  <a:pt x="312" y="182"/>
                </a:lnTo>
                <a:lnTo>
                  <a:pt x="314" y="188"/>
                </a:lnTo>
                <a:lnTo>
                  <a:pt x="311" y="198"/>
                </a:lnTo>
                <a:lnTo>
                  <a:pt x="306" y="194"/>
                </a:lnTo>
                <a:lnTo>
                  <a:pt x="294" y="190"/>
                </a:lnTo>
                <a:lnTo>
                  <a:pt x="278" y="188"/>
                </a:lnTo>
                <a:lnTo>
                  <a:pt x="265" y="192"/>
                </a:lnTo>
                <a:lnTo>
                  <a:pt x="261" y="186"/>
                </a:lnTo>
                <a:lnTo>
                  <a:pt x="257" y="184"/>
                </a:lnTo>
                <a:lnTo>
                  <a:pt x="247" y="190"/>
                </a:lnTo>
                <a:lnTo>
                  <a:pt x="249" y="196"/>
                </a:lnTo>
                <a:lnTo>
                  <a:pt x="239" y="198"/>
                </a:lnTo>
                <a:lnTo>
                  <a:pt x="234" y="193"/>
                </a:lnTo>
                <a:lnTo>
                  <a:pt x="228" y="193"/>
                </a:lnTo>
                <a:lnTo>
                  <a:pt x="223" y="198"/>
                </a:lnTo>
                <a:lnTo>
                  <a:pt x="211" y="201"/>
                </a:lnTo>
                <a:lnTo>
                  <a:pt x="205" y="209"/>
                </a:lnTo>
                <a:lnTo>
                  <a:pt x="204" y="21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0" name="Freeform 775"/>
          <p:cNvSpPr>
            <a:spLocks/>
          </p:cNvSpPr>
          <p:nvPr/>
        </p:nvSpPr>
        <p:spPr bwMode="gray">
          <a:xfrm>
            <a:off x="5895539" y="3005545"/>
            <a:ext cx="131529" cy="159494"/>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0 w 72"/>
              <a:gd name="T11" fmla="*/ 2147483647 h 88"/>
              <a:gd name="T12" fmla="*/ 2147483647 w 72"/>
              <a:gd name="T13" fmla="*/ 2147483647 h 88"/>
              <a:gd name="T14" fmla="*/ 2147483647 w 72"/>
              <a:gd name="T15" fmla="*/ 2147483647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0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2147483647 w 72"/>
              <a:gd name="T49" fmla="*/ 2147483647 h 88"/>
              <a:gd name="T50" fmla="*/ 2147483647 w 72"/>
              <a:gd name="T51" fmla="*/ 2147483647 h 88"/>
              <a:gd name="T52" fmla="*/ 2147483647 w 72"/>
              <a:gd name="T53" fmla="*/ 2147483647 h 88"/>
              <a:gd name="T54" fmla="*/ 2147483647 w 72"/>
              <a:gd name="T55" fmla="*/ 2147483647 h 88"/>
              <a:gd name="T56" fmla="*/ 2147483647 w 72"/>
              <a:gd name="T57" fmla="*/ 2147483647 h 88"/>
              <a:gd name="T58" fmla="*/ 2147483647 w 72"/>
              <a:gd name="T59" fmla="*/ 2147483647 h 88"/>
              <a:gd name="T60" fmla="*/ 2147483647 w 72"/>
              <a:gd name="T61" fmla="*/ 2147483647 h 88"/>
              <a:gd name="T62" fmla="*/ 2147483647 w 72"/>
              <a:gd name="T63" fmla="*/ 2147483647 h 88"/>
              <a:gd name="T64" fmla="*/ 2147483647 w 72"/>
              <a:gd name="T65" fmla="*/ 2147483647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88"/>
              <a:gd name="T101" fmla="*/ 72 w 72"/>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88">
                <a:moveTo>
                  <a:pt x="14" y="88"/>
                </a:moveTo>
                <a:lnTo>
                  <a:pt x="10" y="84"/>
                </a:lnTo>
                <a:lnTo>
                  <a:pt x="6" y="81"/>
                </a:lnTo>
                <a:lnTo>
                  <a:pt x="3" y="79"/>
                </a:lnTo>
                <a:lnTo>
                  <a:pt x="5" y="77"/>
                </a:lnTo>
                <a:lnTo>
                  <a:pt x="0" y="67"/>
                </a:lnTo>
                <a:lnTo>
                  <a:pt x="22" y="56"/>
                </a:lnTo>
                <a:lnTo>
                  <a:pt x="28" y="56"/>
                </a:lnTo>
                <a:lnTo>
                  <a:pt x="33" y="32"/>
                </a:lnTo>
                <a:lnTo>
                  <a:pt x="26" y="27"/>
                </a:lnTo>
                <a:lnTo>
                  <a:pt x="27" y="19"/>
                </a:lnTo>
                <a:lnTo>
                  <a:pt x="35" y="9"/>
                </a:lnTo>
                <a:lnTo>
                  <a:pt x="33" y="1"/>
                </a:lnTo>
                <a:lnTo>
                  <a:pt x="38" y="0"/>
                </a:lnTo>
                <a:lnTo>
                  <a:pt x="40" y="5"/>
                </a:lnTo>
                <a:lnTo>
                  <a:pt x="43" y="10"/>
                </a:lnTo>
                <a:lnTo>
                  <a:pt x="51" y="14"/>
                </a:lnTo>
                <a:lnTo>
                  <a:pt x="58" y="15"/>
                </a:lnTo>
                <a:lnTo>
                  <a:pt x="59" y="19"/>
                </a:lnTo>
                <a:lnTo>
                  <a:pt x="66" y="26"/>
                </a:lnTo>
                <a:lnTo>
                  <a:pt x="69" y="27"/>
                </a:lnTo>
                <a:lnTo>
                  <a:pt x="72" y="32"/>
                </a:lnTo>
                <a:lnTo>
                  <a:pt x="67" y="39"/>
                </a:lnTo>
                <a:lnTo>
                  <a:pt x="59" y="50"/>
                </a:lnTo>
                <a:lnTo>
                  <a:pt x="55" y="52"/>
                </a:lnTo>
                <a:lnTo>
                  <a:pt x="51" y="58"/>
                </a:lnTo>
                <a:lnTo>
                  <a:pt x="49" y="64"/>
                </a:lnTo>
                <a:lnTo>
                  <a:pt x="41" y="72"/>
                </a:lnTo>
                <a:lnTo>
                  <a:pt x="41" y="76"/>
                </a:lnTo>
                <a:lnTo>
                  <a:pt x="37" y="79"/>
                </a:lnTo>
                <a:lnTo>
                  <a:pt x="30" y="80"/>
                </a:lnTo>
                <a:lnTo>
                  <a:pt x="27" y="87"/>
                </a:lnTo>
                <a:lnTo>
                  <a:pt x="14" y="88"/>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1" name="Freeform 776"/>
          <p:cNvSpPr>
            <a:spLocks/>
          </p:cNvSpPr>
          <p:nvPr/>
        </p:nvSpPr>
        <p:spPr bwMode="gray">
          <a:xfrm>
            <a:off x="5913729" y="3248986"/>
            <a:ext cx="19589" cy="9794"/>
          </a:xfrm>
          <a:custGeom>
            <a:avLst/>
            <a:gdLst>
              <a:gd name="T0" fmla="*/ 2147483647 w 11"/>
              <a:gd name="T1" fmla="*/ 2147483647 h 5"/>
              <a:gd name="T2" fmla="*/ 2147483647 w 11"/>
              <a:gd name="T3" fmla="*/ 2147483647 h 5"/>
              <a:gd name="T4" fmla="*/ 2147483647 w 11"/>
              <a:gd name="T5" fmla="*/ 0 h 5"/>
              <a:gd name="T6" fmla="*/ 2147483647 w 11"/>
              <a:gd name="T7" fmla="*/ 0 h 5"/>
              <a:gd name="T8" fmla="*/ 2147483647 w 11"/>
              <a:gd name="T9" fmla="*/ 2147483647 h 5"/>
              <a:gd name="T10" fmla="*/ 2147483647 w 11"/>
              <a:gd name="T11" fmla="*/ 2147483647 h 5"/>
              <a:gd name="T12" fmla="*/ 0 w 11"/>
              <a:gd name="T13" fmla="*/ 2147483647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2" y="1"/>
                </a:moveTo>
                <a:lnTo>
                  <a:pt x="5" y="2"/>
                </a:lnTo>
                <a:lnTo>
                  <a:pt x="9" y="0"/>
                </a:lnTo>
                <a:lnTo>
                  <a:pt x="11" y="0"/>
                </a:lnTo>
                <a:lnTo>
                  <a:pt x="11" y="4"/>
                </a:lnTo>
                <a:lnTo>
                  <a:pt x="6" y="5"/>
                </a:lnTo>
                <a:lnTo>
                  <a:pt x="0" y="3"/>
                </a:lnTo>
                <a:lnTo>
                  <a:pt x="2"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2" name="Freeform 777"/>
          <p:cNvSpPr>
            <a:spLocks/>
          </p:cNvSpPr>
          <p:nvPr/>
        </p:nvSpPr>
        <p:spPr bwMode="gray">
          <a:xfrm>
            <a:off x="5758412" y="2687958"/>
            <a:ext cx="321827" cy="314791"/>
          </a:xfrm>
          <a:custGeom>
            <a:avLst/>
            <a:gdLst>
              <a:gd name="T0" fmla="*/ 2147483647 w 177"/>
              <a:gd name="T1" fmla="*/ 2147483647 h 173"/>
              <a:gd name="T2" fmla="*/ 2147483647 w 177"/>
              <a:gd name="T3" fmla="*/ 2147483647 h 173"/>
              <a:gd name="T4" fmla="*/ 2147483647 w 177"/>
              <a:gd name="T5" fmla="*/ 2147483647 h 173"/>
              <a:gd name="T6" fmla="*/ 2147483647 w 177"/>
              <a:gd name="T7" fmla="*/ 2147483647 h 173"/>
              <a:gd name="T8" fmla="*/ 2147483647 w 177"/>
              <a:gd name="T9" fmla="*/ 2147483647 h 173"/>
              <a:gd name="T10" fmla="*/ 2147483647 w 177"/>
              <a:gd name="T11" fmla="*/ 2147483647 h 173"/>
              <a:gd name="T12" fmla="*/ 2147483647 w 177"/>
              <a:gd name="T13" fmla="*/ 2147483647 h 173"/>
              <a:gd name="T14" fmla="*/ 2147483647 w 177"/>
              <a:gd name="T15" fmla="*/ 2147483647 h 173"/>
              <a:gd name="T16" fmla="*/ 2147483647 w 177"/>
              <a:gd name="T17" fmla="*/ 2147483647 h 173"/>
              <a:gd name="T18" fmla="*/ 2147483647 w 177"/>
              <a:gd name="T19" fmla="*/ 2147483647 h 173"/>
              <a:gd name="T20" fmla="*/ 2147483647 w 177"/>
              <a:gd name="T21" fmla="*/ 2147483647 h 173"/>
              <a:gd name="T22" fmla="*/ 2147483647 w 177"/>
              <a:gd name="T23" fmla="*/ 2147483647 h 173"/>
              <a:gd name="T24" fmla="*/ 2147483647 w 177"/>
              <a:gd name="T25" fmla="*/ 2147483647 h 173"/>
              <a:gd name="T26" fmla="*/ 2147483647 w 177"/>
              <a:gd name="T27" fmla="*/ 2147483647 h 173"/>
              <a:gd name="T28" fmla="*/ 2147483647 w 177"/>
              <a:gd name="T29" fmla="*/ 2147483647 h 173"/>
              <a:gd name="T30" fmla="*/ 2147483647 w 177"/>
              <a:gd name="T31" fmla="*/ 2147483647 h 173"/>
              <a:gd name="T32" fmla="*/ 2147483647 w 177"/>
              <a:gd name="T33" fmla="*/ 2147483647 h 173"/>
              <a:gd name="T34" fmla="*/ 0 w 177"/>
              <a:gd name="T35" fmla="*/ 2147483647 h 173"/>
              <a:gd name="T36" fmla="*/ 2147483647 w 177"/>
              <a:gd name="T37" fmla="*/ 2147483647 h 173"/>
              <a:gd name="T38" fmla="*/ 2147483647 w 177"/>
              <a:gd name="T39" fmla="*/ 2147483647 h 173"/>
              <a:gd name="T40" fmla="*/ 2147483647 w 177"/>
              <a:gd name="T41" fmla="*/ 2147483647 h 173"/>
              <a:gd name="T42" fmla="*/ 2147483647 w 177"/>
              <a:gd name="T43" fmla="*/ 2147483647 h 173"/>
              <a:gd name="T44" fmla="*/ 2147483647 w 177"/>
              <a:gd name="T45" fmla="*/ 2147483647 h 173"/>
              <a:gd name="T46" fmla="*/ 2147483647 w 177"/>
              <a:gd name="T47" fmla="*/ 2147483647 h 173"/>
              <a:gd name="T48" fmla="*/ 2147483647 w 177"/>
              <a:gd name="T49" fmla="*/ 2147483647 h 173"/>
              <a:gd name="T50" fmla="*/ 2147483647 w 177"/>
              <a:gd name="T51" fmla="*/ 2147483647 h 173"/>
              <a:gd name="T52" fmla="*/ 2147483647 w 177"/>
              <a:gd name="T53" fmla="*/ 2147483647 h 173"/>
              <a:gd name="T54" fmla="*/ 2147483647 w 177"/>
              <a:gd name="T55" fmla="*/ 2147483647 h 173"/>
              <a:gd name="T56" fmla="*/ 2147483647 w 177"/>
              <a:gd name="T57" fmla="*/ 2147483647 h 173"/>
              <a:gd name="T58" fmla="*/ 2147483647 w 177"/>
              <a:gd name="T59" fmla="*/ 2147483647 h 173"/>
              <a:gd name="T60" fmla="*/ 2147483647 w 177"/>
              <a:gd name="T61" fmla="*/ 2147483647 h 173"/>
              <a:gd name="T62" fmla="*/ 2147483647 w 177"/>
              <a:gd name="T63" fmla="*/ 2147483647 h 173"/>
              <a:gd name="T64" fmla="*/ 2147483647 w 177"/>
              <a:gd name="T65" fmla="*/ 2147483647 h 173"/>
              <a:gd name="T66" fmla="*/ 2147483647 w 177"/>
              <a:gd name="T67" fmla="*/ 2147483647 h 173"/>
              <a:gd name="T68" fmla="*/ 2147483647 w 177"/>
              <a:gd name="T69" fmla="*/ 2147483647 h 173"/>
              <a:gd name="T70" fmla="*/ 2147483647 w 177"/>
              <a:gd name="T71" fmla="*/ 2147483647 h 173"/>
              <a:gd name="T72" fmla="*/ 2147483647 w 177"/>
              <a:gd name="T73" fmla="*/ 2147483647 h 173"/>
              <a:gd name="T74" fmla="*/ 2147483647 w 177"/>
              <a:gd name="T75" fmla="*/ 2147483647 h 173"/>
              <a:gd name="T76" fmla="*/ 2147483647 w 177"/>
              <a:gd name="T77" fmla="*/ 2147483647 h 173"/>
              <a:gd name="T78" fmla="*/ 2147483647 w 177"/>
              <a:gd name="T79" fmla="*/ 2147483647 h 173"/>
              <a:gd name="T80" fmla="*/ 2147483647 w 177"/>
              <a:gd name="T81" fmla="*/ 2147483647 h 173"/>
              <a:gd name="T82" fmla="*/ 2147483647 w 177"/>
              <a:gd name="T83" fmla="*/ 2147483647 h 173"/>
              <a:gd name="T84" fmla="*/ 2147483647 w 177"/>
              <a:gd name="T85" fmla="*/ 2147483647 h 173"/>
              <a:gd name="T86" fmla="*/ 2147483647 w 177"/>
              <a:gd name="T87" fmla="*/ 2147483647 h 1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7"/>
              <a:gd name="T133" fmla="*/ 0 h 173"/>
              <a:gd name="T134" fmla="*/ 177 w 177"/>
              <a:gd name="T135" fmla="*/ 173 h 17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7" h="173">
                <a:moveTo>
                  <a:pt x="161" y="173"/>
                </a:moveTo>
                <a:lnTo>
                  <a:pt x="159" y="171"/>
                </a:lnTo>
                <a:lnTo>
                  <a:pt x="153" y="171"/>
                </a:lnTo>
                <a:lnTo>
                  <a:pt x="147" y="170"/>
                </a:lnTo>
                <a:lnTo>
                  <a:pt x="141" y="171"/>
                </a:lnTo>
                <a:lnTo>
                  <a:pt x="135" y="169"/>
                </a:lnTo>
                <a:lnTo>
                  <a:pt x="126" y="167"/>
                </a:lnTo>
                <a:lnTo>
                  <a:pt x="122" y="164"/>
                </a:lnTo>
                <a:lnTo>
                  <a:pt x="121" y="160"/>
                </a:lnTo>
                <a:lnTo>
                  <a:pt x="120" y="153"/>
                </a:lnTo>
                <a:lnTo>
                  <a:pt x="116" y="150"/>
                </a:lnTo>
                <a:lnTo>
                  <a:pt x="114" y="150"/>
                </a:lnTo>
                <a:lnTo>
                  <a:pt x="108" y="156"/>
                </a:lnTo>
                <a:lnTo>
                  <a:pt x="90" y="155"/>
                </a:lnTo>
                <a:lnTo>
                  <a:pt x="87" y="153"/>
                </a:lnTo>
                <a:lnTo>
                  <a:pt x="83" y="152"/>
                </a:lnTo>
                <a:lnTo>
                  <a:pt x="77" y="145"/>
                </a:lnTo>
                <a:lnTo>
                  <a:pt x="73" y="144"/>
                </a:lnTo>
                <a:lnTo>
                  <a:pt x="66" y="139"/>
                </a:lnTo>
                <a:lnTo>
                  <a:pt x="65" y="134"/>
                </a:lnTo>
                <a:lnTo>
                  <a:pt x="63" y="129"/>
                </a:lnTo>
                <a:lnTo>
                  <a:pt x="57" y="122"/>
                </a:lnTo>
                <a:lnTo>
                  <a:pt x="56" y="117"/>
                </a:lnTo>
                <a:lnTo>
                  <a:pt x="45" y="116"/>
                </a:lnTo>
                <a:lnTo>
                  <a:pt x="40" y="118"/>
                </a:lnTo>
                <a:lnTo>
                  <a:pt x="35" y="110"/>
                </a:lnTo>
                <a:lnTo>
                  <a:pt x="35" y="98"/>
                </a:lnTo>
                <a:lnTo>
                  <a:pt x="28" y="87"/>
                </a:lnTo>
                <a:lnTo>
                  <a:pt x="21" y="85"/>
                </a:lnTo>
                <a:lnTo>
                  <a:pt x="11" y="71"/>
                </a:lnTo>
                <a:lnTo>
                  <a:pt x="20" y="51"/>
                </a:lnTo>
                <a:lnTo>
                  <a:pt x="17" y="47"/>
                </a:lnTo>
                <a:lnTo>
                  <a:pt x="12" y="47"/>
                </a:lnTo>
                <a:lnTo>
                  <a:pt x="4" y="32"/>
                </a:lnTo>
                <a:lnTo>
                  <a:pt x="5" y="24"/>
                </a:lnTo>
                <a:lnTo>
                  <a:pt x="0" y="4"/>
                </a:lnTo>
                <a:lnTo>
                  <a:pt x="4" y="0"/>
                </a:lnTo>
                <a:lnTo>
                  <a:pt x="15" y="8"/>
                </a:lnTo>
                <a:lnTo>
                  <a:pt x="26" y="5"/>
                </a:lnTo>
                <a:lnTo>
                  <a:pt x="37" y="1"/>
                </a:lnTo>
                <a:lnTo>
                  <a:pt x="38" y="4"/>
                </a:lnTo>
                <a:lnTo>
                  <a:pt x="37" y="14"/>
                </a:lnTo>
                <a:lnTo>
                  <a:pt x="43" y="19"/>
                </a:lnTo>
                <a:lnTo>
                  <a:pt x="45" y="22"/>
                </a:lnTo>
                <a:lnTo>
                  <a:pt x="47" y="24"/>
                </a:lnTo>
                <a:lnTo>
                  <a:pt x="48" y="25"/>
                </a:lnTo>
                <a:lnTo>
                  <a:pt x="52" y="27"/>
                </a:lnTo>
                <a:lnTo>
                  <a:pt x="55" y="28"/>
                </a:lnTo>
                <a:lnTo>
                  <a:pt x="56" y="30"/>
                </a:lnTo>
                <a:lnTo>
                  <a:pt x="56" y="31"/>
                </a:lnTo>
                <a:lnTo>
                  <a:pt x="59" y="34"/>
                </a:lnTo>
                <a:lnTo>
                  <a:pt x="62" y="37"/>
                </a:lnTo>
                <a:lnTo>
                  <a:pt x="65" y="39"/>
                </a:lnTo>
                <a:lnTo>
                  <a:pt x="69" y="39"/>
                </a:lnTo>
                <a:lnTo>
                  <a:pt x="73" y="39"/>
                </a:lnTo>
                <a:lnTo>
                  <a:pt x="77" y="38"/>
                </a:lnTo>
                <a:lnTo>
                  <a:pt x="81" y="37"/>
                </a:lnTo>
                <a:lnTo>
                  <a:pt x="84" y="37"/>
                </a:lnTo>
                <a:lnTo>
                  <a:pt x="87" y="37"/>
                </a:lnTo>
                <a:lnTo>
                  <a:pt x="89" y="37"/>
                </a:lnTo>
                <a:lnTo>
                  <a:pt x="91" y="36"/>
                </a:lnTo>
                <a:lnTo>
                  <a:pt x="92" y="35"/>
                </a:lnTo>
                <a:lnTo>
                  <a:pt x="93" y="34"/>
                </a:lnTo>
                <a:lnTo>
                  <a:pt x="93" y="27"/>
                </a:lnTo>
                <a:lnTo>
                  <a:pt x="103" y="29"/>
                </a:lnTo>
                <a:lnTo>
                  <a:pt x="108" y="19"/>
                </a:lnTo>
                <a:lnTo>
                  <a:pt x="130" y="21"/>
                </a:lnTo>
                <a:lnTo>
                  <a:pt x="133" y="25"/>
                </a:lnTo>
                <a:lnTo>
                  <a:pt x="140" y="26"/>
                </a:lnTo>
                <a:lnTo>
                  <a:pt x="157" y="39"/>
                </a:lnTo>
                <a:lnTo>
                  <a:pt x="159" y="49"/>
                </a:lnTo>
                <a:lnTo>
                  <a:pt x="159" y="59"/>
                </a:lnTo>
                <a:lnTo>
                  <a:pt x="152" y="69"/>
                </a:lnTo>
                <a:lnTo>
                  <a:pt x="154" y="86"/>
                </a:lnTo>
                <a:lnTo>
                  <a:pt x="154" y="95"/>
                </a:lnTo>
                <a:lnTo>
                  <a:pt x="156" y="101"/>
                </a:lnTo>
                <a:lnTo>
                  <a:pt x="160" y="98"/>
                </a:lnTo>
                <a:lnTo>
                  <a:pt x="164" y="104"/>
                </a:lnTo>
                <a:lnTo>
                  <a:pt x="159" y="113"/>
                </a:lnTo>
                <a:lnTo>
                  <a:pt x="156" y="120"/>
                </a:lnTo>
                <a:lnTo>
                  <a:pt x="156" y="127"/>
                </a:lnTo>
                <a:lnTo>
                  <a:pt x="172" y="142"/>
                </a:lnTo>
                <a:lnTo>
                  <a:pt x="171" y="149"/>
                </a:lnTo>
                <a:lnTo>
                  <a:pt x="177" y="150"/>
                </a:lnTo>
                <a:lnTo>
                  <a:pt x="177" y="157"/>
                </a:lnTo>
                <a:lnTo>
                  <a:pt x="165" y="163"/>
                </a:lnTo>
                <a:lnTo>
                  <a:pt x="164" y="172"/>
                </a:lnTo>
                <a:lnTo>
                  <a:pt x="161" y="17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3" name="Freeform 778"/>
          <p:cNvSpPr>
            <a:spLocks/>
          </p:cNvSpPr>
          <p:nvPr/>
        </p:nvSpPr>
        <p:spPr bwMode="gray">
          <a:xfrm>
            <a:off x="5951508" y="2535458"/>
            <a:ext cx="286846" cy="207063"/>
          </a:xfrm>
          <a:custGeom>
            <a:avLst/>
            <a:gdLst>
              <a:gd name="T0" fmla="*/ 2147483647 w 157"/>
              <a:gd name="T1" fmla="*/ 2147483647 h 114"/>
              <a:gd name="T2" fmla="*/ 2147483647 w 157"/>
              <a:gd name="T3" fmla="*/ 2147483647 h 114"/>
              <a:gd name="T4" fmla="*/ 2147483647 w 157"/>
              <a:gd name="T5" fmla="*/ 2147483647 h 114"/>
              <a:gd name="T6" fmla="*/ 2147483647 w 157"/>
              <a:gd name="T7" fmla="*/ 2147483647 h 114"/>
              <a:gd name="T8" fmla="*/ 2147483647 w 157"/>
              <a:gd name="T9" fmla="*/ 2147483647 h 114"/>
              <a:gd name="T10" fmla="*/ 2147483647 w 157"/>
              <a:gd name="T11" fmla="*/ 2147483647 h 114"/>
              <a:gd name="T12" fmla="*/ 2147483647 w 157"/>
              <a:gd name="T13" fmla="*/ 2147483647 h 114"/>
              <a:gd name="T14" fmla="*/ 2147483647 w 157"/>
              <a:gd name="T15" fmla="*/ 2147483647 h 114"/>
              <a:gd name="T16" fmla="*/ 2147483647 w 157"/>
              <a:gd name="T17" fmla="*/ 2147483647 h 114"/>
              <a:gd name="T18" fmla="*/ 2147483647 w 157"/>
              <a:gd name="T19" fmla="*/ 2147483647 h 114"/>
              <a:gd name="T20" fmla="*/ 2147483647 w 157"/>
              <a:gd name="T21" fmla="*/ 2147483647 h 114"/>
              <a:gd name="T22" fmla="*/ 2147483647 w 157"/>
              <a:gd name="T23" fmla="*/ 2147483647 h 114"/>
              <a:gd name="T24" fmla="*/ 2147483647 w 157"/>
              <a:gd name="T25" fmla="*/ 2147483647 h 114"/>
              <a:gd name="T26" fmla="*/ 2147483647 w 157"/>
              <a:gd name="T27" fmla="*/ 2147483647 h 114"/>
              <a:gd name="T28" fmla="*/ 2147483647 w 157"/>
              <a:gd name="T29" fmla="*/ 2147483647 h 114"/>
              <a:gd name="T30" fmla="*/ 2147483647 w 157"/>
              <a:gd name="T31" fmla="*/ 2147483647 h 114"/>
              <a:gd name="T32" fmla="*/ 2147483647 w 157"/>
              <a:gd name="T33" fmla="*/ 2147483647 h 114"/>
              <a:gd name="T34" fmla="*/ 2147483647 w 157"/>
              <a:gd name="T35" fmla="*/ 2147483647 h 114"/>
              <a:gd name="T36" fmla="*/ 2147483647 w 157"/>
              <a:gd name="T37" fmla="*/ 2147483647 h 114"/>
              <a:gd name="T38" fmla="*/ 2147483647 w 157"/>
              <a:gd name="T39" fmla="*/ 2147483647 h 114"/>
              <a:gd name="T40" fmla="*/ 2147483647 w 157"/>
              <a:gd name="T41" fmla="*/ 2147483647 h 114"/>
              <a:gd name="T42" fmla="*/ 0 w 157"/>
              <a:gd name="T43" fmla="*/ 2147483647 h 114"/>
              <a:gd name="T44" fmla="*/ 2147483647 w 157"/>
              <a:gd name="T45" fmla="*/ 0 h 114"/>
              <a:gd name="T46" fmla="*/ 2147483647 w 157"/>
              <a:gd name="T47" fmla="*/ 2147483647 h 114"/>
              <a:gd name="T48" fmla="*/ 2147483647 w 157"/>
              <a:gd name="T49" fmla="*/ 2147483647 h 114"/>
              <a:gd name="T50" fmla="*/ 2147483647 w 157"/>
              <a:gd name="T51" fmla="*/ 2147483647 h 114"/>
              <a:gd name="T52" fmla="*/ 2147483647 w 157"/>
              <a:gd name="T53" fmla="*/ 2147483647 h 114"/>
              <a:gd name="T54" fmla="*/ 2147483647 w 157"/>
              <a:gd name="T55" fmla="*/ 2147483647 h 114"/>
              <a:gd name="T56" fmla="*/ 2147483647 w 157"/>
              <a:gd name="T57" fmla="*/ 2147483647 h 114"/>
              <a:gd name="T58" fmla="*/ 2147483647 w 157"/>
              <a:gd name="T59" fmla="*/ 2147483647 h 114"/>
              <a:gd name="T60" fmla="*/ 2147483647 w 157"/>
              <a:gd name="T61" fmla="*/ 2147483647 h 114"/>
              <a:gd name="T62" fmla="*/ 2147483647 w 157"/>
              <a:gd name="T63" fmla="*/ 2147483647 h 114"/>
              <a:gd name="T64" fmla="*/ 2147483647 w 157"/>
              <a:gd name="T65" fmla="*/ 2147483647 h 114"/>
              <a:gd name="T66" fmla="*/ 2147483647 w 157"/>
              <a:gd name="T67" fmla="*/ 2147483647 h 114"/>
              <a:gd name="T68" fmla="*/ 2147483647 w 157"/>
              <a:gd name="T69" fmla="*/ 2147483647 h 114"/>
              <a:gd name="T70" fmla="*/ 2147483647 w 157"/>
              <a:gd name="T71" fmla="*/ 2147483647 h 114"/>
              <a:gd name="T72" fmla="*/ 2147483647 w 157"/>
              <a:gd name="T73" fmla="*/ 2147483647 h 114"/>
              <a:gd name="T74" fmla="*/ 2147483647 w 157"/>
              <a:gd name="T75" fmla="*/ 2147483647 h 114"/>
              <a:gd name="T76" fmla="*/ 2147483647 w 157"/>
              <a:gd name="T77" fmla="*/ 2147483647 h 114"/>
              <a:gd name="T78" fmla="*/ 2147483647 w 157"/>
              <a:gd name="T79" fmla="*/ 2147483647 h 114"/>
              <a:gd name="T80" fmla="*/ 2147483647 w 157"/>
              <a:gd name="T81" fmla="*/ 2147483647 h 114"/>
              <a:gd name="T82" fmla="*/ 2147483647 w 157"/>
              <a:gd name="T83" fmla="*/ 2147483647 h 114"/>
              <a:gd name="T84" fmla="*/ 2147483647 w 157"/>
              <a:gd name="T85" fmla="*/ 2147483647 h 114"/>
              <a:gd name="T86" fmla="*/ 2147483647 w 157"/>
              <a:gd name="T87" fmla="*/ 2147483647 h 114"/>
              <a:gd name="T88" fmla="*/ 2147483647 w 157"/>
              <a:gd name="T89" fmla="*/ 2147483647 h 114"/>
              <a:gd name="T90" fmla="*/ 2147483647 w 157"/>
              <a:gd name="T91" fmla="*/ 2147483647 h 114"/>
              <a:gd name="T92" fmla="*/ 2147483647 w 157"/>
              <a:gd name="T93" fmla="*/ 2147483647 h 114"/>
              <a:gd name="T94" fmla="*/ 2147483647 w 157"/>
              <a:gd name="T95" fmla="*/ 2147483647 h 114"/>
              <a:gd name="T96" fmla="*/ 2147483647 w 157"/>
              <a:gd name="T97" fmla="*/ 2147483647 h 114"/>
              <a:gd name="T98" fmla="*/ 2147483647 w 157"/>
              <a:gd name="T99" fmla="*/ 2147483647 h 114"/>
              <a:gd name="T100" fmla="*/ 2147483647 w 157"/>
              <a:gd name="T101" fmla="*/ 2147483647 h 114"/>
              <a:gd name="T102" fmla="*/ 2147483647 w 157"/>
              <a:gd name="T103" fmla="*/ 2147483647 h 114"/>
              <a:gd name="T104" fmla="*/ 2147483647 w 157"/>
              <a:gd name="T105" fmla="*/ 2147483647 h 114"/>
              <a:gd name="T106" fmla="*/ 2147483647 w 157"/>
              <a:gd name="T107" fmla="*/ 2147483647 h 114"/>
              <a:gd name="T108" fmla="*/ 2147483647 w 157"/>
              <a:gd name="T109" fmla="*/ 2147483647 h 114"/>
              <a:gd name="T110" fmla="*/ 2147483647 w 157"/>
              <a:gd name="T111" fmla="*/ 2147483647 h 114"/>
              <a:gd name="T112" fmla="*/ 2147483647 w 157"/>
              <a:gd name="T113" fmla="*/ 2147483647 h 114"/>
              <a:gd name="T114" fmla="*/ 2147483647 w 157"/>
              <a:gd name="T115" fmla="*/ 2147483647 h 114"/>
              <a:gd name="T116" fmla="*/ 2147483647 w 157"/>
              <a:gd name="T117" fmla="*/ 2147483647 h 114"/>
              <a:gd name="T118" fmla="*/ 2147483647 w 157"/>
              <a:gd name="T119" fmla="*/ 2147483647 h 114"/>
              <a:gd name="T120" fmla="*/ 2147483647 w 157"/>
              <a:gd name="T121" fmla="*/ 2147483647 h 1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7"/>
              <a:gd name="T184" fmla="*/ 0 h 114"/>
              <a:gd name="T185" fmla="*/ 157 w 157"/>
              <a:gd name="T186" fmla="*/ 114 h 1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7" h="114">
                <a:moveTo>
                  <a:pt x="114" y="114"/>
                </a:moveTo>
                <a:lnTo>
                  <a:pt x="101" y="111"/>
                </a:lnTo>
                <a:lnTo>
                  <a:pt x="97" y="105"/>
                </a:lnTo>
                <a:lnTo>
                  <a:pt x="91" y="104"/>
                </a:lnTo>
                <a:lnTo>
                  <a:pt x="83" y="99"/>
                </a:lnTo>
                <a:lnTo>
                  <a:pt x="74" y="95"/>
                </a:lnTo>
                <a:lnTo>
                  <a:pt x="67" y="85"/>
                </a:lnTo>
                <a:lnTo>
                  <a:pt x="63" y="72"/>
                </a:lnTo>
                <a:lnTo>
                  <a:pt x="58" y="65"/>
                </a:lnTo>
                <a:lnTo>
                  <a:pt x="52" y="63"/>
                </a:lnTo>
                <a:lnTo>
                  <a:pt x="39" y="57"/>
                </a:lnTo>
                <a:lnTo>
                  <a:pt x="40" y="53"/>
                </a:lnTo>
                <a:lnTo>
                  <a:pt x="39" y="47"/>
                </a:lnTo>
                <a:lnTo>
                  <a:pt x="37" y="43"/>
                </a:lnTo>
                <a:lnTo>
                  <a:pt x="31" y="41"/>
                </a:lnTo>
                <a:lnTo>
                  <a:pt x="28" y="41"/>
                </a:lnTo>
                <a:lnTo>
                  <a:pt x="27" y="43"/>
                </a:lnTo>
                <a:lnTo>
                  <a:pt x="25" y="43"/>
                </a:lnTo>
                <a:lnTo>
                  <a:pt x="19" y="46"/>
                </a:lnTo>
                <a:lnTo>
                  <a:pt x="16" y="57"/>
                </a:lnTo>
                <a:lnTo>
                  <a:pt x="1" y="54"/>
                </a:lnTo>
                <a:lnTo>
                  <a:pt x="0" y="15"/>
                </a:lnTo>
                <a:lnTo>
                  <a:pt x="26" y="0"/>
                </a:lnTo>
                <a:lnTo>
                  <a:pt x="52" y="19"/>
                </a:lnTo>
                <a:lnTo>
                  <a:pt x="59" y="28"/>
                </a:lnTo>
                <a:lnTo>
                  <a:pt x="65" y="27"/>
                </a:lnTo>
                <a:lnTo>
                  <a:pt x="74" y="28"/>
                </a:lnTo>
                <a:lnTo>
                  <a:pt x="78" y="27"/>
                </a:lnTo>
                <a:lnTo>
                  <a:pt x="86" y="32"/>
                </a:lnTo>
                <a:lnTo>
                  <a:pt x="90" y="43"/>
                </a:lnTo>
                <a:lnTo>
                  <a:pt x="96" y="41"/>
                </a:lnTo>
                <a:lnTo>
                  <a:pt x="102" y="59"/>
                </a:lnTo>
                <a:lnTo>
                  <a:pt x="105" y="60"/>
                </a:lnTo>
                <a:lnTo>
                  <a:pt x="111" y="66"/>
                </a:lnTo>
                <a:lnTo>
                  <a:pt x="114" y="65"/>
                </a:lnTo>
                <a:lnTo>
                  <a:pt x="118" y="62"/>
                </a:lnTo>
                <a:lnTo>
                  <a:pt x="123" y="60"/>
                </a:lnTo>
                <a:lnTo>
                  <a:pt x="124" y="54"/>
                </a:lnTo>
                <a:lnTo>
                  <a:pt x="130" y="47"/>
                </a:lnTo>
                <a:lnTo>
                  <a:pt x="142" y="44"/>
                </a:lnTo>
                <a:lnTo>
                  <a:pt x="140" y="51"/>
                </a:lnTo>
                <a:lnTo>
                  <a:pt x="134" y="51"/>
                </a:lnTo>
                <a:lnTo>
                  <a:pt x="130" y="55"/>
                </a:lnTo>
                <a:lnTo>
                  <a:pt x="137" y="56"/>
                </a:lnTo>
                <a:lnTo>
                  <a:pt x="147" y="57"/>
                </a:lnTo>
                <a:lnTo>
                  <a:pt x="150" y="63"/>
                </a:lnTo>
                <a:lnTo>
                  <a:pt x="157" y="64"/>
                </a:lnTo>
                <a:lnTo>
                  <a:pt x="157" y="69"/>
                </a:lnTo>
                <a:lnTo>
                  <a:pt x="148" y="75"/>
                </a:lnTo>
                <a:lnTo>
                  <a:pt x="138" y="77"/>
                </a:lnTo>
                <a:lnTo>
                  <a:pt x="139" y="71"/>
                </a:lnTo>
                <a:lnTo>
                  <a:pt x="144" y="67"/>
                </a:lnTo>
                <a:lnTo>
                  <a:pt x="136" y="64"/>
                </a:lnTo>
                <a:lnTo>
                  <a:pt x="126" y="68"/>
                </a:lnTo>
                <a:lnTo>
                  <a:pt x="125" y="77"/>
                </a:lnTo>
                <a:lnTo>
                  <a:pt x="118" y="79"/>
                </a:lnTo>
                <a:lnTo>
                  <a:pt x="111" y="81"/>
                </a:lnTo>
                <a:lnTo>
                  <a:pt x="114" y="93"/>
                </a:lnTo>
                <a:lnTo>
                  <a:pt x="117" y="97"/>
                </a:lnTo>
                <a:lnTo>
                  <a:pt x="115" y="105"/>
                </a:lnTo>
                <a:lnTo>
                  <a:pt x="114" y="11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4" name="Freeform 779"/>
          <p:cNvSpPr>
            <a:spLocks/>
          </p:cNvSpPr>
          <p:nvPr/>
        </p:nvSpPr>
        <p:spPr bwMode="gray">
          <a:xfrm>
            <a:off x="5902533" y="2609608"/>
            <a:ext cx="233674" cy="180480"/>
          </a:xfrm>
          <a:custGeom>
            <a:avLst/>
            <a:gdLst>
              <a:gd name="T0" fmla="*/ 2147483647 w 128"/>
              <a:gd name="T1" fmla="*/ 2147483647 h 99"/>
              <a:gd name="T2" fmla="*/ 2147483647 w 128"/>
              <a:gd name="T3" fmla="*/ 2147483647 h 99"/>
              <a:gd name="T4" fmla="*/ 2147483647 w 128"/>
              <a:gd name="T5" fmla="*/ 0 h 99"/>
              <a:gd name="T6" fmla="*/ 2147483647 w 128"/>
              <a:gd name="T7" fmla="*/ 2147483647 h 99"/>
              <a:gd name="T8" fmla="*/ 2147483647 w 128"/>
              <a:gd name="T9" fmla="*/ 2147483647 h 99"/>
              <a:gd name="T10" fmla="*/ 2147483647 w 128"/>
              <a:gd name="T11" fmla="*/ 2147483647 h 99"/>
              <a:gd name="T12" fmla="*/ 2147483647 w 128"/>
              <a:gd name="T13" fmla="*/ 2147483647 h 99"/>
              <a:gd name="T14" fmla="*/ 2147483647 w 128"/>
              <a:gd name="T15" fmla="*/ 2147483647 h 99"/>
              <a:gd name="T16" fmla="*/ 2147483647 w 128"/>
              <a:gd name="T17" fmla="*/ 2147483647 h 99"/>
              <a:gd name="T18" fmla="*/ 2147483647 w 128"/>
              <a:gd name="T19" fmla="*/ 2147483647 h 99"/>
              <a:gd name="T20" fmla="*/ 2147483647 w 128"/>
              <a:gd name="T21" fmla="*/ 2147483647 h 99"/>
              <a:gd name="T22" fmla="*/ 2147483647 w 128"/>
              <a:gd name="T23" fmla="*/ 2147483647 h 99"/>
              <a:gd name="T24" fmla="*/ 2147483647 w 128"/>
              <a:gd name="T25" fmla="*/ 2147483647 h 99"/>
              <a:gd name="T26" fmla="*/ 2147483647 w 128"/>
              <a:gd name="T27" fmla="*/ 2147483647 h 99"/>
              <a:gd name="T28" fmla="*/ 2147483647 w 128"/>
              <a:gd name="T29" fmla="*/ 2147483647 h 99"/>
              <a:gd name="T30" fmla="*/ 2147483647 w 128"/>
              <a:gd name="T31" fmla="*/ 2147483647 h 99"/>
              <a:gd name="T32" fmla="*/ 2147483647 w 128"/>
              <a:gd name="T33" fmla="*/ 2147483647 h 99"/>
              <a:gd name="T34" fmla="*/ 2147483647 w 128"/>
              <a:gd name="T35" fmla="*/ 2147483647 h 99"/>
              <a:gd name="T36" fmla="*/ 2147483647 w 128"/>
              <a:gd name="T37" fmla="*/ 2147483647 h 99"/>
              <a:gd name="T38" fmla="*/ 2147483647 w 128"/>
              <a:gd name="T39" fmla="*/ 2147483647 h 99"/>
              <a:gd name="T40" fmla="*/ 2147483647 w 128"/>
              <a:gd name="T41" fmla="*/ 2147483647 h 99"/>
              <a:gd name="T42" fmla="*/ 2147483647 w 128"/>
              <a:gd name="T43" fmla="*/ 2147483647 h 99"/>
              <a:gd name="T44" fmla="*/ 2147483647 w 128"/>
              <a:gd name="T45" fmla="*/ 2147483647 h 99"/>
              <a:gd name="T46" fmla="*/ 2147483647 w 128"/>
              <a:gd name="T47" fmla="*/ 2147483647 h 99"/>
              <a:gd name="T48" fmla="*/ 2147483647 w 128"/>
              <a:gd name="T49" fmla="*/ 2147483647 h 99"/>
              <a:gd name="T50" fmla="*/ 2147483647 w 128"/>
              <a:gd name="T51" fmla="*/ 2147483647 h 99"/>
              <a:gd name="T52" fmla="*/ 2147483647 w 128"/>
              <a:gd name="T53" fmla="*/ 2147483647 h 99"/>
              <a:gd name="T54" fmla="*/ 2147483647 w 128"/>
              <a:gd name="T55" fmla="*/ 2147483647 h 99"/>
              <a:gd name="T56" fmla="*/ 2147483647 w 128"/>
              <a:gd name="T57" fmla="*/ 2147483647 h 99"/>
              <a:gd name="T58" fmla="*/ 2147483647 w 128"/>
              <a:gd name="T59" fmla="*/ 2147483647 h 99"/>
              <a:gd name="T60" fmla="*/ 2147483647 w 128"/>
              <a:gd name="T61" fmla="*/ 2147483647 h 99"/>
              <a:gd name="T62" fmla="*/ 2147483647 w 128"/>
              <a:gd name="T63" fmla="*/ 2147483647 h 99"/>
              <a:gd name="T64" fmla="*/ 2147483647 w 128"/>
              <a:gd name="T65" fmla="*/ 2147483647 h 99"/>
              <a:gd name="T66" fmla="*/ 2147483647 w 128"/>
              <a:gd name="T67" fmla="*/ 2147483647 h 99"/>
              <a:gd name="T68" fmla="*/ 2147483647 w 128"/>
              <a:gd name="T69" fmla="*/ 2147483647 h 99"/>
              <a:gd name="T70" fmla="*/ 0 w 128"/>
              <a:gd name="T71" fmla="*/ 2147483647 h 99"/>
              <a:gd name="T72" fmla="*/ 2147483647 w 128"/>
              <a:gd name="T73" fmla="*/ 2147483647 h 99"/>
              <a:gd name="T74" fmla="*/ 2147483647 w 128"/>
              <a:gd name="T75" fmla="*/ 2147483647 h 99"/>
              <a:gd name="T76" fmla="*/ 2147483647 w 128"/>
              <a:gd name="T77" fmla="*/ 2147483647 h 9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8"/>
              <a:gd name="T118" fmla="*/ 0 h 99"/>
              <a:gd name="T119" fmla="*/ 128 w 128"/>
              <a:gd name="T120" fmla="*/ 99 h 9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8" h="99">
                <a:moveTo>
                  <a:pt x="28" y="13"/>
                </a:moveTo>
                <a:lnTo>
                  <a:pt x="44" y="16"/>
                </a:lnTo>
                <a:lnTo>
                  <a:pt x="46" y="5"/>
                </a:lnTo>
                <a:lnTo>
                  <a:pt x="52" y="2"/>
                </a:lnTo>
                <a:lnTo>
                  <a:pt x="54" y="2"/>
                </a:lnTo>
                <a:lnTo>
                  <a:pt x="55" y="0"/>
                </a:lnTo>
                <a:lnTo>
                  <a:pt x="58" y="0"/>
                </a:lnTo>
                <a:lnTo>
                  <a:pt x="64" y="3"/>
                </a:lnTo>
                <a:lnTo>
                  <a:pt x="66" y="6"/>
                </a:lnTo>
                <a:lnTo>
                  <a:pt x="67" y="12"/>
                </a:lnTo>
                <a:lnTo>
                  <a:pt x="66" y="16"/>
                </a:lnTo>
                <a:lnTo>
                  <a:pt x="79" y="22"/>
                </a:lnTo>
                <a:lnTo>
                  <a:pt x="85" y="24"/>
                </a:lnTo>
                <a:lnTo>
                  <a:pt x="91" y="31"/>
                </a:lnTo>
                <a:lnTo>
                  <a:pt x="94" y="45"/>
                </a:lnTo>
                <a:lnTo>
                  <a:pt x="101" y="54"/>
                </a:lnTo>
                <a:lnTo>
                  <a:pt x="110" y="58"/>
                </a:lnTo>
                <a:lnTo>
                  <a:pt x="118" y="63"/>
                </a:lnTo>
                <a:lnTo>
                  <a:pt x="124" y="64"/>
                </a:lnTo>
                <a:lnTo>
                  <a:pt x="128" y="70"/>
                </a:lnTo>
                <a:lnTo>
                  <a:pt x="117" y="71"/>
                </a:lnTo>
                <a:lnTo>
                  <a:pt x="113" y="81"/>
                </a:lnTo>
                <a:lnTo>
                  <a:pt x="95" y="92"/>
                </a:lnTo>
                <a:lnTo>
                  <a:pt x="93" y="99"/>
                </a:lnTo>
                <a:lnTo>
                  <a:pt x="88" y="94"/>
                </a:lnTo>
                <a:lnTo>
                  <a:pt x="80" y="92"/>
                </a:lnTo>
                <a:lnTo>
                  <a:pt x="78" y="82"/>
                </a:lnTo>
                <a:lnTo>
                  <a:pt x="61" y="69"/>
                </a:lnTo>
                <a:lnTo>
                  <a:pt x="54" y="68"/>
                </a:lnTo>
                <a:lnTo>
                  <a:pt x="51" y="64"/>
                </a:lnTo>
                <a:lnTo>
                  <a:pt x="29" y="62"/>
                </a:lnTo>
                <a:lnTo>
                  <a:pt x="24" y="72"/>
                </a:lnTo>
                <a:lnTo>
                  <a:pt x="14" y="70"/>
                </a:lnTo>
                <a:lnTo>
                  <a:pt x="13" y="50"/>
                </a:lnTo>
                <a:lnTo>
                  <a:pt x="12" y="48"/>
                </a:lnTo>
                <a:lnTo>
                  <a:pt x="10" y="47"/>
                </a:lnTo>
                <a:lnTo>
                  <a:pt x="9" y="45"/>
                </a:lnTo>
                <a:lnTo>
                  <a:pt x="7" y="44"/>
                </a:lnTo>
                <a:lnTo>
                  <a:pt x="7" y="43"/>
                </a:lnTo>
                <a:lnTo>
                  <a:pt x="8" y="43"/>
                </a:lnTo>
                <a:lnTo>
                  <a:pt x="10" y="43"/>
                </a:lnTo>
                <a:lnTo>
                  <a:pt x="11" y="41"/>
                </a:lnTo>
                <a:lnTo>
                  <a:pt x="10" y="40"/>
                </a:lnTo>
                <a:lnTo>
                  <a:pt x="10" y="38"/>
                </a:lnTo>
                <a:lnTo>
                  <a:pt x="9" y="36"/>
                </a:lnTo>
                <a:lnTo>
                  <a:pt x="8" y="36"/>
                </a:lnTo>
                <a:lnTo>
                  <a:pt x="7" y="35"/>
                </a:lnTo>
                <a:lnTo>
                  <a:pt x="6" y="36"/>
                </a:lnTo>
                <a:lnTo>
                  <a:pt x="4" y="36"/>
                </a:lnTo>
                <a:lnTo>
                  <a:pt x="3" y="36"/>
                </a:lnTo>
                <a:lnTo>
                  <a:pt x="3" y="35"/>
                </a:lnTo>
                <a:lnTo>
                  <a:pt x="3" y="32"/>
                </a:lnTo>
                <a:lnTo>
                  <a:pt x="4" y="30"/>
                </a:lnTo>
                <a:lnTo>
                  <a:pt x="5" y="30"/>
                </a:lnTo>
                <a:lnTo>
                  <a:pt x="9" y="30"/>
                </a:lnTo>
                <a:lnTo>
                  <a:pt x="13" y="30"/>
                </a:lnTo>
                <a:lnTo>
                  <a:pt x="17" y="28"/>
                </a:lnTo>
                <a:lnTo>
                  <a:pt x="20" y="26"/>
                </a:lnTo>
                <a:lnTo>
                  <a:pt x="21" y="24"/>
                </a:lnTo>
                <a:lnTo>
                  <a:pt x="20" y="23"/>
                </a:lnTo>
                <a:lnTo>
                  <a:pt x="19" y="21"/>
                </a:lnTo>
                <a:lnTo>
                  <a:pt x="15" y="17"/>
                </a:lnTo>
                <a:lnTo>
                  <a:pt x="14" y="14"/>
                </a:lnTo>
                <a:lnTo>
                  <a:pt x="14" y="12"/>
                </a:lnTo>
                <a:lnTo>
                  <a:pt x="13" y="11"/>
                </a:lnTo>
                <a:lnTo>
                  <a:pt x="11" y="10"/>
                </a:lnTo>
                <a:lnTo>
                  <a:pt x="9" y="9"/>
                </a:lnTo>
                <a:lnTo>
                  <a:pt x="5" y="9"/>
                </a:lnTo>
                <a:lnTo>
                  <a:pt x="3" y="10"/>
                </a:lnTo>
                <a:lnTo>
                  <a:pt x="2" y="11"/>
                </a:lnTo>
                <a:lnTo>
                  <a:pt x="1" y="14"/>
                </a:lnTo>
                <a:lnTo>
                  <a:pt x="0" y="12"/>
                </a:lnTo>
                <a:lnTo>
                  <a:pt x="1" y="9"/>
                </a:lnTo>
                <a:lnTo>
                  <a:pt x="4" y="4"/>
                </a:lnTo>
                <a:lnTo>
                  <a:pt x="8" y="4"/>
                </a:lnTo>
                <a:lnTo>
                  <a:pt x="14" y="6"/>
                </a:lnTo>
                <a:lnTo>
                  <a:pt x="20" y="14"/>
                </a:lnTo>
                <a:lnTo>
                  <a:pt x="28" y="1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5" name="Freeform 780"/>
          <p:cNvSpPr>
            <a:spLocks/>
          </p:cNvSpPr>
          <p:nvPr/>
        </p:nvSpPr>
        <p:spPr bwMode="gray">
          <a:xfrm>
            <a:off x="6364287" y="3302149"/>
            <a:ext cx="37780" cy="69954"/>
          </a:xfrm>
          <a:custGeom>
            <a:avLst/>
            <a:gdLst>
              <a:gd name="T0" fmla="*/ 2147483647 w 21"/>
              <a:gd name="T1" fmla="*/ 2147483647 h 38"/>
              <a:gd name="T2" fmla="*/ 2147483647 w 21"/>
              <a:gd name="T3" fmla="*/ 2147483647 h 38"/>
              <a:gd name="T4" fmla="*/ 2147483647 w 21"/>
              <a:gd name="T5" fmla="*/ 2147483647 h 38"/>
              <a:gd name="T6" fmla="*/ 2147483647 w 21"/>
              <a:gd name="T7" fmla="*/ 2147483647 h 38"/>
              <a:gd name="T8" fmla="*/ 2147483647 w 21"/>
              <a:gd name="T9" fmla="*/ 2147483647 h 38"/>
              <a:gd name="T10" fmla="*/ 2147483647 w 21"/>
              <a:gd name="T11" fmla="*/ 2147483647 h 38"/>
              <a:gd name="T12" fmla="*/ 2147483647 w 21"/>
              <a:gd name="T13" fmla="*/ 2147483647 h 38"/>
              <a:gd name="T14" fmla="*/ 2147483647 w 21"/>
              <a:gd name="T15" fmla="*/ 2147483647 h 38"/>
              <a:gd name="T16" fmla="*/ 2147483647 w 21"/>
              <a:gd name="T17" fmla="*/ 2147483647 h 38"/>
              <a:gd name="T18" fmla="*/ 0 w 21"/>
              <a:gd name="T19" fmla="*/ 2147483647 h 38"/>
              <a:gd name="T20" fmla="*/ 2147483647 w 21"/>
              <a:gd name="T21" fmla="*/ 2147483647 h 38"/>
              <a:gd name="T22" fmla="*/ 2147483647 w 21"/>
              <a:gd name="T23" fmla="*/ 2147483647 h 38"/>
              <a:gd name="T24" fmla="*/ 2147483647 w 21"/>
              <a:gd name="T25" fmla="*/ 0 h 38"/>
              <a:gd name="T26" fmla="*/ 2147483647 w 21"/>
              <a:gd name="T27" fmla="*/ 0 h 38"/>
              <a:gd name="T28" fmla="*/ 2147483647 w 21"/>
              <a:gd name="T29" fmla="*/ 2147483647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38"/>
              <a:gd name="T47" fmla="*/ 21 w 2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38">
                <a:moveTo>
                  <a:pt x="10" y="5"/>
                </a:moveTo>
                <a:lnTo>
                  <a:pt x="11" y="9"/>
                </a:lnTo>
                <a:lnTo>
                  <a:pt x="18" y="15"/>
                </a:lnTo>
                <a:lnTo>
                  <a:pt x="19" y="22"/>
                </a:lnTo>
                <a:lnTo>
                  <a:pt x="20" y="24"/>
                </a:lnTo>
                <a:lnTo>
                  <a:pt x="21" y="28"/>
                </a:lnTo>
                <a:lnTo>
                  <a:pt x="12" y="38"/>
                </a:lnTo>
                <a:lnTo>
                  <a:pt x="6" y="38"/>
                </a:lnTo>
                <a:lnTo>
                  <a:pt x="3" y="34"/>
                </a:lnTo>
                <a:lnTo>
                  <a:pt x="0" y="15"/>
                </a:lnTo>
                <a:lnTo>
                  <a:pt x="1" y="10"/>
                </a:lnTo>
                <a:lnTo>
                  <a:pt x="2" y="5"/>
                </a:lnTo>
                <a:lnTo>
                  <a:pt x="5" y="0"/>
                </a:lnTo>
                <a:lnTo>
                  <a:pt x="8" y="0"/>
                </a:lnTo>
                <a:lnTo>
                  <a:pt x="10" y="5"/>
                </a:lnTo>
                <a:close/>
              </a:path>
            </a:pathLst>
          </a:custGeom>
          <a:solidFill>
            <a:schemeClr val="accent5"/>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6" name="Freeform 781"/>
          <p:cNvSpPr>
            <a:spLocks/>
          </p:cNvSpPr>
          <p:nvPr/>
        </p:nvSpPr>
        <p:spPr bwMode="gray">
          <a:xfrm>
            <a:off x="6322309" y="2784494"/>
            <a:ext cx="32183" cy="55963"/>
          </a:xfrm>
          <a:custGeom>
            <a:avLst/>
            <a:gdLst>
              <a:gd name="T0" fmla="*/ 2147483647 w 18"/>
              <a:gd name="T1" fmla="*/ 2147483647 h 31"/>
              <a:gd name="T2" fmla="*/ 2147483647 w 18"/>
              <a:gd name="T3" fmla="*/ 2147483647 h 31"/>
              <a:gd name="T4" fmla="*/ 2147483647 w 18"/>
              <a:gd name="T5" fmla="*/ 2147483647 h 31"/>
              <a:gd name="T6" fmla="*/ 2147483647 w 18"/>
              <a:gd name="T7" fmla="*/ 2147483647 h 31"/>
              <a:gd name="T8" fmla="*/ 2147483647 w 18"/>
              <a:gd name="T9" fmla="*/ 2147483647 h 31"/>
              <a:gd name="T10" fmla="*/ 2147483647 w 18"/>
              <a:gd name="T11" fmla="*/ 2147483647 h 31"/>
              <a:gd name="T12" fmla="*/ 0 w 18"/>
              <a:gd name="T13" fmla="*/ 2147483647 h 31"/>
              <a:gd name="T14" fmla="*/ 2147483647 w 18"/>
              <a:gd name="T15" fmla="*/ 0 h 31"/>
              <a:gd name="T16" fmla="*/ 2147483647 w 18"/>
              <a:gd name="T17" fmla="*/ 0 h 31"/>
              <a:gd name="T18" fmla="*/ 2147483647 w 18"/>
              <a:gd name="T19" fmla="*/ 2147483647 h 31"/>
              <a:gd name="T20" fmla="*/ 2147483647 w 18"/>
              <a:gd name="T21" fmla="*/ 2147483647 h 31"/>
              <a:gd name="T22" fmla="*/ 2147483647 w 18"/>
              <a:gd name="T23" fmla="*/ 2147483647 h 31"/>
              <a:gd name="T24" fmla="*/ 2147483647 w 18"/>
              <a:gd name="T25" fmla="*/ 2147483647 h 31"/>
              <a:gd name="T26" fmla="*/ 2147483647 w 18"/>
              <a:gd name="T27" fmla="*/ 2147483647 h 31"/>
              <a:gd name="T28" fmla="*/ 2147483647 w 18"/>
              <a:gd name="T29" fmla="*/ 2147483647 h 31"/>
              <a:gd name="T30" fmla="*/ 2147483647 w 18"/>
              <a:gd name="T31" fmla="*/ 2147483647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31"/>
              <a:gd name="T50" fmla="*/ 18 w 18"/>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31">
                <a:moveTo>
                  <a:pt x="16" y="31"/>
                </a:moveTo>
                <a:lnTo>
                  <a:pt x="16" y="30"/>
                </a:lnTo>
                <a:lnTo>
                  <a:pt x="17" y="29"/>
                </a:lnTo>
                <a:lnTo>
                  <a:pt x="15" y="23"/>
                </a:lnTo>
                <a:lnTo>
                  <a:pt x="11" y="13"/>
                </a:lnTo>
                <a:lnTo>
                  <a:pt x="4" y="6"/>
                </a:lnTo>
                <a:lnTo>
                  <a:pt x="0" y="5"/>
                </a:lnTo>
                <a:lnTo>
                  <a:pt x="6" y="0"/>
                </a:lnTo>
                <a:lnTo>
                  <a:pt x="12" y="0"/>
                </a:lnTo>
                <a:lnTo>
                  <a:pt x="16" y="4"/>
                </a:lnTo>
                <a:lnTo>
                  <a:pt x="17" y="9"/>
                </a:lnTo>
                <a:lnTo>
                  <a:pt x="15" y="16"/>
                </a:lnTo>
                <a:lnTo>
                  <a:pt x="15" y="20"/>
                </a:lnTo>
                <a:lnTo>
                  <a:pt x="17" y="26"/>
                </a:lnTo>
                <a:lnTo>
                  <a:pt x="18" y="30"/>
                </a:lnTo>
                <a:lnTo>
                  <a:pt x="16" y="3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7" name="Freeform 782"/>
          <p:cNvSpPr>
            <a:spLocks/>
          </p:cNvSpPr>
          <p:nvPr/>
        </p:nvSpPr>
        <p:spPr bwMode="gray">
          <a:xfrm>
            <a:off x="6371283" y="2892222"/>
            <a:ext cx="135727" cy="83944"/>
          </a:xfrm>
          <a:custGeom>
            <a:avLst/>
            <a:gdLst>
              <a:gd name="T0" fmla="*/ 2147483647 w 74"/>
              <a:gd name="T1" fmla="*/ 2147483647 h 46"/>
              <a:gd name="T2" fmla="*/ 2147483647 w 74"/>
              <a:gd name="T3" fmla="*/ 2147483647 h 46"/>
              <a:gd name="T4" fmla="*/ 2147483647 w 74"/>
              <a:gd name="T5" fmla="*/ 2147483647 h 46"/>
              <a:gd name="T6" fmla="*/ 2147483647 w 74"/>
              <a:gd name="T7" fmla="*/ 2147483647 h 46"/>
              <a:gd name="T8" fmla="*/ 2147483647 w 74"/>
              <a:gd name="T9" fmla="*/ 2147483647 h 46"/>
              <a:gd name="T10" fmla="*/ 2147483647 w 74"/>
              <a:gd name="T11" fmla="*/ 2147483647 h 46"/>
              <a:gd name="T12" fmla="*/ 2147483647 w 74"/>
              <a:gd name="T13" fmla="*/ 2147483647 h 46"/>
              <a:gd name="T14" fmla="*/ 2147483647 w 74"/>
              <a:gd name="T15" fmla="*/ 2147483647 h 46"/>
              <a:gd name="T16" fmla="*/ 2147483647 w 74"/>
              <a:gd name="T17" fmla="*/ 2147483647 h 46"/>
              <a:gd name="T18" fmla="*/ 2147483647 w 74"/>
              <a:gd name="T19" fmla="*/ 2147483647 h 46"/>
              <a:gd name="T20" fmla="*/ 0 w 74"/>
              <a:gd name="T21" fmla="*/ 2147483647 h 46"/>
              <a:gd name="T22" fmla="*/ 2147483647 w 74"/>
              <a:gd name="T23" fmla="*/ 2147483647 h 46"/>
              <a:gd name="T24" fmla="*/ 2147483647 w 74"/>
              <a:gd name="T25" fmla="*/ 2147483647 h 46"/>
              <a:gd name="T26" fmla="*/ 2147483647 w 74"/>
              <a:gd name="T27" fmla="*/ 0 h 46"/>
              <a:gd name="T28" fmla="*/ 2147483647 w 74"/>
              <a:gd name="T29" fmla="*/ 2147483647 h 46"/>
              <a:gd name="T30" fmla="*/ 2147483647 w 74"/>
              <a:gd name="T31" fmla="*/ 2147483647 h 46"/>
              <a:gd name="T32" fmla="*/ 2147483647 w 74"/>
              <a:gd name="T33" fmla="*/ 2147483647 h 46"/>
              <a:gd name="T34" fmla="*/ 2147483647 w 74"/>
              <a:gd name="T35" fmla="*/ 2147483647 h 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4"/>
              <a:gd name="T55" fmla="*/ 0 h 46"/>
              <a:gd name="T56" fmla="*/ 74 w 74"/>
              <a:gd name="T57" fmla="*/ 46 h 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4" h="46">
                <a:moveTo>
                  <a:pt x="72" y="28"/>
                </a:moveTo>
                <a:lnTo>
                  <a:pt x="74" y="36"/>
                </a:lnTo>
                <a:lnTo>
                  <a:pt x="71" y="44"/>
                </a:lnTo>
                <a:lnTo>
                  <a:pt x="60" y="46"/>
                </a:lnTo>
                <a:lnTo>
                  <a:pt x="50" y="42"/>
                </a:lnTo>
                <a:lnTo>
                  <a:pt x="39" y="33"/>
                </a:lnTo>
                <a:lnTo>
                  <a:pt x="29" y="32"/>
                </a:lnTo>
                <a:lnTo>
                  <a:pt x="12" y="28"/>
                </a:lnTo>
                <a:lnTo>
                  <a:pt x="8" y="25"/>
                </a:lnTo>
                <a:lnTo>
                  <a:pt x="2" y="23"/>
                </a:lnTo>
                <a:lnTo>
                  <a:pt x="0" y="15"/>
                </a:lnTo>
                <a:lnTo>
                  <a:pt x="2" y="8"/>
                </a:lnTo>
                <a:lnTo>
                  <a:pt x="5" y="1"/>
                </a:lnTo>
                <a:lnTo>
                  <a:pt x="16" y="0"/>
                </a:lnTo>
                <a:lnTo>
                  <a:pt x="28" y="10"/>
                </a:lnTo>
                <a:lnTo>
                  <a:pt x="39" y="15"/>
                </a:lnTo>
                <a:lnTo>
                  <a:pt x="50" y="23"/>
                </a:lnTo>
                <a:lnTo>
                  <a:pt x="72" y="2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8" name="Freeform 783"/>
          <p:cNvSpPr>
            <a:spLocks/>
          </p:cNvSpPr>
          <p:nvPr/>
        </p:nvSpPr>
        <p:spPr bwMode="gray">
          <a:xfrm>
            <a:off x="6267737" y="2795685"/>
            <a:ext cx="83955" cy="44770"/>
          </a:xfrm>
          <a:custGeom>
            <a:avLst/>
            <a:gdLst>
              <a:gd name="T0" fmla="*/ 2147483647 w 46"/>
              <a:gd name="T1" fmla="*/ 2147483647 h 25"/>
              <a:gd name="T2" fmla="*/ 2147483647 w 46"/>
              <a:gd name="T3" fmla="*/ 2147483647 h 25"/>
              <a:gd name="T4" fmla="*/ 2147483647 w 46"/>
              <a:gd name="T5" fmla="*/ 2147483647 h 25"/>
              <a:gd name="T6" fmla="*/ 2147483647 w 46"/>
              <a:gd name="T7" fmla="*/ 2147483647 h 25"/>
              <a:gd name="T8" fmla="*/ 0 w 46"/>
              <a:gd name="T9" fmla="*/ 2147483647 h 25"/>
              <a:gd name="T10" fmla="*/ 0 w 46"/>
              <a:gd name="T11" fmla="*/ 2147483647 h 25"/>
              <a:gd name="T12" fmla="*/ 2147483647 w 46"/>
              <a:gd name="T13" fmla="*/ 0 h 25"/>
              <a:gd name="T14" fmla="*/ 2147483647 w 46"/>
              <a:gd name="T15" fmla="*/ 2147483647 h 25"/>
              <a:gd name="T16" fmla="*/ 2147483647 w 46"/>
              <a:gd name="T17" fmla="*/ 0 h 25"/>
              <a:gd name="T18" fmla="*/ 2147483647 w 46"/>
              <a:gd name="T19" fmla="*/ 2147483647 h 25"/>
              <a:gd name="T20" fmla="*/ 2147483647 w 46"/>
              <a:gd name="T21" fmla="*/ 2147483647 h 25"/>
              <a:gd name="T22" fmla="*/ 2147483647 w 46"/>
              <a:gd name="T23" fmla="*/ 2147483647 h 25"/>
              <a:gd name="T24" fmla="*/ 2147483647 w 46"/>
              <a:gd name="T25" fmla="*/ 2147483647 h 25"/>
              <a:gd name="T26" fmla="*/ 2147483647 w 46"/>
              <a:gd name="T27" fmla="*/ 2147483647 h 25"/>
              <a:gd name="T28" fmla="*/ 2147483647 w 46"/>
              <a:gd name="T29" fmla="*/ 2147483647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25"/>
              <a:gd name="T47" fmla="*/ 46 w 4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25">
                <a:moveTo>
                  <a:pt x="46" y="24"/>
                </a:moveTo>
                <a:lnTo>
                  <a:pt x="44" y="25"/>
                </a:lnTo>
                <a:lnTo>
                  <a:pt x="18" y="7"/>
                </a:lnTo>
                <a:lnTo>
                  <a:pt x="1" y="4"/>
                </a:lnTo>
                <a:lnTo>
                  <a:pt x="0" y="4"/>
                </a:lnTo>
                <a:lnTo>
                  <a:pt x="0" y="1"/>
                </a:lnTo>
                <a:lnTo>
                  <a:pt x="9" y="0"/>
                </a:lnTo>
                <a:lnTo>
                  <a:pt x="18" y="2"/>
                </a:lnTo>
                <a:lnTo>
                  <a:pt x="30" y="0"/>
                </a:lnTo>
                <a:lnTo>
                  <a:pt x="32" y="1"/>
                </a:lnTo>
                <a:lnTo>
                  <a:pt x="35" y="5"/>
                </a:lnTo>
                <a:lnTo>
                  <a:pt x="39" y="8"/>
                </a:lnTo>
                <a:lnTo>
                  <a:pt x="41" y="15"/>
                </a:lnTo>
                <a:lnTo>
                  <a:pt x="45" y="22"/>
                </a:lnTo>
                <a:lnTo>
                  <a:pt x="46" y="24"/>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09" name="Freeform 784"/>
          <p:cNvSpPr>
            <a:spLocks/>
          </p:cNvSpPr>
          <p:nvPr/>
        </p:nvSpPr>
        <p:spPr bwMode="gray">
          <a:xfrm>
            <a:off x="6322307" y="2794287"/>
            <a:ext cx="30783" cy="46169"/>
          </a:xfrm>
          <a:custGeom>
            <a:avLst/>
            <a:gdLst>
              <a:gd name="T0" fmla="*/ 0 w 17"/>
              <a:gd name="T1" fmla="*/ 0 h 25"/>
              <a:gd name="T2" fmla="*/ 2147483647 w 17"/>
              <a:gd name="T3" fmla="*/ 2147483647 h 25"/>
              <a:gd name="T4" fmla="*/ 2147483647 w 17"/>
              <a:gd name="T5" fmla="*/ 2147483647 h 25"/>
              <a:gd name="T6" fmla="*/ 2147483647 w 17"/>
              <a:gd name="T7" fmla="*/ 2147483647 h 25"/>
              <a:gd name="T8" fmla="*/ 2147483647 w 17"/>
              <a:gd name="T9" fmla="*/ 2147483647 h 25"/>
              <a:gd name="T10" fmla="*/ 2147483647 w 17"/>
              <a:gd name="T11" fmla="*/ 2147483647 h 25"/>
              <a:gd name="T12" fmla="*/ 2147483647 w 17"/>
              <a:gd name="T13" fmla="*/ 2147483647 h 25"/>
              <a:gd name="T14" fmla="*/ 2147483647 w 17"/>
              <a:gd name="T15" fmla="*/ 2147483647 h 25"/>
              <a:gd name="T16" fmla="*/ 2147483647 w 17"/>
              <a:gd name="T17" fmla="*/ 2147483647 h 25"/>
              <a:gd name="T18" fmla="*/ 2147483647 w 17"/>
              <a:gd name="T19" fmla="*/ 2147483647 h 25"/>
              <a:gd name="T20" fmla="*/ 2147483647 w 17"/>
              <a:gd name="T21" fmla="*/ 2147483647 h 25"/>
              <a:gd name="T22" fmla="*/ 0 w 17"/>
              <a:gd name="T23" fmla="*/ 2147483647 h 25"/>
              <a:gd name="T24" fmla="*/ 0 w 17"/>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5"/>
              <a:gd name="T41" fmla="*/ 17 w 1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5">
                <a:moveTo>
                  <a:pt x="0" y="0"/>
                </a:moveTo>
                <a:lnTo>
                  <a:pt x="4" y="1"/>
                </a:lnTo>
                <a:lnTo>
                  <a:pt x="11" y="8"/>
                </a:lnTo>
                <a:lnTo>
                  <a:pt x="15" y="18"/>
                </a:lnTo>
                <a:lnTo>
                  <a:pt x="17" y="24"/>
                </a:lnTo>
                <a:lnTo>
                  <a:pt x="16" y="25"/>
                </a:lnTo>
                <a:lnTo>
                  <a:pt x="15" y="23"/>
                </a:lnTo>
                <a:lnTo>
                  <a:pt x="11" y="16"/>
                </a:lnTo>
                <a:lnTo>
                  <a:pt x="9" y="9"/>
                </a:lnTo>
                <a:lnTo>
                  <a:pt x="5" y="6"/>
                </a:lnTo>
                <a:lnTo>
                  <a:pt x="2" y="2"/>
                </a:lnTo>
                <a:lnTo>
                  <a:pt x="0"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10" name="Freeform 785"/>
          <p:cNvSpPr>
            <a:spLocks/>
          </p:cNvSpPr>
          <p:nvPr/>
        </p:nvSpPr>
        <p:spPr bwMode="gray">
          <a:xfrm>
            <a:off x="6154400" y="2651580"/>
            <a:ext cx="128731" cy="99334"/>
          </a:xfrm>
          <a:custGeom>
            <a:avLst/>
            <a:gdLst>
              <a:gd name="T0" fmla="*/ 2147483647 w 71"/>
              <a:gd name="T1" fmla="*/ 2147483647 h 54"/>
              <a:gd name="T2" fmla="*/ 2147483647 w 71"/>
              <a:gd name="T3" fmla="*/ 2147483647 h 54"/>
              <a:gd name="T4" fmla="*/ 2147483647 w 71"/>
              <a:gd name="T5" fmla="*/ 2147483647 h 54"/>
              <a:gd name="T6" fmla="*/ 2147483647 w 71"/>
              <a:gd name="T7" fmla="*/ 2147483647 h 54"/>
              <a:gd name="T8" fmla="*/ 2147483647 w 71"/>
              <a:gd name="T9" fmla="*/ 2147483647 h 54"/>
              <a:gd name="T10" fmla="*/ 2147483647 w 71"/>
              <a:gd name="T11" fmla="*/ 2147483647 h 54"/>
              <a:gd name="T12" fmla="*/ 2147483647 w 71"/>
              <a:gd name="T13" fmla="*/ 2147483647 h 54"/>
              <a:gd name="T14" fmla="*/ 2147483647 w 71"/>
              <a:gd name="T15" fmla="*/ 2147483647 h 54"/>
              <a:gd name="T16" fmla="*/ 2147483647 w 71"/>
              <a:gd name="T17" fmla="*/ 2147483647 h 54"/>
              <a:gd name="T18" fmla="*/ 2147483647 w 71"/>
              <a:gd name="T19" fmla="*/ 2147483647 h 54"/>
              <a:gd name="T20" fmla="*/ 2147483647 w 71"/>
              <a:gd name="T21" fmla="*/ 2147483647 h 54"/>
              <a:gd name="T22" fmla="*/ 2147483647 w 71"/>
              <a:gd name="T23" fmla="*/ 2147483647 h 54"/>
              <a:gd name="T24" fmla="*/ 2147483647 w 71"/>
              <a:gd name="T25" fmla="*/ 2147483647 h 54"/>
              <a:gd name="T26" fmla="*/ 2147483647 w 71"/>
              <a:gd name="T27" fmla="*/ 2147483647 h 54"/>
              <a:gd name="T28" fmla="*/ 2147483647 w 71"/>
              <a:gd name="T29" fmla="*/ 2147483647 h 54"/>
              <a:gd name="T30" fmla="*/ 0 w 71"/>
              <a:gd name="T31" fmla="*/ 2147483647 h 54"/>
              <a:gd name="T32" fmla="*/ 2147483647 w 71"/>
              <a:gd name="T33" fmla="*/ 2147483647 h 54"/>
              <a:gd name="T34" fmla="*/ 2147483647 w 71"/>
              <a:gd name="T35" fmla="*/ 2147483647 h 54"/>
              <a:gd name="T36" fmla="*/ 2147483647 w 71"/>
              <a:gd name="T37" fmla="*/ 2147483647 h 54"/>
              <a:gd name="T38" fmla="*/ 2147483647 w 71"/>
              <a:gd name="T39" fmla="*/ 0 h 54"/>
              <a:gd name="T40" fmla="*/ 2147483647 w 71"/>
              <a:gd name="T41" fmla="*/ 2147483647 h 54"/>
              <a:gd name="T42" fmla="*/ 2147483647 w 71"/>
              <a:gd name="T43" fmla="*/ 2147483647 h 54"/>
              <a:gd name="T44" fmla="*/ 2147483647 w 71"/>
              <a:gd name="T45" fmla="*/ 2147483647 h 54"/>
              <a:gd name="T46" fmla="*/ 2147483647 w 71"/>
              <a:gd name="T47" fmla="*/ 2147483647 h 54"/>
              <a:gd name="T48" fmla="*/ 2147483647 w 71"/>
              <a:gd name="T49" fmla="*/ 2147483647 h 54"/>
              <a:gd name="T50" fmla="*/ 2147483647 w 71"/>
              <a:gd name="T51" fmla="*/ 2147483647 h 54"/>
              <a:gd name="T52" fmla="*/ 2147483647 w 71"/>
              <a:gd name="T53" fmla="*/ 2147483647 h 54"/>
              <a:gd name="T54" fmla="*/ 2147483647 w 71"/>
              <a:gd name="T55" fmla="*/ 2147483647 h 54"/>
              <a:gd name="T56" fmla="*/ 2147483647 w 71"/>
              <a:gd name="T57" fmla="*/ 2147483647 h 54"/>
              <a:gd name="T58" fmla="*/ 2147483647 w 71"/>
              <a:gd name="T59" fmla="*/ 2147483647 h 54"/>
              <a:gd name="T60" fmla="*/ 2147483647 w 71"/>
              <a:gd name="T61" fmla="*/ 2147483647 h 54"/>
              <a:gd name="T62" fmla="*/ 2147483647 w 71"/>
              <a:gd name="T63" fmla="*/ 2147483647 h 54"/>
              <a:gd name="T64" fmla="*/ 2147483647 w 71"/>
              <a:gd name="T65" fmla="*/ 2147483647 h 54"/>
              <a:gd name="T66" fmla="*/ 2147483647 w 71"/>
              <a:gd name="T67" fmla="*/ 2147483647 h 54"/>
              <a:gd name="T68" fmla="*/ 2147483647 w 71"/>
              <a:gd name="T69" fmla="*/ 2147483647 h 54"/>
              <a:gd name="T70" fmla="*/ 2147483647 w 71"/>
              <a:gd name="T71" fmla="*/ 2147483647 h 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
              <a:gd name="T109" fmla="*/ 0 h 54"/>
              <a:gd name="T110" fmla="*/ 71 w 71"/>
              <a:gd name="T111" fmla="*/ 54 h 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 h="54">
                <a:moveTo>
                  <a:pt x="66" y="48"/>
                </a:moveTo>
                <a:lnTo>
                  <a:pt x="63" y="46"/>
                </a:lnTo>
                <a:lnTo>
                  <a:pt x="57" y="46"/>
                </a:lnTo>
                <a:lnTo>
                  <a:pt x="49" y="53"/>
                </a:lnTo>
                <a:lnTo>
                  <a:pt x="38" y="54"/>
                </a:lnTo>
                <a:lnTo>
                  <a:pt x="39" y="45"/>
                </a:lnTo>
                <a:lnTo>
                  <a:pt x="38" y="35"/>
                </a:lnTo>
                <a:lnTo>
                  <a:pt x="33" y="31"/>
                </a:lnTo>
                <a:lnTo>
                  <a:pt x="27" y="38"/>
                </a:lnTo>
                <a:lnTo>
                  <a:pt x="23" y="44"/>
                </a:lnTo>
                <a:lnTo>
                  <a:pt x="10" y="51"/>
                </a:lnTo>
                <a:lnTo>
                  <a:pt x="3" y="50"/>
                </a:lnTo>
                <a:lnTo>
                  <a:pt x="4" y="41"/>
                </a:lnTo>
                <a:lnTo>
                  <a:pt x="6" y="33"/>
                </a:lnTo>
                <a:lnTo>
                  <a:pt x="3" y="29"/>
                </a:lnTo>
                <a:lnTo>
                  <a:pt x="0" y="17"/>
                </a:lnTo>
                <a:lnTo>
                  <a:pt x="7" y="15"/>
                </a:lnTo>
                <a:lnTo>
                  <a:pt x="14" y="13"/>
                </a:lnTo>
                <a:lnTo>
                  <a:pt x="15" y="4"/>
                </a:lnTo>
                <a:lnTo>
                  <a:pt x="25" y="0"/>
                </a:lnTo>
                <a:lnTo>
                  <a:pt x="33" y="3"/>
                </a:lnTo>
                <a:lnTo>
                  <a:pt x="28" y="7"/>
                </a:lnTo>
                <a:lnTo>
                  <a:pt x="27" y="13"/>
                </a:lnTo>
                <a:lnTo>
                  <a:pt x="18" y="19"/>
                </a:lnTo>
                <a:lnTo>
                  <a:pt x="19" y="22"/>
                </a:lnTo>
                <a:lnTo>
                  <a:pt x="24" y="20"/>
                </a:lnTo>
                <a:lnTo>
                  <a:pt x="29" y="20"/>
                </a:lnTo>
                <a:lnTo>
                  <a:pt x="33" y="19"/>
                </a:lnTo>
                <a:lnTo>
                  <a:pt x="41" y="18"/>
                </a:lnTo>
                <a:lnTo>
                  <a:pt x="42" y="22"/>
                </a:lnTo>
                <a:lnTo>
                  <a:pt x="50" y="22"/>
                </a:lnTo>
                <a:lnTo>
                  <a:pt x="58" y="19"/>
                </a:lnTo>
                <a:lnTo>
                  <a:pt x="60" y="29"/>
                </a:lnTo>
                <a:lnTo>
                  <a:pt x="69" y="31"/>
                </a:lnTo>
                <a:lnTo>
                  <a:pt x="71" y="38"/>
                </a:lnTo>
                <a:lnTo>
                  <a:pt x="66" y="48"/>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11" name="Freeform 786"/>
          <p:cNvSpPr>
            <a:spLocks/>
          </p:cNvSpPr>
          <p:nvPr/>
        </p:nvSpPr>
        <p:spPr bwMode="gray">
          <a:xfrm>
            <a:off x="6186580" y="2590021"/>
            <a:ext cx="181902" cy="102132"/>
          </a:xfrm>
          <a:custGeom>
            <a:avLst/>
            <a:gdLst>
              <a:gd name="T0" fmla="*/ 2147483647 w 100"/>
              <a:gd name="T1" fmla="*/ 2147483647 h 56"/>
              <a:gd name="T2" fmla="*/ 2147483647 w 100"/>
              <a:gd name="T3" fmla="*/ 2147483647 h 56"/>
              <a:gd name="T4" fmla="*/ 2147483647 w 100"/>
              <a:gd name="T5" fmla="*/ 2147483647 h 56"/>
              <a:gd name="T6" fmla="*/ 2147483647 w 100"/>
              <a:gd name="T7" fmla="*/ 2147483647 h 56"/>
              <a:gd name="T8" fmla="*/ 2147483647 w 100"/>
              <a:gd name="T9" fmla="*/ 2147483647 h 56"/>
              <a:gd name="T10" fmla="*/ 2147483647 w 100"/>
              <a:gd name="T11" fmla="*/ 2147483647 h 56"/>
              <a:gd name="T12" fmla="*/ 2147483647 w 100"/>
              <a:gd name="T13" fmla="*/ 2147483647 h 56"/>
              <a:gd name="T14" fmla="*/ 2147483647 w 100"/>
              <a:gd name="T15" fmla="*/ 2147483647 h 56"/>
              <a:gd name="T16" fmla="*/ 0 w 100"/>
              <a:gd name="T17" fmla="*/ 2147483647 h 56"/>
              <a:gd name="T18" fmla="*/ 2147483647 w 100"/>
              <a:gd name="T19" fmla="*/ 2147483647 h 56"/>
              <a:gd name="T20" fmla="*/ 2147483647 w 100"/>
              <a:gd name="T21" fmla="*/ 2147483647 h 56"/>
              <a:gd name="T22" fmla="*/ 2147483647 w 100"/>
              <a:gd name="T23" fmla="*/ 2147483647 h 56"/>
              <a:gd name="T24" fmla="*/ 2147483647 w 100"/>
              <a:gd name="T25" fmla="*/ 2147483647 h 56"/>
              <a:gd name="T26" fmla="*/ 2147483647 w 100"/>
              <a:gd name="T27" fmla="*/ 2147483647 h 56"/>
              <a:gd name="T28" fmla="*/ 2147483647 w 100"/>
              <a:gd name="T29" fmla="*/ 2147483647 h 56"/>
              <a:gd name="T30" fmla="*/ 2147483647 w 100"/>
              <a:gd name="T31" fmla="*/ 2147483647 h 56"/>
              <a:gd name="T32" fmla="*/ 2147483647 w 100"/>
              <a:gd name="T33" fmla="*/ 2147483647 h 56"/>
              <a:gd name="T34" fmla="*/ 2147483647 w 100"/>
              <a:gd name="T35" fmla="*/ 2147483647 h 56"/>
              <a:gd name="T36" fmla="*/ 2147483647 w 100"/>
              <a:gd name="T37" fmla="*/ 2147483647 h 56"/>
              <a:gd name="T38" fmla="*/ 2147483647 w 100"/>
              <a:gd name="T39" fmla="*/ 2147483647 h 56"/>
              <a:gd name="T40" fmla="*/ 2147483647 w 100"/>
              <a:gd name="T41" fmla="*/ 2147483647 h 56"/>
              <a:gd name="T42" fmla="*/ 2147483647 w 100"/>
              <a:gd name="T43" fmla="*/ 2147483647 h 56"/>
              <a:gd name="T44" fmla="*/ 2147483647 w 100"/>
              <a:gd name="T45" fmla="*/ 2147483647 h 56"/>
              <a:gd name="T46" fmla="*/ 2147483647 w 100"/>
              <a:gd name="T47" fmla="*/ 2147483647 h 56"/>
              <a:gd name="T48" fmla="*/ 2147483647 w 100"/>
              <a:gd name="T49" fmla="*/ 2147483647 h 56"/>
              <a:gd name="T50" fmla="*/ 2147483647 w 100"/>
              <a:gd name="T51" fmla="*/ 0 h 56"/>
              <a:gd name="T52" fmla="*/ 2147483647 w 100"/>
              <a:gd name="T53" fmla="*/ 2147483647 h 56"/>
              <a:gd name="T54" fmla="*/ 2147483647 w 100"/>
              <a:gd name="T55" fmla="*/ 2147483647 h 56"/>
              <a:gd name="T56" fmla="*/ 2147483647 w 100"/>
              <a:gd name="T57" fmla="*/ 2147483647 h 56"/>
              <a:gd name="T58" fmla="*/ 2147483647 w 100"/>
              <a:gd name="T59" fmla="*/ 2147483647 h 56"/>
              <a:gd name="T60" fmla="*/ 2147483647 w 100"/>
              <a:gd name="T61" fmla="*/ 2147483647 h 56"/>
              <a:gd name="T62" fmla="*/ 2147483647 w 100"/>
              <a:gd name="T63" fmla="*/ 2147483647 h 56"/>
              <a:gd name="T64" fmla="*/ 2147483647 w 100"/>
              <a:gd name="T65" fmla="*/ 2147483647 h 56"/>
              <a:gd name="T66" fmla="*/ 2147483647 w 100"/>
              <a:gd name="T67" fmla="*/ 2147483647 h 56"/>
              <a:gd name="T68" fmla="*/ 2147483647 w 100"/>
              <a:gd name="T69" fmla="*/ 2147483647 h 56"/>
              <a:gd name="T70" fmla="*/ 2147483647 w 100"/>
              <a:gd name="T71" fmla="*/ 2147483647 h 56"/>
              <a:gd name="T72" fmla="*/ 2147483647 w 100"/>
              <a:gd name="T73" fmla="*/ 2147483647 h 56"/>
              <a:gd name="T74" fmla="*/ 2147483647 w 100"/>
              <a:gd name="T75" fmla="*/ 2147483647 h 56"/>
              <a:gd name="T76" fmla="*/ 2147483647 w 100"/>
              <a:gd name="T77" fmla="*/ 2147483647 h 56"/>
              <a:gd name="T78" fmla="*/ 2147483647 w 100"/>
              <a:gd name="T79" fmla="*/ 2147483647 h 56"/>
              <a:gd name="T80" fmla="*/ 2147483647 w 100"/>
              <a:gd name="T81" fmla="*/ 2147483647 h 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0"/>
              <a:gd name="T124" fmla="*/ 0 h 56"/>
              <a:gd name="T125" fmla="*/ 100 w 100"/>
              <a:gd name="T126" fmla="*/ 56 h 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0" h="56">
                <a:moveTo>
                  <a:pt x="40" y="53"/>
                </a:moveTo>
                <a:lnTo>
                  <a:pt x="32" y="56"/>
                </a:lnTo>
                <a:lnTo>
                  <a:pt x="24" y="56"/>
                </a:lnTo>
                <a:lnTo>
                  <a:pt x="23" y="52"/>
                </a:lnTo>
                <a:lnTo>
                  <a:pt x="15" y="53"/>
                </a:lnTo>
                <a:lnTo>
                  <a:pt x="11" y="54"/>
                </a:lnTo>
                <a:lnTo>
                  <a:pt x="6" y="54"/>
                </a:lnTo>
                <a:lnTo>
                  <a:pt x="1" y="56"/>
                </a:lnTo>
                <a:lnTo>
                  <a:pt x="0" y="53"/>
                </a:lnTo>
                <a:lnTo>
                  <a:pt x="9" y="47"/>
                </a:lnTo>
                <a:lnTo>
                  <a:pt x="19" y="45"/>
                </a:lnTo>
                <a:lnTo>
                  <a:pt x="28" y="39"/>
                </a:lnTo>
                <a:lnTo>
                  <a:pt x="28" y="34"/>
                </a:lnTo>
                <a:lnTo>
                  <a:pt x="21" y="33"/>
                </a:lnTo>
                <a:lnTo>
                  <a:pt x="18" y="27"/>
                </a:lnTo>
                <a:lnTo>
                  <a:pt x="8" y="26"/>
                </a:lnTo>
                <a:lnTo>
                  <a:pt x="1" y="25"/>
                </a:lnTo>
                <a:lnTo>
                  <a:pt x="5" y="21"/>
                </a:lnTo>
                <a:lnTo>
                  <a:pt x="11" y="21"/>
                </a:lnTo>
                <a:lnTo>
                  <a:pt x="13" y="14"/>
                </a:lnTo>
                <a:lnTo>
                  <a:pt x="18" y="9"/>
                </a:lnTo>
                <a:lnTo>
                  <a:pt x="24" y="9"/>
                </a:lnTo>
                <a:lnTo>
                  <a:pt x="29" y="13"/>
                </a:lnTo>
                <a:lnTo>
                  <a:pt x="39" y="12"/>
                </a:lnTo>
                <a:lnTo>
                  <a:pt x="37" y="6"/>
                </a:lnTo>
                <a:lnTo>
                  <a:pt x="46" y="0"/>
                </a:lnTo>
                <a:lnTo>
                  <a:pt x="51" y="2"/>
                </a:lnTo>
                <a:lnTo>
                  <a:pt x="55" y="8"/>
                </a:lnTo>
                <a:lnTo>
                  <a:pt x="68" y="3"/>
                </a:lnTo>
                <a:lnTo>
                  <a:pt x="84" y="6"/>
                </a:lnTo>
                <a:lnTo>
                  <a:pt x="96" y="10"/>
                </a:lnTo>
                <a:lnTo>
                  <a:pt x="100" y="14"/>
                </a:lnTo>
                <a:lnTo>
                  <a:pt x="93" y="24"/>
                </a:lnTo>
                <a:lnTo>
                  <a:pt x="83" y="27"/>
                </a:lnTo>
                <a:lnTo>
                  <a:pt x="75" y="33"/>
                </a:lnTo>
                <a:lnTo>
                  <a:pt x="69" y="34"/>
                </a:lnTo>
                <a:lnTo>
                  <a:pt x="68" y="42"/>
                </a:lnTo>
                <a:lnTo>
                  <a:pt x="62" y="43"/>
                </a:lnTo>
                <a:lnTo>
                  <a:pt x="57" y="38"/>
                </a:lnTo>
                <a:lnTo>
                  <a:pt x="43" y="47"/>
                </a:lnTo>
                <a:lnTo>
                  <a:pt x="40" y="5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12" name="Freeform 787"/>
          <p:cNvSpPr>
            <a:spLocks/>
          </p:cNvSpPr>
          <p:nvPr/>
        </p:nvSpPr>
        <p:spPr bwMode="gray">
          <a:xfrm>
            <a:off x="6311115" y="2784493"/>
            <a:ext cx="11194" cy="9794"/>
          </a:xfrm>
          <a:custGeom>
            <a:avLst/>
            <a:gdLst>
              <a:gd name="T0" fmla="*/ 0 w 6"/>
              <a:gd name="T1" fmla="*/ 0 h 5"/>
              <a:gd name="T2" fmla="*/ 2147483647 w 6"/>
              <a:gd name="T3" fmla="*/ 2147483647 h 5"/>
              <a:gd name="T4" fmla="*/ 2147483647 w 6"/>
              <a:gd name="T5" fmla="*/ 2147483647 h 5"/>
              <a:gd name="T6" fmla="*/ 0 w 6"/>
              <a:gd name="T7" fmla="*/ 0 h 5"/>
              <a:gd name="T8" fmla="*/ 0 60000 65536"/>
              <a:gd name="T9" fmla="*/ 0 60000 65536"/>
              <a:gd name="T10" fmla="*/ 0 60000 65536"/>
              <a:gd name="T11" fmla="*/ 0 60000 65536"/>
              <a:gd name="T12" fmla="*/ 0 w 6"/>
              <a:gd name="T13" fmla="*/ 0 h 5"/>
              <a:gd name="T14" fmla="*/ 6 w 6"/>
              <a:gd name="T15" fmla="*/ 5 h 5"/>
            </a:gdLst>
            <a:ahLst/>
            <a:cxnLst>
              <a:cxn ang="T8">
                <a:pos x="T0" y="T1"/>
              </a:cxn>
              <a:cxn ang="T9">
                <a:pos x="T2" y="T3"/>
              </a:cxn>
              <a:cxn ang="T10">
                <a:pos x="T4" y="T5"/>
              </a:cxn>
              <a:cxn ang="T11">
                <a:pos x="T6" y="T7"/>
              </a:cxn>
            </a:cxnLst>
            <a:rect l="T12" t="T13" r="T14" b="T15"/>
            <a:pathLst>
              <a:path w="6" h="5">
                <a:moveTo>
                  <a:pt x="0" y="0"/>
                </a:moveTo>
                <a:lnTo>
                  <a:pt x="6" y="5"/>
                </a:lnTo>
                <a:lnTo>
                  <a:pt x="5" y="5"/>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13" name="Freeform 788"/>
          <p:cNvSpPr>
            <a:spLocks/>
          </p:cNvSpPr>
          <p:nvPr/>
        </p:nvSpPr>
        <p:spPr bwMode="gray">
          <a:xfrm>
            <a:off x="6263541" y="2794285"/>
            <a:ext cx="58768" cy="9794"/>
          </a:xfrm>
          <a:custGeom>
            <a:avLst/>
            <a:gdLst>
              <a:gd name="T0" fmla="*/ 2147483647 w 32"/>
              <a:gd name="T1" fmla="*/ 2147483647 h 5"/>
              <a:gd name="T2" fmla="*/ 2147483647 w 32"/>
              <a:gd name="T3" fmla="*/ 2147483647 h 5"/>
              <a:gd name="T4" fmla="*/ 2147483647 w 32"/>
              <a:gd name="T5" fmla="*/ 2147483647 h 5"/>
              <a:gd name="T6" fmla="*/ 2147483647 w 32"/>
              <a:gd name="T7" fmla="*/ 2147483647 h 5"/>
              <a:gd name="T8" fmla="*/ 2147483647 w 32"/>
              <a:gd name="T9" fmla="*/ 2147483647 h 5"/>
              <a:gd name="T10" fmla="*/ 0 w 32"/>
              <a:gd name="T11" fmla="*/ 2147483647 h 5"/>
              <a:gd name="T12" fmla="*/ 2147483647 w 32"/>
              <a:gd name="T13" fmla="*/ 0 h 5"/>
              <a:gd name="T14" fmla="*/ 2147483647 w 32"/>
              <a:gd name="T15" fmla="*/ 0 h 5"/>
              <a:gd name="T16" fmla="*/ 2147483647 w 32"/>
              <a:gd name="T17" fmla="*/ 0 h 5"/>
              <a:gd name="T18" fmla="*/ 2147483647 w 32"/>
              <a:gd name="T19" fmla="*/ 2147483647 h 5"/>
              <a:gd name="T20" fmla="*/ 2147483647 w 32"/>
              <a:gd name="T21" fmla="*/ 2147483647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5"/>
              <a:gd name="T35" fmla="*/ 32 w 32"/>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5">
                <a:moveTo>
                  <a:pt x="32" y="1"/>
                </a:moveTo>
                <a:lnTo>
                  <a:pt x="20" y="3"/>
                </a:lnTo>
                <a:lnTo>
                  <a:pt x="11" y="1"/>
                </a:lnTo>
                <a:lnTo>
                  <a:pt x="2" y="2"/>
                </a:lnTo>
                <a:lnTo>
                  <a:pt x="2" y="5"/>
                </a:lnTo>
                <a:lnTo>
                  <a:pt x="0" y="4"/>
                </a:lnTo>
                <a:lnTo>
                  <a:pt x="2" y="0"/>
                </a:lnTo>
                <a:lnTo>
                  <a:pt x="27" y="0"/>
                </a:lnTo>
                <a:lnTo>
                  <a:pt x="31" y="0"/>
                </a:lnTo>
                <a:lnTo>
                  <a:pt x="31" y="1"/>
                </a:lnTo>
                <a:lnTo>
                  <a:pt x="32" y="1"/>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14" name="Freeform 789"/>
          <p:cNvSpPr>
            <a:spLocks/>
          </p:cNvSpPr>
          <p:nvPr/>
        </p:nvSpPr>
        <p:spPr bwMode="gray">
          <a:xfrm>
            <a:off x="6041059" y="2745318"/>
            <a:ext cx="278450" cy="286810"/>
          </a:xfrm>
          <a:custGeom>
            <a:avLst/>
            <a:gdLst>
              <a:gd name="T0" fmla="*/ 2147483647 w 153"/>
              <a:gd name="T1" fmla="*/ 2147483647 h 158"/>
              <a:gd name="T2" fmla="*/ 2147483647 w 153"/>
              <a:gd name="T3" fmla="*/ 2147483647 h 158"/>
              <a:gd name="T4" fmla="*/ 2147483647 w 153"/>
              <a:gd name="T5" fmla="*/ 2147483647 h 158"/>
              <a:gd name="T6" fmla="*/ 2147483647 w 153"/>
              <a:gd name="T7" fmla="*/ 2147483647 h 158"/>
              <a:gd name="T8" fmla="*/ 2147483647 w 153"/>
              <a:gd name="T9" fmla="*/ 2147483647 h 158"/>
              <a:gd name="T10" fmla="*/ 2147483647 w 153"/>
              <a:gd name="T11" fmla="*/ 2147483647 h 158"/>
              <a:gd name="T12" fmla="*/ 2147483647 w 153"/>
              <a:gd name="T13" fmla="*/ 2147483647 h 158"/>
              <a:gd name="T14" fmla="*/ 2147483647 w 153"/>
              <a:gd name="T15" fmla="*/ 2147483647 h 158"/>
              <a:gd name="T16" fmla="*/ 2147483647 w 153"/>
              <a:gd name="T17" fmla="*/ 2147483647 h 158"/>
              <a:gd name="T18" fmla="*/ 2147483647 w 153"/>
              <a:gd name="T19" fmla="*/ 2147483647 h 158"/>
              <a:gd name="T20" fmla="*/ 2147483647 w 153"/>
              <a:gd name="T21" fmla="*/ 2147483647 h 158"/>
              <a:gd name="T22" fmla="*/ 2147483647 w 153"/>
              <a:gd name="T23" fmla="*/ 2147483647 h 158"/>
              <a:gd name="T24" fmla="*/ 2147483647 w 153"/>
              <a:gd name="T25" fmla="*/ 2147483647 h 158"/>
              <a:gd name="T26" fmla="*/ 2147483647 w 153"/>
              <a:gd name="T27" fmla="*/ 2147483647 h 158"/>
              <a:gd name="T28" fmla="*/ 2147483647 w 153"/>
              <a:gd name="T29" fmla="*/ 2147483647 h 158"/>
              <a:gd name="T30" fmla="*/ 2147483647 w 153"/>
              <a:gd name="T31" fmla="*/ 2147483647 h 158"/>
              <a:gd name="T32" fmla="*/ 2147483647 w 153"/>
              <a:gd name="T33" fmla="*/ 2147483647 h 158"/>
              <a:gd name="T34" fmla="*/ 2147483647 w 153"/>
              <a:gd name="T35" fmla="*/ 2147483647 h 158"/>
              <a:gd name="T36" fmla="*/ 2147483647 w 153"/>
              <a:gd name="T37" fmla="*/ 2147483647 h 158"/>
              <a:gd name="T38" fmla="*/ 2147483647 w 153"/>
              <a:gd name="T39" fmla="*/ 2147483647 h 158"/>
              <a:gd name="T40" fmla="*/ 2147483647 w 153"/>
              <a:gd name="T41" fmla="*/ 2147483647 h 158"/>
              <a:gd name="T42" fmla="*/ 2147483647 w 153"/>
              <a:gd name="T43" fmla="*/ 2147483647 h 158"/>
              <a:gd name="T44" fmla="*/ 2147483647 w 153"/>
              <a:gd name="T45" fmla="*/ 2147483647 h 158"/>
              <a:gd name="T46" fmla="*/ 2147483647 w 153"/>
              <a:gd name="T47" fmla="*/ 2147483647 h 158"/>
              <a:gd name="T48" fmla="*/ 2147483647 w 153"/>
              <a:gd name="T49" fmla="*/ 2147483647 h 158"/>
              <a:gd name="T50" fmla="*/ 2147483647 w 153"/>
              <a:gd name="T51" fmla="*/ 2147483647 h 158"/>
              <a:gd name="T52" fmla="*/ 2147483647 w 153"/>
              <a:gd name="T53" fmla="*/ 2147483647 h 158"/>
              <a:gd name="T54" fmla="*/ 2147483647 w 153"/>
              <a:gd name="T55" fmla="*/ 2147483647 h 158"/>
              <a:gd name="T56" fmla="*/ 2147483647 w 153"/>
              <a:gd name="T57" fmla="*/ 2147483647 h 158"/>
              <a:gd name="T58" fmla="*/ 2147483647 w 153"/>
              <a:gd name="T59" fmla="*/ 2147483647 h 158"/>
              <a:gd name="T60" fmla="*/ 2147483647 w 153"/>
              <a:gd name="T61" fmla="*/ 2147483647 h 158"/>
              <a:gd name="T62" fmla="*/ 2147483647 w 153"/>
              <a:gd name="T63" fmla="*/ 2147483647 h 158"/>
              <a:gd name="T64" fmla="*/ 2147483647 w 153"/>
              <a:gd name="T65" fmla="*/ 2147483647 h 158"/>
              <a:gd name="T66" fmla="*/ 2147483647 w 153"/>
              <a:gd name="T67" fmla="*/ 2147483647 h 158"/>
              <a:gd name="T68" fmla="*/ 2147483647 w 153"/>
              <a:gd name="T69" fmla="*/ 2147483647 h 158"/>
              <a:gd name="T70" fmla="*/ 0 w 153"/>
              <a:gd name="T71" fmla="*/ 2147483647 h 158"/>
              <a:gd name="T72" fmla="*/ 0 w 153"/>
              <a:gd name="T73" fmla="*/ 2147483647 h 158"/>
              <a:gd name="T74" fmla="*/ 2147483647 w 153"/>
              <a:gd name="T75" fmla="*/ 2147483647 h 158"/>
              <a:gd name="T76" fmla="*/ 2147483647 w 153"/>
              <a:gd name="T77" fmla="*/ 2147483647 h 158"/>
              <a:gd name="T78" fmla="*/ 2147483647 w 153"/>
              <a:gd name="T79" fmla="*/ 2147483647 h 158"/>
              <a:gd name="T80" fmla="*/ 2147483647 w 153"/>
              <a:gd name="T81" fmla="*/ 2147483647 h 158"/>
              <a:gd name="T82" fmla="*/ 2147483647 w 153"/>
              <a:gd name="T83" fmla="*/ 2147483647 h 158"/>
              <a:gd name="T84" fmla="*/ 2147483647 w 153"/>
              <a:gd name="T85" fmla="*/ 2147483647 h 158"/>
              <a:gd name="T86" fmla="*/ 2147483647 w 153"/>
              <a:gd name="T87" fmla="*/ 2147483647 h 158"/>
              <a:gd name="T88" fmla="*/ 2147483647 w 153"/>
              <a:gd name="T89" fmla="*/ 2147483647 h 158"/>
              <a:gd name="T90" fmla="*/ 2147483647 w 153"/>
              <a:gd name="T91" fmla="*/ 2147483647 h 158"/>
              <a:gd name="T92" fmla="*/ 2147483647 w 153"/>
              <a:gd name="T93" fmla="*/ 2147483647 h 158"/>
              <a:gd name="T94" fmla="*/ 2147483647 w 153"/>
              <a:gd name="T95" fmla="*/ 2147483647 h 158"/>
              <a:gd name="T96" fmla="*/ 2147483647 w 153"/>
              <a:gd name="T97" fmla="*/ 2147483647 h 158"/>
              <a:gd name="T98" fmla="*/ 2147483647 w 153"/>
              <a:gd name="T99" fmla="*/ 2147483647 h 158"/>
              <a:gd name="T100" fmla="*/ 2147483647 w 153"/>
              <a:gd name="T101" fmla="*/ 2147483647 h 158"/>
              <a:gd name="T102" fmla="*/ 2147483647 w 153"/>
              <a:gd name="T103" fmla="*/ 2147483647 h 158"/>
              <a:gd name="T104" fmla="*/ 2147483647 w 153"/>
              <a:gd name="T105" fmla="*/ 2147483647 h 158"/>
              <a:gd name="T106" fmla="*/ 2147483647 w 153"/>
              <a:gd name="T107" fmla="*/ 0 h 158"/>
              <a:gd name="T108" fmla="*/ 2147483647 w 153"/>
              <a:gd name="T109" fmla="*/ 2147483647 h 158"/>
              <a:gd name="T110" fmla="*/ 2147483647 w 153"/>
              <a:gd name="T111" fmla="*/ 2147483647 h 158"/>
              <a:gd name="T112" fmla="*/ 2147483647 w 153"/>
              <a:gd name="T113" fmla="*/ 2147483647 h 158"/>
              <a:gd name="T114" fmla="*/ 2147483647 w 153"/>
              <a:gd name="T115" fmla="*/ 2147483647 h 158"/>
              <a:gd name="T116" fmla="*/ 2147483647 w 153"/>
              <a:gd name="T117" fmla="*/ 2147483647 h 158"/>
              <a:gd name="T118" fmla="*/ 2147483647 w 153"/>
              <a:gd name="T119" fmla="*/ 2147483647 h 158"/>
              <a:gd name="T120" fmla="*/ 2147483647 w 153"/>
              <a:gd name="T121" fmla="*/ 2147483647 h 158"/>
              <a:gd name="T122" fmla="*/ 2147483647 w 153"/>
              <a:gd name="T123" fmla="*/ 2147483647 h 158"/>
              <a:gd name="T124" fmla="*/ 2147483647 w 153"/>
              <a:gd name="T125" fmla="*/ 2147483647 h 1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3"/>
              <a:gd name="T190" fmla="*/ 0 h 158"/>
              <a:gd name="T191" fmla="*/ 153 w 153"/>
              <a:gd name="T192" fmla="*/ 158 h 1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3" h="158">
                <a:moveTo>
                  <a:pt x="124" y="32"/>
                </a:moveTo>
                <a:lnTo>
                  <a:pt x="123" y="48"/>
                </a:lnTo>
                <a:lnTo>
                  <a:pt x="130" y="51"/>
                </a:lnTo>
                <a:lnTo>
                  <a:pt x="136" y="58"/>
                </a:lnTo>
                <a:lnTo>
                  <a:pt x="134" y="64"/>
                </a:lnTo>
                <a:lnTo>
                  <a:pt x="128" y="70"/>
                </a:lnTo>
                <a:lnTo>
                  <a:pt x="126" y="80"/>
                </a:lnTo>
                <a:lnTo>
                  <a:pt x="120" y="84"/>
                </a:lnTo>
                <a:lnTo>
                  <a:pt x="118" y="93"/>
                </a:lnTo>
                <a:lnTo>
                  <a:pt x="100" y="112"/>
                </a:lnTo>
                <a:lnTo>
                  <a:pt x="92" y="113"/>
                </a:lnTo>
                <a:lnTo>
                  <a:pt x="88" y="109"/>
                </a:lnTo>
                <a:lnTo>
                  <a:pt x="83" y="122"/>
                </a:lnTo>
                <a:lnTo>
                  <a:pt x="95" y="142"/>
                </a:lnTo>
                <a:lnTo>
                  <a:pt x="93" y="150"/>
                </a:lnTo>
                <a:lnTo>
                  <a:pt x="80" y="148"/>
                </a:lnTo>
                <a:lnTo>
                  <a:pt x="72" y="153"/>
                </a:lnTo>
                <a:lnTo>
                  <a:pt x="67" y="158"/>
                </a:lnTo>
                <a:lnTo>
                  <a:pt x="62" y="156"/>
                </a:lnTo>
                <a:lnTo>
                  <a:pt x="62" y="153"/>
                </a:lnTo>
                <a:lnTo>
                  <a:pt x="58" y="151"/>
                </a:lnTo>
                <a:lnTo>
                  <a:pt x="57" y="144"/>
                </a:lnTo>
                <a:lnTo>
                  <a:pt x="55" y="142"/>
                </a:lnTo>
                <a:lnTo>
                  <a:pt x="48" y="141"/>
                </a:lnTo>
                <a:lnTo>
                  <a:pt x="44" y="143"/>
                </a:lnTo>
                <a:lnTo>
                  <a:pt x="31" y="142"/>
                </a:lnTo>
                <a:lnTo>
                  <a:pt x="28" y="143"/>
                </a:lnTo>
                <a:lnTo>
                  <a:pt x="14" y="144"/>
                </a:lnTo>
                <a:lnTo>
                  <a:pt x="10" y="142"/>
                </a:lnTo>
                <a:lnTo>
                  <a:pt x="9" y="141"/>
                </a:lnTo>
                <a:lnTo>
                  <a:pt x="10" y="132"/>
                </a:lnTo>
                <a:lnTo>
                  <a:pt x="22" y="126"/>
                </a:lnTo>
                <a:lnTo>
                  <a:pt x="22" y="119"/>
                </a:lnTo>
                <a:lnTo>
                  <a:pt x="16" y="118"/>
                </a:lnTo>
                <a:lnTo>
                  <a:pt x="17" y="111"/>
                </a:lnTo>
                <a:lnTo>
                  <a:pt x="0" y="96"/>
                </a:lnTo>
                <a:lnTo>
                  <a:pt x="0" y="89"/>
                </a:lnTo>
                <a:lnTo>
                  <a:pt x="12" y="90"/>
                </a:lnTo>
                <a:lnTo>
                  <a:pt x="17" y="91"/>
                </a:lnTo>
                <a:lnTo>
                  <a:pt x="36" y="93"/>
                </a:lnTo>
                <a:lnTo>
                  <a:pt x="50" y="89"/>
                </a:lnTo>
                <a:lnTo>
                  <a:pt x="50" y="79"/>
                </a:lnTo>
                <a:lnTo>
                  <a:pt x="51" y="72"/>
                </a:lnTo>
                <a:lnTo>
                  <a:pt x="59" y="71"/>
                </a:lnTo>
                <a:lnTo>
                  <a:pt x="65" y="65"/>
                </a:lnTo>
                <a:lnTo>
                  <a:pt x="76" y="67"/>
                </a:lnTo>
                <a:lnTo>
                  <a:pt x="76" y="55"/>
                </a:lnTo>
                <a:lnTo>
                  <a:pt x="85" y="39"/>
                </a:lnTo>
                <a:lnTo>
                  <a:pt x="93" y="40"/>
                </a:lnTo>
                <a:lnTo>
                  <a:pt x="102" y="25"/>
                </a:lnTo>
                <a:lnTo>
                  <a:pt x="98" y="12"/>
                </a:lnTo>
                <a:lnTo>
                  <a:pt x="120" y="2"/>
                </a:lnTo>
                <a:lnTo>
                  <a:pt x="126" y="2"/>
                </a:lnTo>
                <a:lnTo>
                  <a:pt x="130" y="0"/>
                </a:lnTo>
                <a:lnTo>
                  <a:pt x="135" y="3"/>
                </a:lnTo>
                <a:lnTo>
                  <a:pt x="139" y="8"/>
                </a:lnTo>
                <a:lnTo>
                  <a:pt x="141" y="16"/>
                </a:lnTo>
                <a:lnTo>
                  <a:pt x="148" y="22"/>
                </a:lnTo>
                <a:lnTo>
                  <a:pt x="153" y="27"/>
                </a:lnTo>
                <a:lnTo>
                  <a:pt x="149" y="27"/>
                </a:lnTo>
                <a:lnTo>
                  <a:pt x="124" y="27"/>
                </a:lnTo>
                <a:lnTo>
                  <a:pt x="122" y="31"/>
                </a:lnTo>
                <a:lnTo>
                  <a:pt x="124" y="32"/>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15" name="Freeform 790"/>
          <p:cNvSpPr>
            <a:spLocks/>
          </p:cNvSpPr>
          <p:nvPr/>
        </p:nvSpPr>
        <p:spPr bwMode="gray">
          <a:xfrm>
            <a:off x="6034063" y="2708944"/>
            <a:ext cx="244868" cy="205664"/>
          </a:xfrm>
          <a:custGeom>
            <a:avLst/>
            <a:gdLst>
              <a:gd name="T0" fmla="*/ 2147483647 w 134"/>
              <a:gd name="T1" fmla="*/ 2147483647 h 113"/>
              <a:gd name="T2" fmla="*/ 2147483647 w 134"/>
              <a:gd name="T3" fmla="*/ 2147483647 h 113"/>
              <a:gd name="T4" fmla="*/ 2147483647 w 134"/>
              <a:gd name="T5" fmla="*/ 2147483647 h 113"/>
              <a:gd name="T6" fmla="*/ 2147483647 w 134"/>
              <a:gd name="T7" fmla="*/ 2147483647 h 113"/>
              <a:gd name="T8" fmla="*/ 2147483647 w 134"/>
              <a:gd name="T9" fmla="*/ 2147483647 h 113"/>
              <a:gd name="T10" fmla="*/ 2147483647 w 134"/>
              <a:gd name="T11" fmla="*/ 2147483647 h 113"/>
              <a:gd name="T12" fmla="*/ 2147483647 w 134"/>
              <a:gd name="T13" fmla="*/ 2147483647 h 113"/>
              <a:gd name="T14" fmla="*/ 0 w 134"/>
              <a:gd name="T15" fmla="*/ 2147483647 h 113"/>
              <a:gd name="T16" fmla="*/ 2147483647 w 134"/>
              <a:gd name="T17" fmla="*/ 2147483647 h 113"/>
              <a:gd name="T18" fmla="*/ 2147483647 w 134"/>
              <a:gd name="T19" fmla="*/ 2147483647 h 113"/>
              <a:gd name="T20" fmla="*/ 2147483647 w 134"/>
              <a:gd name="T21" fmla="*/ 2147483647 h 113"/>
              <a:gd name="T22" fmla="*/ 2147483647 w 134"/>
              <a:gd name="T23" fmla="*/ 2147483647 h 113"/>
              <a:gd name="T24" fmla="*/ 2147483647 w 134"/>
              <a:gd name="T25" fmla="*/ 2147483647 h 113"/>
              <a:gd name="T26" fmla="*/ 2147483647 w 134"/>
              <a:gd name="T27" fmla="*/ 2147483647 h 113"/>
              <a:gd name="T28" fmla="*/ 2147483647 w 134"/>
              <a:gd name="T29" fmla="*/ 2147483647 h 113"/>
              <a:gd name="T30" fmla="*/ 2147483647 w 134"/>
              <a:gd name="T31" fmla="*/ 2147483647 h 113"/>
              <a:gd name="T32" fmla="*/ 2147483647 w 134"/>
              <a:gd name="T33" fmla="*/ 2147483647 h 113"/>
              <a:gd name="T34" fmla="*/ 2147483647 w 134"/>
              <a:gd name="T35" fmla="*/ 2147483647 h 113"/>
              <a:gd name="T36" fmla="*/ 2147483647 w 134"/>
              <a:gd name="T37" fmla="*/ 2147483647 h 113"/>
              <a:gd name="T38" fmla="*/ 2147483647 w 134"/>
              <a:gd name="T39" fmla="*/ 2147483647 h 113"/>
              <a:gd name="T40" fmla="*/ 2147483647 w 134"/>
              <a:gd name="T41" fmla="*/ 0 h 113"/>
              <a:gd name="T42" fmla="*/ 2147483647 w 134"/>
              <a:gd name="T43" fmla="*/ 2147483647 h 113"/>
              <a:gd name="T44" fmla="*/ 2147483647 w 134"/>
              <a:gd name="T45" fmla="*/ 2147483647 h 113"/>
              <a:gd name="T46" fmla="*/ 2147483647 w 134"/>
              <a:gd name="T47" fmla="*/ 2147483647 h 113"/>
              <a:gd name="T48" fmla="*/ 2147483647 w 134"/>
              <a:gd name="T49" fmla="*/ 2147483647 h 113"/>
              <a:gd name="T50" fmla="*/ 2147483647 w 134"/>
              <a:gd name="T51" fmla="*/ 2147483647 h 113"/>
              <a:gd name="T52" fmla="*/ 2147483647 w 134"/>
              <a:gd name="T53" fmla="*/ 2147483647 h 113"/>
              <a:gd name="T54" fmla="*/ 2147483647 w 134"/>
              <a:gd name="T55" fmla="*/ 2147483647 h 113"/>
              <a:gd name="T56" fmla="*/ 2147483647 w 134"/>
              <a:gd name="T57" fmla="*/ 2147483647 h 113"/>
              <a:gd name="T58" fmla="*/ 2147483647 w 134"/>
              <a:gd name="T59" fmla="*/ 2147483647 h 113"/>
              <a:gd name="T60" fmla="*/ 2147483647 w 134"/>
              <a:gd name="T61" fmla="*/ 2147483647 h 113"/>
              <a:gd name="T62" fmla="*/ 2147483647 w 134"/>
              <a:gd name="T63" fmla="*/ 2147483647 h 113"/>
              <a:gd name="T64" fmla="*/ 2147483647 w 134"/>
              <a:gd name="T65" fmla="*/ 2147483647 h 113"/>
              <a:gd name="T66" fmla="*/ 2147483647 w 134"/>
              <a:gd name="T67" fmla="*/ 2147483647 h 113"/>
              <a:gd name="T68" fmla="*/ 2147483647 w 134"/>
              <a:gd name="T69" fmla="*/ 2147483647 h 113"/>
              <a:gd name="T70" fmla="*/ 2147483647 w 134"/>
              <a:gd name="T71" fmla="*/ 2147483647 h 113"/>
              <a:gd name="T72" fmla="*/ 2147483647 w 134"/>
              <a:gd name="T73" fmla="*/ 2147483647 h 113"/>
              <a:gd name="T74" fmla="*/ 2147483647 w 134"/>
              <a:gd name="T75" fmla="*/ 2147483647 h 113"/>
              <a:gd name="T76" fmla="*/ 2147483647 w 134"/>
              <a:gd name="T77" fmla="*/ 2147483647 h 113"/>
              <a:gd name="T78" fmla="*/ 2147483647 w 134"/>
              <a:gd name="T79" fmla="*/ 2147483647 h 113"/>
              <a:gd name="T80" fmla="*/ 2147483647 w 134"/>
              <a:gd name="T81" fmla="*/ 2147483647 h 113"/>
              <a:gd name="T82" fmla="*/ 2147483647 w 134"/>
              <a:gd name="T83" fmla="*/ 2147483647 h 113"/>
              <a:gd name="T84" fmla="*/ 2147483647 w 134"/>
              <a:gd name="T85" fmla="*/ 2147483647 h 113"/>
              <a:gd name="T86" fmla="*/ 2147483647 w 134"/>
              <a:gd name="T87" fmla="*/ 2147483647 h 113"/>
              <a:gd name="T88" fmla="*/ 2147483647 w 134"/>
              <a:gd name="T89" fmla="*/ 2147483647 h 113"/>
              <a:gd name="T90" fmla="*/ 2147483647 w 134"/>
              <a:gd name="T91" fmla="*/ 2147483647 h 1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4"/>
              <a:gd name="T139" fmla="*/ 0 h 113"/>
              <a:gd name="T140" fmla="*/ 134 w 134"/>
              <a:gd name="T141" fmla="*/ 113 h 1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4" h="113">
                <a:moveTo>
                  <a:pt x="4" y="109"/>
                </a:moveTo>
                <a:lnTo>
                  <a:pt x="8" y="101"/>
                </a:lnTo>
                <a:lnTo>
                  <a:pt x="13" y="93"/>
                </a:lnTo>
                <a:lnTo>
                  <a:pt x="9" y="86"/>
                </a:lnTo>
                <a:lnTo>
                  <a:pt x="5" y="90"/>
                </a:lnTo>
                <a:lnTo>
                  <a:pt x="2" y="84"/>
                </a:lnTo>
                <a:lnTo>
                  <a:pt x="3" y="75"/>
                </a:lnTo>
                <a:lnTo>
                  <a:pt x="0" y="58"/>
                </a:lnTo>
                <a:lnTo>
                  <a:pt x="8" y="47"/>
                </a:lnTo>
                <a:lnTo>
                  <a:pt x="8" y="38"/>
                </a:lnTo>
                <a:lnTo>
                  <a:pt x="16" y="40"/>
                </a:lnTo>
                <a:lnTo>
                  <a:pt x="21" y="45"/>
                </a:lnTo>
                <a:lnTo>
                  <a:pt x="23" y="38"/>
                </a:lnTo>
                <a:lnTo>
                  <a:pt x="40" y="27"/>
                </a:lnTo>
                <a:lnTo>
                  <a:pt x="44" y="17"/>
                </a:lnTo>
                <a:lnTo>
                  <a:pt x="56" y="16"/>
                </a:lnTo>
                <a:lnTo>
                  <a:pt x="69" y="19"/>
                </a:lnTo>
                <a:lnTo>
                  <a:pt x="76" y="20"/>
                </a:lnTo>
                <a:lnTo>
                  <a:pt x="89" y="13"/>
                </a:lnTo>
                <a:lnTo>
                  <a:pt x="93" y="7"/>
                </a:lnTo>
                <a:lnTo>
                  <a:pt x="99" y="0"/>
                </a:lnTo>
                <a:lnTo>
                  <a:pt x="104" y="4"/>
                </a:lnTo>
                <a:lnTo>
                  <a:pt x="105" y="14"/>
                </a:lnTo>
                <a:lnTo>
                  <a:pt x="104" y="23"/>
                </a:lnTo>
                <a:lnTo>
                  <a:pt x="115" y="22"/>
                </a:lnTo>
                <a:lnTo>
                  <a:pt x="123" y="15"/>
                </a:lnTo>
                <a:lnTo>
                  <a:pt x="129" y="15"/>
                </a:lnTo>
                <a:lnTo>
                  <a:pt x="132" y="17"/>
                </a:lnTo>
                <a:lnTo>
                  <a:pt x="134" y="20"/>
                </a:lnTo>
                <a:lnTo>
                  <a:pt x="130" y="22"/>
                </a:lnTo>
                <a:lnTo>
                  <a:pt x="124" y="22"/>
                </a:lnTo>
                <a:lnTo>
                  <a:pt x="102" y="32"/>
                </a:lnTo>
                <a:lnTo>
                  <a:pt x="106" y="45"/>
                </a:lnTo>
                <a:lnTo>
                  <a:pt x="97" y="60"/>
                </a:lnTo>
                <a:lnTo>
                  <a:pt x="89" y="59"/>
                </a:lnTo>
                <a:lnTo>
                  <a:pt x="80" y="75"/>
                </a:lnTo>
                <a:lnTo>
                  <a:pt x="80" y="87"/>
                </a:lnTo>
                <a:lnTo>
                  <a:pt x="69" y="85"/>
                </a:lnTo>
                <a:lnTo>
                  <a:pt x="63" y="91"/>
                </a:lnTo>
                <a:lnTo>
                  <a:pt x="55" y="92"/>
                </a:lnTo>
                <a:lnTo>
                  <a:pt x="54" y="99"/>
                </a:lnTo>
                <a:lnTo>
                  <a:pt x="54" y="109"/>
                </a:lnTo>
                <a:lnTo>
                  <a:pt x="40" y="113"/>
                </a:lnTo>
                <a:lnTo>
                  <a:pt x="21" y="111"/>
                </a:lnTo>
                <a:lnTo>
                  <a:pt x="16" y="110"/>
                </a:lnTo>
                <a:lnTo>
                  <a:pt x="4" y="109"/>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16" name="Freeform 791"/>
          <p:cNvSpPr>
            <a:spLocks/>
          </p:cNvSpPr>
          <p:nvPr/>
        </p:nvSpPr>
        <p:spPr bwMode="gray">
          <a:xfrm>
            <a:off x="6856820" y="3099285"/>
            <a:ext cx="40578" cy="36376"/>
          </a:xfrm>
          <a:custGeom>
            <a:avLst/>
            <a:gdLst>
              <a:gd name="T0" fmla="*/ 2147483647 w 22"/>
              <a:gd name="T1" fmla="*/ 2147483647 h 20"/>
              <a:gd name="T2" fmla="*/ 2147483647 w 22"/>
              <a:gd name="T3" fmla="*/ 2147483647 h 20"/>
              <a:gd name="T4" fmla="*/ 2147483647 w 22"/>
              <a:gd name="T5" fmla="*/ 2147483647 h 20"/>
              <a:gd name="T6" fmla="*/ 2147483647 w 22"/>
              <a:gd name="T7" fmla="*/ 2147483647 h 20"/>
              <a:gd name="T8" fmla="*/ 2147483647 w 22"/>
              <a:gd name="T9" fmla="*/ 2147483647 h 20"/>
              <a:gd name="T10" fmla="*/ 0 w 22"/>
              <a:gd name="T11" fmla="*/ 2147483647 h 20"/>
              <a:gd name="T12" fmla="*/ 0 w 22"/>
              <a:gd name="T13" fmla="*/ 2147483647 h 20"/>
              <a:gd name="T14" fmla="*/ 2147483647 w 22"/>
              <a:gd name="T15" fmla="*/ 2147483647 h 20"/>
              <a:gd name="T16" fmla="*/ 2147483647 w 22"/>
              <a:gd name="T17" fmla="*/ 2147483647 h 20"/>
              <a:gd name="T18" fmla="*/ 2147483647 w 22"/>
              <a:gd name="T19" fmla="*/ 0 h 20"/>
              <a:gd name="T20" fmla="*/ 2147483647 w 22"/>
              <a:gd name="T21" fmla="*/ 0 h 20"/>
              <a:gd name="T22" fmla="*/ 2147483647 w 2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0"/>
              <a:gd name="T38" fmla="*/ 22 w 2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0">
                <a:moveTo>
                  <a:pt x="22" y="2"/>
                </a:moveTo>
                <a:lnTo>
                  <a:pt x="19" y="6"/>
                </a:lnTo>
                <a:lnTo>
                  <a:pt x="17" y="14"/>
                </a:lnTo>
                <a:lnTo>
                  <a:pt x="12" y="19"/>
                </a:lnTo>
                <a:lnTo>
                  <a:pt x="6" y="20"/>
                </a:lnTo>
                <a:lnTo>
                  <a:pt x="0" y="16"/>
                </a:lnTo>
                <a:lnTo>
                  <a:pt x="0" y="8"/>
                </a:lnTo>
                <a:lnTo>
                  <a:pt x="6" y="2"/>
                </a:lnTo>
                <a:lnTo>
                  <a:pt x="8" y="3"/>
                </a:lnTo>
                <a:lnTo>
                  <a:pt x="14" y="0"/>
                </a:lnTo>
                <a:lnTo>
                  <a:pt x="17" y="0"/>
                </a:lnTo>
                <a:lnTo>
                  <a:pt x="22" y="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17" name="Freeform 792"/>
          <p:cNvSpPr>
            <a:spLocks/>
          </p:cNvSpPr>
          <p:nvPr/>
        </p:nvSpPr>
        <p:spPr bwMode="gray">
          <a:xfrm>
            <a:off x="6709901" y="3048919"/>
            <a:ext cx="124533" cy="166490"/>
          </a:xfrm>
          <a:custGeom>
            <a:avLst/>
            <a:gdLst>
              <a:gd name="T0" fmla="*/ 2147483647 w 68"/>
              <a:gd name="T1" fmla="*/ 2147483647 h 91"/>
              <a:gd name="T2" fmla="*/ 2147483647 w 68"/>
              <a:gd name="T3" fmla="*/ 2147483647 h 91"/>
              <a:gd name="T4" fmla="*/ 2147483647 w 68"/>
              <a:gd name="T5" fmla="*/ 2147483647 h 91"/>
              <a:gd name="T6" fmla="*/ 2147483647 w 68"/>
              <a:gd name="T7" fmla="*/ 0 h 91"/>
              <a:gd name="T8" fmla="*/ 2147483647 w 68"/>
              <a:gd name="T9" fmla="*/ 2147483647 h 91"/>
              <a:gd name="T10" fmla="*/ 2147483647 w 68"/>
              <a:gd name="T11" fmla="*/ 2147483647 h 91"/>
              <a:gd name="T12" fmla="*/ 2147483647 w 68"/>
              <a:gd name="T13" fmla="*/ 2147483647 h 91"/>
              <a:gd name="T14" fmla="*/ 2147483647 w 68"/>
              <a:gd name="T15" fmla="*/ 2147483647 h 91"/>
              <a:gd name="T16" fmla="*/ 2147483647 w 68"/>
              <a:gd name="T17" fmla="*/ 2147483647 h 91"/>
              <a:gd name="T18" fmla="*/ 2147483647 w 68"/>
              <a:gd name="T19" fmla="*/ 2147483647 h 91"/>
              <a:gd name="T20" fmla="*/ 2147483647 w 68"/>
              <a:gd name="T21" fmla="*/ 2147483647 h 91"/>
              <a:gd name="T22" fmla="*/ 2147483647 w 68"/>
              <a:gd name="T23" fmla="*/ 2147483647 h 91"/>
              <a:gd name="T24" fmla="*/ 2147483647 w 68"/>
              <a:gd name="T25" fmla="*/ 2147483647 h 91"/>
              <a:gd name="T26" fmla="*/ 2147483647 w 68"/>
              <a:gd name="T27" fmla="*/ 2147483647 h 91"/>
              <a:gd name="T28" fmla="*/ 2147483647 w 68"/>
              <a:gd name="T29" fmla="*/ 2147483647 h 91"/>
              <a:gd name="T30" fmla="*/ 2147483647 w 68"/>
              <a:gd name="T31" fmla="*/ 2147483647 h 91"/>
              <a:gd name="T32" fmla="*/ 2147483647 w 68"/>
              <a:gd name="T33" fmla="*/ 2147483647 h 91"/>
              <a:gd name="T34" fmla="*/ 2147483647 w 68"/>
              <a:gd name="T35" fmla="*/ 2147483647 h 91"/>
              <a:gd name="T36" fmla="*/ 2147483647 w 68"/>
              <a:gd name="T37" fmla="*/ 2147483647 h 91"/>
              <a:gd name="T38" fmla="*/ 2147483647 w 68"/>
              <a:gd name="T39" fmla="*/ 2147483647 h 91"/>
              <a:gd name="T40" fmla="*/ 2147483647 w 68"/>
              <a:gd name="T41" fmla="*/ 2147483647 h 91"/>
              <a:gd name="T42" fmla="*/ 2147483647 w 68"/>
              <a:gd name="T43" fmla="*/ 2147483647 h 91"/>
              <a:gd name="T44" fmla="*/ 2147483647 w 68"/>
              <a:gd name="T45" fmla="*/ 2147483647 h 91"/>
              <a:gd name="T46" fmla="*/ 2147483647 w 68"/>
              <a:gd name="T47" fmla="*/ 2147483647 h 91"/>
              <a:gd name="T48" fmla="*/ 2147483647 w 68"/>
              <a:gd name="T49" fmla="*/ 2147483647 h 91"/>
              <a:gd name="T50" fmla="*/ 2147483647 w 68"/>
              <a:gd name="T51" fmla="*/ 2147483647 h 91"/>
              <a:gd name="T52" fmla="*/ 2147483647 w 68"/>
              <a:gd name="T53" fmla="*/ 2147483647 h 91"/>
              <a:gd name="T54" fmla="*/ 2147483647 w 68"/>
              <a:gd name="T55" fmla="*/ 2147483647 h 91"/>
              <a:gd name="T56" fmla="*/ 2147483647 w 68"/>
              <a:gd name="T57" fmla="*/ 2147483647 h 91"/>
              <a:gd name="T58" fmla="*/ 2147483647 w 68"/>
              <a:gd name="T59" fmla="*/ 2147483647 h 91"/>
              <a:gd name="T60" fmla="*/ 2147483647 w 68"/>
              <a:gd name="T61" fmla="*/ 2147483647 h 91"/>
              <a:gd name="T62" fmla="*/ 2147483647 w 68"/>
              <a:gd name="T63" fmla="*/ 2147483647 h 91"/>
              <a:gd name="T64" fmla="*/ 2147483647 w 68"/>
              <a:gd name="T65" fmla="*/ 2147483647 h 91"/>
              <a:gd name="T66" fmla="*/ 2147483647 w 68"/>
              <a:gd name="T67" fmla="*/ 2147483647 h 91"/>
              <a:gd name="T68" fmla="*/ 2147483647 w 68"/>
              <a:gd name="T69" fmla="*/ 2147483647 h 91"/>
              <a:gd name="T70" fmla="*/ 0 w 68"/>
              <a:gd name="T71" fmla="*/ 2147483647 h 91"/>
              <a:gd name="T72" fmla="*/ 2147483647 w 68"/>
              <a:gd name="T73" fmla="*/ 2147483647 h 91"/>
              <a:gd name="T74" fmla="*/ 2147483647 w 68"/>
              <a:gd name="T75" fmla="*/ 2147483647 h 91"/>
              <a:gd name="T76" fmla="*/ 2147483647 w 68"/>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91"/>
              <a:gd name="T119" fmla="*/ 68 w 68"/>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91">
                <a:moveTo>
                  <a:pt x="10" y="16"/>
                </a:moveTo>
                <a:lnTo>
                  <a:pt x="15" y="18"/>
                </a:lnTo>
                <a:lnTo>
                  <a:pt x="13" y="6"/>
                </a:lnTo>
                <a:lnTo>
                  <a:pt x="16" y="0"/>
                </a:lnTo>
                <a:lnTo>
                  <a:pt x="21" y="2"/>
                </a:lnTo>
                <a:lnTo>
                  <a:pt x="22" y="6"/>
                </a:lnTo>
                <a:lnTo>
                  <a:pt x="26" y="10"/>
                </a:lnTo>
                <a:lnTo>
                  <a:pt x="26" y="19"/>
                </a:lnTo>
                <a:lnTo>
                  <a:pt x="36" y="20"/>
                </a:lnTo>
                <a:lnTo>
                  <a:pt x="44" y="26"/>
                </a:lnTo>
                <a:lnTo>
                  <a:pt x="43" y="42"/>
                </a:lnTo>
                <a:lnTo>
                  <a:pt x="50" y="54"/>
                </a:lnTo>
                <a:lnTo>
                  <a:pt x="61" y="65"/>
                </a:lnTo>
                <a:lnTo>
                  <a:pt x="62" y="70"/>
                </a:lnTo>
                <a:lnTo>
                  <a:pt x="68" y="72"/>
                </a:lnTo>
                <a:lnTo>
                  <a:pt x="68" y="90"/>
                </a:lnTo>
                <a:lnTo>
                  <a:pt x="64" y="90"/>
                </a:lnTo>
                <a:lnTo>
                  <a:pt x="60" y="84"/>
                </a:lnTo>
                <a:lnTo>
                  <a:pt x="57" y="86"/>
                </a:lnTo>
                <a:lnTo>
                  <a:pt x="55" y="91"/>
                </a:lnTo>
                <a:lnTo>
                  <a:pt x="46" y="90"/>
                </a:lnTo>
                <a:lnTo>
                  <a:pt x="49" y="76"/>
                </a:lnTo>
                <a:lnTo>
                  <a:pt x="48" y="71"/>
                </a:lnTo>
                <a:lnTo>
                  <a:pt x="39" y="59"/>
                </a:lnTo>
                <a:lnTo>
                  <a:pt x="36" y="47"/>
                </a:lnTo>
                <a:lnTo>
                  <a:pt x="32" y="46"/>
                </a:lnTo>
                <a:lnTo>
                  <a:pt x="27" y="51"/>
                </a:lnTo>
                <a:lnTo>
                  <a:pt x="23" y="51"/>
                </a:lnTo>
                <a:lnTo>
                  <a:pt x="20" y="47"/>
                </a:lnTo>
                <a:lnTo>
                  <a:pt x="15" y="47"/>
                </a:lnTo>
                <a:lnTo>
                  <a:pt x="8" y="55"/>
                </a:lnTo>
                <a:lnTo>
                  <a:pt x="5" y="51"/>
                </a:lnTo>
                <a:lnTo>
                  <a:pt x="6" y="47"/>
                </a:lnTo>
                <a:lnTo>
                  <a:pt x="8" y="35"/>
                </a:lnTo>
                <a:lnTo>
                  <a:pt x="2" y="32"/>
                </a:lnTo>
                <a:lnTo>
                  <a:pt x="0" y="24"/>
                </a:lnTo>
                <a:lnTo>
                  <a:pt x="6" y="15"/>
                </a:lnTo>
                <a:lnTo>
                  <a:pt x="9" y="14"/>
                </a:lnTo>
                <a:lnTo>
                  <a:pt x="10" y="1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18" name="Freeform 793"/>
          <p:cNvSpPr>
            <a:spLocks/>
          </p:cNvSpPr>
          <p:nvPr/>
        </p:nvSpPr>
        <p:spPr bwMode="gray">
          <a:xfrm>
            <a:off x="6709901" y="3363708"/>
            <a:ext cx="72761" cy="99334"/>
          </a:xfrm>
          <a:custGeom>
            <a:avLst/>
            <a:gdLst>
              <a:gd name="T0" fmla="*/ 2147483647 w 39"/>
              <a:gd name="T1" fmla="*/ 2147483647 h 55"/>
              <a:gd name="T2" fmla="*/ 2147483647 w 39"/>
              <a:gd name="T3" fmla="*/ 2147483647 h 55"/>
              <a:gd name="T4" fmla="*/ 2147483647 w 39"/>
              <a:gd name="T5" fmla="*/ 2147483647 h 55"/>
              <a:gd name="T6" fmla="*/ 2147483647 w 39"/>
              <a:gd name="T7" fmla="*/ 2147483647 h 55"/>
              <a:gd name="T8" fmla="*/ 2147483647 w 39"/>
              <a:gd name="T9" fmla="*/ 2147483647 h 55"/>
              <a:gd name="T10" fmla="*/ 2147483647 w 39"/>
              <a:gd name="T11" fmla="*/ 2147483647 h 55"/>
              <a:gd name="T12" fmla="*/ 2147483647 w 39"/>
              <a:gd name="T13" fmla="*/ 2147483647 h 55"/>
              <a:gd name="T14" fmla="*/ 2147483647 w 39"/>
              <a:gd name="T15" fmla="*/ 2147483647 h 55"/>
              <a:gd name="T16" fmla="*/ 2147483647 w 39"/>
              <a:gd name="T17" fmla="*/ 2147483647 h 55"/>
              <a:gd name="T18" fmla="*/ 2147483647 w 39"/>
              <a:gd name="T19" fmla="*/ 2147483647 h 55"/>
              <a:gd name="T20" fmla="*/ 2147483647 w 39"/>
              <a:gd name="T21" fmla="*/ 2147483647 h 55"/>
              <a:gd name="T22" fmla="*/ 2147483647 w 39"/>
              <a:gd name="T23" fmla="*/ 2147483647 h 55"/>
              <a:gd name="T24" fmla="*/ 2147483647 w 39"/>
              <a:gd name="T25" fmla="*/ 2147483647 h 55"/>
              <a:gd name="T26" fmla="*/ 2147483647 w 39"/>
              <a:gd name="T27" fmla="*/ 2147483647 h 55"/>
              <a:gd name="T28" fmla="*/ 2147483647 w 39"/>
              <a:gd name="T29" fmla="*/ 2147483647 h 55"/>
              <a:gd name="T30" fmla="*/ 0 w 39"/>
              <a:gd name="T31" fmla="*/ 2147483647 h 55"/>
              <a:gd name="T32" fmla="*/ 2147483647 w 39"/>
              <a:gd name="T33" fmla="*/ 0 h 55"/>
              <a:gd name="T34" fmla="*/ 2147483647 w 39"/>
              <a:gd name="T35" fmla="*/ 2147483647 h 55"/>
              <a:gd name="T36" fmla="*/ 2147483647 w 39"/>
              <a:gd name="T37" fmla="*/ 2147483647 h 55"/>
              <a:gd name="T38" fmla="*/ 2147483647 w 39"/>
              <a:gd name="T39" fmla="*/ 2147483647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55"/>
              <a:gd name="T62" fmla="*/ 39 w 39"/>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55">
                <a:moveTo>
                  <a:pt x="23" y="7"/>
                </a:moveTo>
                <a:lnTo>
                  <a:pt x="29" y="19"/>
                </a:lnTo>
                <a:lnTo>
                  <a:pt x="30" y="33"/>
                </a:lnTo>
                <a:lnTo>
                  <a:pt x="33" y="38"/>
                </a:lnTo>
                <a:lnTo>
                  <a:pt x="37" y="45"/>
                </a:lnTo>
                <a:lnTo>
                  <a:pt x="39" y="55"/>
                </a:lnTo>
                <a:lnTo>
                  <a:pt x="33" y="53"/>
                </a:lnTo>
                <a:lnTo>
                  <a:pt x="27" y="51"/>
                </a:lnTo>
                <a:lnTo>
                  <a:pt x="21" y="43"/>
                </a:lnTo>
                <a:lnTo>
                  <a:pt x="18" y="43"/>
                </a:lnTo>
                <a:lnTo>
                  <a:pt x="13" y="39"/>
                </a:lnTo>
                <a:lnTo>
                  <a:pt x="9" y="32"/>
                </a:lnTo>
                <a:lnTo>
                  <a:pt x="8" y="25"/>
                </a:lnTo>
                <a:lnTo>
                  <a:pt x="2" y="14"/>
                </a:lnTo>
                <a:lnTo>
                  <a:pt x="2" y="6"/>
                </a:lnTo>
                <a:lnTo>
                  <a:pt x="0" y="1"/>
                </a:lnTo>
                <a:lnTo>
                  <a:pt x="5" y="0"/>
                </a:lnTo>
                <a:lnTo>
                  <a:pt x="9" y="5"/>
                </a:lnTo>
                <a:lnTo>
                  <a:pt x="15" y="8"/>
                </a:lnTo>
                <a:lnTo>
                  <a:pt x="23" y="7"/>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919" name="Freeform 794"/>
          <p:cNvSpPr>
            <a:spLocks/>
          </p:cNvSpPr>
          <p:nvPr/>
        </p:nvSpPr>
        <p:spPr bwMode="gray">
          <a:xfrm>
            <a:off x="6749080" y="3202816"/>
            <a:ext cx="89552" cy="88142"/>
          </a:xfrm>
          <a:custGeom>
            <a:avLst/>
            <a:gdLst>
              <a:gd name="T0" fmla="*/ 2147483647 w 49"/>
              <a:gd name="T1" fmla="*/ 2147483647 h 48"/>
              <a:gd name="T2" fmla="*/ 2147483647 w 49"/>
              <a:gd name="T3" fmla="*/ 2147483647 h 48"/>
              <a:gd name="T4" fmla="*/ 2147483647 w 49"/>
              <a:gd name="T5" fmla="*/ 2147483647 h 48"/>
              <a:gd name="T6" fmla="*/ 2147483647 w 49"/>
              <a:gd name="T7" fmla="*/ 2147483647 h 48"/>
              <a:gd name="T8" fmla="*/ 2147483647 w 49"/>
              <a:gd name="T9" fmla="*/ 2147483647 h 48"/>
              <a:gd name="T10" fmla="*/ 2147483647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2147483647 w 49"/>
              <a:gd name="T21" fmla="*/ 2147483647 h 48"/>
              <a:gd name="T22" fmla="*/ 2147483647 w 49"/>
              <a:gd name="T23" fmla="*/ 2147483647 h 48"/>
              <a:gd name="T24" fmla="*/ 2147483647 w 49"/>
              <a:gd name="T25" fmla="*/ 2147483647 h 48"/>
              <a:gd name="T26" fmla="*/ 2147483647 w 49"/>
              <a:gd name="T27" fmla="*/ 2147483647 h 48"/>
              <a:gd name="T28" fmla="*/ 0 w 49"/>
              <a:gd name="T29" fmla="*/ 2147483647 h 48"/>
              <a:gd name="T30" fmla="*/ 0 w 49"/>
              <a:gd name="T31" fmla="*/ 2147483647 h 48"/>
              <a:gd name="T32" fmla="*/ 2147483647 w 49"/>
              <a:gd name="T33" fmla="*/ 2147483647 h 48"/>
              <a:gd name="T34" fmla="*/ 2147483647 w 49"/>
              <a:gd name="T35" fmla="*/ 2147483647 h 48"/>
              <a:gd name="T36" fmla="*/ 2147483647 w 49"/>
              <a:gd name="T37" fmla="*/ 2147483647 h 48"/>
              <a:gd name="T38" fmla="*/ 2147483647 w 49"/>
              <a:gd name="T39" fmla="*/ 2147483647 h 48"/>
              <a:gd name="T40" fmla="*/ 2147483647 w 49"/>
              <a:gd name="T41" fmla="*/ 2147483647 h 48"/>
              <a:gd name="T42" fmla="*/ 2147483647 w 49"/>
              <a:gd name="T43" fmla="*/ 2147483647 h 48"/>
              <a:gd name="T44" fmla="*/ 2147483647 w 49"/>
              <a:gd name="T45" fmla="*/ 0 h 48"/>
              <a:gd name="T46" fmla="*/ 2147483647 w 49"/>
              <a:gd name="T47" fmla="*/ 2147483647 h 48"/>
              <a:gd name="T48" fmla="*/ 2147483647 w 49"/>
              <a:gd name="T49" fmla="*/ 2147483647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8"/>
              <a:gd name="T77" fmla="*/ 49 w 49"/>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8">
                <a:moveTo>
                  <a:pt x="47" y="6"/>
                </a:moveTo>
                <a:lnTo>
                  <a:pt x="49" y="17"/>
                </a:lnTo>
                <a:lnTo>
                  <a:pt x="45" y="29"/>
                </a:lnTo>
                <a:lnTo>
                  <a:pt x="34" y="29"/>
                </a:lnTo>
                <a:lnTo>
                  <a:pt x="31" y="32"/>
                </a:lnTo>
                <a:lnTo>
                  <a:pt x="32" y="38"/>
                </a:lnTo>
                <a:lnTo>
                  <a:pt x="24" y="43"/>
                </a:lnTo>
                <a:lnTo>
                  <a:pt x="20" y="45"/>
                </a:lnTo>
                <a:lnTo>
                  <a:pt x="19" y="48"/>
                </a:lnTo>
                <a:lnTo>
                  <a:pt x="13" y="48"/>
                </a:lnTo>
                <a:lnTo>
                  <a:pt x="7" y="44"/>
                </a:lnTo>
                <a:lnTo>
                  <a:pt x="4" y="36"/>
                </a:lnTo>
                <a:lnTo>
                  <a:pt x="1" y="30"/>
                </a:lnTo>
                <a:lnTo>
                  <a:pt x="3" y="20"/>
                </a:lnTo>
                <a:lnTo>
                  <a:pt x="0" y="17"/>
                </a:lnTo>
                <a:lnTo>
                  <a:pt x="0" y="12"/>
                </a:lnTo>
                <a:lnTo>
                  <a:pt x="4" y="9"/>
                </a:lnTo>
                <a:lnTo>
                  <a:pt x="5" y="3"/>
                </a:lnTo>
                <a:lnTo>
                  <a:pt x="11" y="2"/>
                </a:lnTo>
                <a:lnTo>
                  <a:pt x="25" y="6"/>
                </a:lnTo>
                <a:lnTo>
                  <a:pt x="34" y="7"/>
                </a:lnTo>
                <a:lnTo>
                  <a:pt x="36" y="2"/>
                </a:lnTo>
                <a:lnTo>
                  <a:pt x="39" y="0"/>
                </a:lnTo>
                <a:lnTo>
                  <a:pt x="43" y="6"/>
                </a:lnTo>
                <a:lnTo>
                  <a:pt x="47"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20" name="Freeform 795"/>
          <p:cNvSpPr>
            <a:spLocks/>
          </p:cNvSpPr>
          <p:nvPr/>
        </p:nvSpPr>
        <p:spPr bwMode="gray">
          <a:xfrm>
            <a:off x="6749080" y="3032128"/>
            <a:ext cx="116138" cy="292406"/>
          </a:xfrm>
          <a:custGeom>
            <a:avLst/>
            <a:gdLst>
              <a:gd name="T0" fmla="*/ 2147483647 w 64"/>
              <a:gd name="T1" fmla="*/ 2147483647 h 160"/>
              <a:gd name="T2" fmla="*/ 2147483647 w 64"/>
              <a:gd name="T3" fmla="*/ 2147483647 h 160"/>
              <a:gd name="T4" fmla="*/ 2147483647 w 64"/>
              <a:gd name="T5" fmla="*/ 2147483647 h 160"/>
              <a:gd name="T6" fmla="*/ 2147483647 w 64"/>
              <a:gd name="T7" fmla="*/ 2147483647 h 160"/>
              <a:gd name="T8" fmla="*/ 2147483647 w 64"/>
              <a:gd name="T9" fmla="*/ 2147483647 h 160"/>
              <a:gd name="T10" fmla="*/ 2147483647 w 64"/>
              <a:gd name="T11" fmla="*/ 2147483647 h 160"/>
              <a:gd name="T12" fmla="*/ 2147483647 w 64"/>
              <a:gd name="T13" fmla="*/ 2147483647 h 160"/>
              <a:gd name="T14" fmla="*/ 2147483647 w 64"/>
              <a:gd name="T15" fmla="*/ 2147483647 h 160"/>
              <a:gd name="T16" fmla="*/ 2147483647 w 64"/>
              <a:gd name="T17" fmla="*/ 2147483647 h 160"/>
              <a:gd name="T18" fmla="*/ 2147483647 w 64"/>
              <a:gd name="T19" fmla="*/ 2147483647 h 160"/>
              <a:gd name="T20" fmla="*/ 2147483647 w 64"/>
              <a:gd name="T21" fmla="*/ 2147483647 h 160"/>
              <a:gd name="T22" fmla="*/ 2147483647 w 64"/>
              <a:gd name="T23" fmla="*/ 2147483647 h 160"/>
              <a:gd name="T24" fmla="*/ 2147483647 w 64"/>
              <a:gd name="T25" fmla="*/ 2147483647 h 160"/>
              <a:gd name="T26" fmla="*/ 2147483647 w 64"/>
              <a:gd name="T27" fmla="*/ 2147483647 h 160"/>
              <a:gd name="T28" fmla="*/ 2147483647 w 64"/>
              <a:gd name="T29" fmla="*/ 2147483647 h 160"/>
              <a:gd name="T30" fmla="*/ 2147483647 w 64"/>
              <a:gd name="T31" fmla="*/ 2147483647 h 160"/>
              <a:gd name="T32" fmla="*/ 2147483647 w 64"/>
              <a:gd name="T33" fmla="*/ 2147483647 h 160"/>
              <a:gd name="T34" fmla="*/ 2147483647 w 64"/>
              <a:gd name="T35" fmla="*/ 2147483647 h 160"/>
              <a:gd name="T36" fmla="*/ 2147483647 w 64"/>
              <a:gd name="T37" fmla="*/ 2147483647 h 160"/>
              <a:gd name="T38" fmla="*/ 2147483647 w 64"/>
              <a:gd name="T39" fmla="*/ 2147483647 h 160"/>
              <a:gd name="T40" fmla="*/ 2147483647 w 64"/>
              <a:gd name="T41" fmla="*/ 2147483647 h 160"/>
              <a:gd name="T42" fmla="*/ 2147483647 w 64"/>
              <a:gd name="T43" fmla="*/ 2147483647 h 160"/>
              <a:gd name="T44" fmla="*/ 2147483647 w 64"/>
              <a:gd name="T45" fmla="*/ 2147483647 h 160"/>
              <a:gd name="T46" fmla="*/ 2147483647 w 64"/>
              <a:gd name="T47" fmla="*/ 2147483647 h 160"/>
              <a:gd name="T48" fmla="*/ 2147483647 w 64"/>
              <a:gd name="T49" fmla="*/ 2147483647 h 160"/>
              <a:gd name="T50" fmla="*/ 2147483647 w 64"/>
              <a:gd name="T51" fmla="*/ 2147483647 h 160"/>
              <a:gd name="T52" fmla="*/ 2147483647 w 64"/>
              <a:gd name="T53" fmla="*/ 2147483647 h 160"/>
              <a:gd name="T54" fmla="*/ 2147483647 w 64"/>
              <a:gd name="T55" fmla="*/ 2147483647 h 160"/>
              <a:gd name="T56" fmla="*/ 2147483647 w 64"/>
              <a:gd name="T57" fmla="*/ 2147483647 h 160"/>
              <a:gd name="T58" fmla="*/ 2147483647 w 64"/>
              <a:gd name="T59" fmla="*/ 2147483647 h 160"/>
              <a:gd name="T60" fmla="*/ 2147483647 w 64"/>
              <a:gd name="T61" fmla="*/ 2147483647 h 160"/>
              <a:gd name="T62" fmla="*/ 2147483647 w 64"/>
              <a:gd name="T63" fmla="*/ 2147483647 h 160"/>
              <a:gd name="T64" fmla="*/ 2147483647 w 64"/>
              <a:gd name="T65" fmla="*/ 2147483647 h 160"/>
              <a:gd name="T66" fmla="*/ 2147483647 w 64"/>
              <a:gd name="T67" fmla="*/ 2147483647 h 160"/>
              <a:gd name="T68" fmla="*/ 2147483647 w 64"/>
              <a:gd name="T69" fmla="*/ 2147483647 h 160"/>
              <a:gd name="T70" fmla="*/ 2147483647 w 64"/>
              <a:gd name="T71" fmla="*/ 2147483647 h 160"/>
              <a:gd name="T72" fmla="*/ 2147483647 w 64"/>
              <a:gd name="T73" fmla="*/ 2147483647 h 160"/>
              <a:gd name="T74" fmla="*/ 2147483647 w 64"/>
              <a:gd name="T75" fmla="*/ 2147483647 h 160"/>
              <a:gd name="T76" fmla="*/ 2147483647 w 64"/>
              <a:gd name="T77" fmla="*/ 2147483647 h 160"/>
              <a:gd name="T78" fmla="*/ 2147483647 w 64"/>
              <a:gd name="T79" fmla="*/ 2147483647 h 160"/>
              <a:gd name="T80" fmla="*/ 2147483647 w 64"/>
              <a:gd name="T81" fmla="*/ 2147483647 h 160"/>
              <a:gd name="T82" fmla="*/ 2147483647 w 64"/>
              <a:gd name="T83" fmla="*/ 2147483647 h 160"/>
              <a:gd name="T84" fmla="*/ 0 w 64"/>
              <a:gd name="T85" fmla="*/ 2147483647 h 160"/>
              <a:gd name="T86" fmla="*/ 2147483647 w 64"/>
              <a:gd name="T87" fmla="*/ 2147483647 h 160"/>
              <a:gd name="T88" fmla="*/ 2147483647 w 64"/>
              <a:gd name="T89" fmla="*/ 2147483647 h 160"/>
              <a:gd name="T90" fmla="*/ 2147483647 w 64"/>
              <a:gd name="T91" fmla="*/ 2147483647 h 160"/>
              <a:gd name="T92" fmla="*/ 2147483647 w 64"/>
              <a:gd name="T93" fmla="*/ 0 h 160"/>
              <a:gd name="T94" fmla="*/ 2147483647 w 64"/>
              <a:gd name="T95" fmla="*/ 2147483647 h 160"/>
              <a:gd name="T96" fmla="*/ 2147483647 w 64"/>
              <a:gd name="T97" fmla="*/ 2147483647 h 160"/>
              <a:gd name="T98" fmla="*/ 2147483647 w 64"/>
              <a:gd name="T99" fmla="*/ 2147483647 h 160"/>
              <a:gd name="T100" fmla="*/ 2147483647 w 64"/>
              <a:gd name="T101" fmla="*/ 2147483647 h 160"/>
              <a:gd name="T102" fmla="*/ 2147483647 w 64"/>
              <a:gd name="T103" fmla="*/ 2147483647 h 160"/>
              <a:gd name="T104" fmla="*/ 2147483647 w 64"/>
              <a:gd name="T105" fmla="*/ 2147483647 h 160"/>
              <a:gd name="T106" fmla="*/ 2147483647 w 64"/>
              <a:gd name="T107" fmla="*/ 2147483647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
              <a:gd name="T163" fmla="*/ 0 h 160"/>
              <a:gd name="T164" fmla="*/ 64 w 64"/>
              <a:gd name="T165" fmla="*/ 160 h 1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 h="160">
                <a:moveTo>
                  <a:pt x="54" y="22"/>
                </a:moveTo>
                <a:lnTo>
                  <a:pt x="50" y="25"/>
                </a:lnTo>
                <a:lnTo>
                  <a:pt x="43" y="29"/>
                </a:lnTo>
                <a:lnTo>
                  <a:pt x="37" y="38"/>
                </a:lnTo>
                <a:lnTo>
                  <a:pt x="34" y="40"/>
                </a:lnTo>
                <a:lnTo>
                  <a:pt x="31" y="44"/>
                </a:lnTo>
                <a:lnTo>
                  <a:pt x="32" y="56"/>
                </a:lnTo>
                <a:lnTo>
                  <a:pt x="36" y="59"/>
                </a:lnTo>
                <a:lnTo>
                  <a:pt x="45" y="73"/>
                </a:lnTo>
                <a:lnTo>
                  <a:pt x="49" y="75"/>
                </a:lnTo>
                <a:lnTo>
                  <a:pt x="55" y="83"/>
                </a:lnTo>
                <a:lnTo>
                  <a:pt x="62" y="94"/>
                </a:lnTo>
                <a:lnTo>
                  <a:pt x="64" y="113"/>
                </a:lnTo>
                <a:lnTo>
                  <a:pt x="62" y="123"/>
                </a:lnTo>
                <a:lnTo>
                  <a:pt x="61" y="130"/>
                </a:lnTo>
                <a:lnTo>
                  <a:pt x="52" y="137"/>
                </a:lnTo>
                <a:lnTo>
                  <a:pt x="43" y="140"/>
                </a:lnTo>
                <a:lnTo>
                  <a:pt x="41" y="144"/>
                </a:lnTo>
                <a:lnTo>
                  <a:pt x="37" y="150"/>
                </a:lnTo>
                <a:lnTo>
                  <a:pt x="33" y="152"/>
                </a:lnTo>
                <a:lnTo>
                  <a:pt x="24" y="160"/>
                </a:lnTo>
                <a:lnTo>
                  <a:pt x="22" y="159"/>
                </a:lnTo>
                <a:lnTo>
                  <a:pt x="22" y="144"/>
                </a:lnTo>
                <a:lnTo>
                  <a:pt x="19" y="141"/>
                </a:lnTo>
                <a:lnTo>
                  <a:pt x="20" y="138"/>
                </a:lnTo>
                <a:lnTo>
                  <a:pt x="24" y="136"/>
                </a:lnTo>
                <a:lnTo>
                  <a:pt x="32" y="131"/>
                </a:lnTo>
                <a:lnTo>
                  <a:pt x="31" y="125"/>
                </a:lnTo>
                <a:lnTo>
                  <a:pt x="34" y="122"/>
                </a:lnTo>
                <a:lnTo>
                  <a:pt x="45" y="122"/>
                </a:lnTo>
                <a:lnTo>
                  <a:pt x="49" y="110"/>
                </a:lnTo>
                <a:lnTo>
                  <a:pt x="47" y="99"/>
                </a:lnTo>
                <a:lnTo>
                  <a:pt x="47" y="81"/>
                </a:lnTo>
                <a:lnTo>
                  <a:pt x="41" y="79"/>
                </a:lnTo>
                <a:lnTo>
                  <a:pt x="40" y="74"/>
                </a:lnTo>
                <a:lnTo>
                  <a:pt x="29" y="63"/>
                </a:lnTo>
                <a:lnTo>
                  <a:pt x="22" y="51"/>
                </a:lnTo>
                <a:lnTo>
                  <a:pt x="23" y="35"/>
                </a:lnTo>
                <a:lnTo>
                  <a:pt x="15" y="29"/>
                </a:lnTo>
                <a:lnTo>
                  <a:pt x="5" y="28"/>
                </a:lnTo>
                <a:lnTo>
                  <a:pt x="5" y="19"/>
                </a:lnTo>
                <a:lnTo>
                  <a:pt x="1" y="15"/>
                </a:lnTo>
                <a:lnTo>
                  <a:pt x="0" y="11"/>
                </a:lnTo>
                <a:lnTo>
                  <a:pt x="4" y="6"/>
                </a:lnTo>
                <a:lnTo>
                  <a:pt x="9" y="8"/>
                </a:lnTo>
                <a:lnTo>
                  <a:pt x="20" y="9"/>
                </a:lnTo>
                <a:lnTo>
                  <a:pt x="25" y="0"/>
                </a:lnTo>
                <a:lnTo>
                  <a:pt x="30" y="5"/>
                </a:lnTo>
                <a:lnTo>
                  <a:pt x="40" y="5"/>
                </a:lnTo>
                <a:lnTo>
                  <a:pt x="41" y="9"/>
                </a:lnTo>
                <a:lnTo>
                  <a:pt x="40" y="15"/>
                </a:lnTo>
                <a:lnTo>
                  <a:pt x="45" y="20"/>
                </a:lnTo>
                <a:lnTo>
                  <a:pt x="51" y="19"/>
                </a:lnTo>
                <a:lnTo>
                  <a:pt x="54" y="22"/>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21" name="Freeform 796"/>
          <p:cNvSpPr>
            <a:spLocks/>
          </p:cNvSpPr>
          <p:nvPr/>
        </p:nvSpPr>
        <p:spPr bwMode="gray">
          <a:xfrm>
            <a:off x="6669322" y="3092288"/>
            <a:ext cx="130130" cy="285411"/>
          </a:xfrm>
          <a:custGeom>
            <a:avLst/>
            <a:gdLst>
              <a:gd name="T0" fmla="*/ 2147483647 w 72"/>
              <a:gd name="T1" fmla="*/ 0 h 156"/>
              <a:gd name="T2" fmla="*/ 2147483647 w 72"/>
              <a:gd name="T3" fmla="*/ 2147483647 h 156"/>
              <a:gd name="T4" fmla="*/ 2147483647 w 72"/>
              <a:gd name="T5" fmla="*/ 2147483647 h 156"/>
              <a:gd name="T6" fmla="*/ 2147483647 w 72"/>
              <a:gd name="T7" fmla="*/ 2147483647 h 156"/>
              <a:gd name="T8" fmla="*/ 2147483647 w 72"/>
              <a:gd name="T9" fmla="*/ 2147483647 h 156"/>
              <a:gd name="T10" fmla="*/ 2147483647 w 72"/>
              <a:gd name="T11" fmla="*/ 2147483647 h 156"/>
              <a:gd name="T12" fmla="*/ 2147483647 w 72"/>
              <a:gd name="T13" fmla="*/ 2147483647 h 156"/>
              <a:gd name="T14" fmla="*/ 2147483647 w 72"/>
              <a:gd name="T15" fmla="*/ 2147483647 h 156"/>
              <a:gd name="T16" fmla="*/ 2147483647 w 72"/>
              <a:gd name="T17" fmla="*/ 2147483647 h 156"/>
              <a:gd name="T18" fmla="*/ 2147483647 w 72"/>
              <a:gd name="T19" fmla="*/ 2147483647 h 156"/>
              <a:gd name="T20" fmla="*/ 2147483647 w 72"/>
              <a:gd name="T21" fmla="*/ 2147483647 h 156"/>
              <a:gd name="T22" fmla="*/ 2147483647 w 72"/>
              <a:gd name="T23" fmla="*/ 2147483647 h 156"/>
              <a:gd name="T24" fmla="*/ 2147483647 w 72"/>
              <a:gd name="T25" fmla="*/ 2147483647 h 156"/>
              <a:gd name="T26" fmla="*/ 2147483647 w 72"/>
              <a:gd name="T27" fmla="*/ 2147483647 h 156"/>
              <a:gd name="T28" fmla="*/ 2147483647 w 72"/>
              <a:gd name="T29" fmla="*/ 2147483647 h 156"/>
              <a:gd name="T30" fmla="*/ 2147483647 w 72"/>
              <a:gd name="T31" fmla="*/ 2147483647 h 156"/>
              <a:gd name="T32" fmla="*/ 2147483647 w 72"/>
              <a:gd name="T33" fmla="*/ 2147483647 h 156"/>
              <a:gd name="T34" fmla="*/ 2147483647 w 72"/>
              <a:gd name="T35" fmla="*/ 2147483647 h 156"/>
              <a:gd name="T36" fmla="*/ 2147483647 w 72"/>
              <a:gd name="T37" fmla="*/ 2147483647 h 156"/>
              <a:gd name="T38" fmla="*/ 2147483647 w 72"/>
              <a:gd name="T39" fmla="*/ 2147483647 h 156"/>
              <a:gd name="T40" fmla="*/ 2147483647 w 72"/>
              <a:gd name="T41" fmla="*/ 2147483647 h 156"/>
              <a:gd name="T42" fmla="*/ 2147483647 w 72"/>
              <a:gd name="T43" fmla="*/ 2147483647 h 156"/>
              <a:gd name="T44" fmla="*/ 2147483647 w 72"/>
              <a:gd name="T45" fmla="*/ 2147483647 h 156"/>
              <a:gd name="T46" fmla="*/ 2147483647 w 72"/>
              <a:gd name="T47" fmla="*/ 2147483647 h 156"/>
              <a:gd name="T48" fmla="*/ 2147483647 w 72"/>
              <a:gd name="T49" fmla="*/ 2147483647 h 156"/>
              <a:gd name="T50" fmla="*/ 2147483647 w 72"/>
              <a:gd name="T51" fmla="*/ 2147483647 h 156"/>
              <a:gd name="T52" fmla="*/ 2147483647 w 72"/>
              <a:gd name="T53" fmla="*/ 2147483647 h 156"/>
              <a:gd name="T54" fmla="*/ 2147483647 w 72"/>
              <a:gd name="T55" fmla="*/ 2147483647 h 156"/>
              <a:gd name="T56" fmla="*/ 2147483647 w 72"/>
              <a:gd name="T57" fmla="*/ 2147483647 h 156"/>
              <a:gd name="T58" fmla="*/ 2147483647 w 72"/>
              <a:gd name="T59" fmla="*/ 2147483647 h 156"/>
              <a:gd name="T60" fmla="*/ 2147483647 w 72"/>
              <a:gd name="T61" fmla="*/ 2147483647 h 156"/>
              <a:gd name="T62" fmla="*/ 2147483647 w 72"/>
              <a:gd name="T63" fmla="*/ 2147483647 h 156"/>
              <a:gd name="T64" fmla="*/ 2147483647 w 72"/>
              <a:gd name="T65" fmla="*/ 2147483647 h 156"/>
              <a:gd name="T66" fmla="*/ 2147483647 w 72"/>
              <a:gd name="T67" fmla="*/ 2147483647 h 156"/>
              <a:gd name="T68" fmla="*/ 2147483647 w 72"/>
              <a:gd name="T69" fmla="*/ 2147483647 h 156"/>
              <a:gd name="T70" fmla="*/ 2147483647 w 72"/>
              <a:gd name="T71" fmla="*/ 2147483647 h 156"/>
              <a:gd name="T72" fmla="*/ 2147483647 w 72"/>
              <a:gd name="T73" fmla="*/ 2147483647 h 156"/>
              <a:gd name="T74" fmla="*/ 2147483647 w 72"/>
              <a:gd name="T75" fmla="*/ 2147483647 h 156"/>
              <a:gd name="T76" fmla="*/ 2147483647 w 72"/>
              <a:gd name="T77" fmla="*/ 2147483647 h 156"/>
              <a:gd name="T78" fmla="*/ 2147483647 w 72"/>
              <a:gd name="T79" fmla="*/ 2147483647 h 156"/>
              <a:gd name="T80" fmla="*/ 2147483647 w 72"/>
              <a:gd name="T81" fmla="*/ 2147483647 h 156"/>
              <a:gd name="T82" fmla="*/ 2147483647 w 72"/>
              <a:gd name="T83" fmla="*/ 2147483647 h 156"/>
              <a:gd name="T84" fmla="*/ 2147483647 w 72"/>
              <a:gd name="T85" fmla="*/ 2147483647 h 156"/>
              <a:gd name="T86" fmla="*/ 2147483647 w 72"/>
              <a:gd name="T87" fmla="*/ 2147483647 h 156"/>
              <a:gd name="T88" fmla="*/ 2147483647 w 72"/>
              <a:gd name="T89" fmla="*/ 2147483647 h 156"/>
              <a:gd name="T90" fmla="*/ 2147483647 w 72"/>
              <a:gd name="T91" fmla="*/ 2147483647 h 156"/>
              <a:gd name="T92" fmla="*/ 2147483647 w 72"/>
              <a:gd name="T93" fmla="*/ 2147483647 h 156"/>
              <a:gd name="T94" fmla="*/ 2147483647 w 72"/>
              <a:gd name="T95" fmla="*/ 2147483647 h 156"/>
              <a:gd name="T96" fmla="*/ 2147483647 w 72"/>
              <a:gd name="T97" fmla="*/ 2147483647 h 156"/>
              <a:gd name="T98" fmla="*/ 2147483647 w 72"/>
              <a:gd name="T99" fmla="*/ 2147483647 h 156"/>
              <a:gd name="T100" fmla="*/ 2147483647 w 72"/>
              <a:gd name="T101" fmla="*/ 2147483647 h 156"/>
              <a:gd name="T102" fmla="*/ 2147483647 w 72"/>
              <a:gd name="T103" fmla="*/ 2147483647 h 156"/>
              <a:gd name="T104" fmla="*/ 2147483647 w 72"/>
              <a:gd name="T105" fmla="*/ 2147483647 h 156"/>
              <a:gd name="T106" fmla="*/ 2147483647 w 72"/>
              <a:gd name="T107" fmla="*/ 2147483647 h 156"/>
              <a:gd name="T108" fmla="*/ 2147483647 w 72"/>
              <a:gd name="T109" fmla="*/ 2147483647 h 156"/>
              <a:gd name="T110" fmla="*/ 2147483647 w 72"/>
              <a:gd name="T111" fmla="*/ 2147483647 h 156"/>
              <a:gd name="T112" fmla="*/ 0 w 72"/>
              <a:gd name="T113" fmla="*/ 2147483647 h 156"/>
              <a:gd name="T114" fmla="*/ 2147483647 w 72"/>
              <a:gd name="T115" fmla="*/ 2147483647 h 156"/>
              <a:gd name="T116" fmla="*/ 2147483647 w 72"/>
              <a:gd name="T117" fmla="*/ 2147483647 h 156"/>
              <a:gd name="T118" fmla="*/ 2147483647 w 72"/>
              <a:gd name="T119" fmla="*/ 2147483647 h 156"/>
              <a:gd name="T120" fmla="*/ 2147483647 w 72"/>
              <a:gd name="T121" fmla="*/ 0 h 15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2"/>
              <a:gd name="T184" fmla="*/ 0 h 156"/>
              <a:gd name="T185" fmla="*/ 72 w 72"/>
              <a:gd name="T186" fmla="*/ 156 h 15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2" h="156">
                <a:moveTo>
                  <a:pt x="23" y="0"/>
                </a:moveTo>
                <a:lnTo>
                  <a:pt x="25" y="8"/>
                </a:lnTo>
                <a:lnTo>
                  <a:pt x="31" y="11"/>
                </a:lnTo>
                <a:lnTo>
                  <a:pt x="29" y="23"/>
                </a:lnTo>
                <a:lnTo>
                  <a:pt x="28" y="27"/>
                </a:lnTo>
                <a:lnTo>
                  <a:pt x="31" y="31"/>
                </a:lnTo>
                <a:lnTo>
                  <a:pt x="38" y="23"/>
                </a:lnTo>
                <a:lnTo>
                  <a:pt x="43" y="23"/>
                </a:lnTo>
                <a:lnTo>
                  <a:pt x="46" y="27"/>
                </a:lnTo>
                <a:lnTo>
                  <a:pt x="50" y="27"/>
                </a:lnTo>
                <a:lnTo>
                  <a:pt x="55" y="22"/>
                </a:lnTo>
                <a:lnTo>
                  <a:pt x="59" y="23"/>
                </a:lnTo>
                <a:lnTo>
                  <a:pt x="62" y="35"/>
                </a:lnTo>
                <a:lnTo>
                  <a:pt x="71" y="47"/>
                </a:lnTo>
                <a:lnTo>
                  <a:pt x="72" y="52"/>
                </a:lnTo>
                <a:lnTo>
                  <a:pt x="69" y="66"/>
                </a:lnTo>
                <a:lnTo>
                  <a:pt x="55" y="62"/>
                </a:lnTo>
                <a:lnTo>
                  <a:pt x="49" y="63"/>
                </a:lnTo>
                <a:lnTo>
                  <a:pt x="48" y="69"/>
                </a:lnTo>
                <a:lnTo>
                  <a:pt x="44" y="72"/>
                </a:lnTo>
                <a:lnTo>
                  <a:pt x="44" y="77"/>
                </a:lnTo>
                <a:lnTo>
                  <a:pt x="47" y="80"/>
                </a:lnTo>
                <a:lnTo>
                  <a:pt x="45" y="90"/>
                </a:lnTo>
                <a:lnTo>
                  <a:pt x="41" y="86"/>
                </a:lnTo>
                <a:lnTo>
                  <a:pt x="34" y="84"/>
                </a:lnTo>
                <a:lnTo>
                  <a:pt x="31" y="76"/>
                </a:lnTo>
                <a:lnTo>
                  <a:pt x="27" y="76"/>
                </a:lnTo>
                <a:lnTo>
                  <a:pt x="23" y="80"/>
                </a:lnTo>
                <a:lnTo>
                  <a:pt x="22" y="90"/>
                </a:lnTo>
                <a:lnTo>
                  <a:pt x="17" y="98"/>
                </a:lnTo>
                <a:lnTo>
                  <a:pt x="14" y="111"/>
                </a:lnTo>
                <a:lnTo>
                  <a:pt x="17" y="121"/>
                </a:lnTo>
                <a:lnTo>
                  <a:pt x="21" y="123"/>
                </a:lnTo>
                <a:lnTo>
                  <a:pt x="24" y="135"/>
                </a:lnTo>
                <a:lnTo>
                  <a:pt x="30" y="142"/>
                </a:lnTo>
                <a:lnTo>
                  <a:pt x="36" y="145"/>
                </a:lnTo>
                <a:lnTo>
                  <a:pt x="42" y="151"/>
                </a:lnTo>
                <a:lnTo>
                  <a:pt x="46" y="155"/>
                </a:lnTo>
                <a:lnTo>
                  <a:pt x="38" y="156"/>
                </a:lnTo>
                <a:lnTo>
                  <a:pt x="32" y="153"/>
                </a:lnTo>
                <a:lnTo>
                  <a:pt x="28" y="148"/>
                </a:lnTo>
                <a:lnTo>
                  <a:pt x="23" y="149"/>
                </a:lnTo>
                <a:lnTo>
                  <a:pt x="17" y="141"/>
                </a:lnTo>
                <a:lnTo>
                  <a:pt x="11" y="132"/>
                </a:lnTo>
                <a:lnTo>
                  <a:pt x="7" y="132"/>
                </a:lnTo>
                <a:lnTo>
                  <a:pt x="7" y="121"/>
                </a:lnTo>
                <a:lnTo>
                  <a:pt x="8" y="114"/>
                </a:lnTo>
                <a:lnTo>
                  <a:pt x="8" y="109"/>
                </a:lnTo>
                <a:lnTo>
                  <a:pt x="11" y="102"/>
                </a:lnTo>
                <a:lnTo>
                  <a:pt x="13" y="95"/>
                </a:lnTo>
                <a:lnTo>
                  <a:pt x="14" y="85"/>
                </a:lnTo>
                <a:lnTo>
                  <a:pt x="14" y="71"/>
                </a:lnTo>
                <a:lnTo>
                  <a:pt x="6" y="54"/>
                </a:lnTo>
                <a:lnTo>
                  <a:pt x="10" y="48"/>
                </a:lnTo>
                <a:lnTo>
                  <a:pt x="8" y="33"/>
                </a:lnTo>
                <a:lnTo>
                  <a:pt x="1" y="26"/>
                </a:lnTo>
                <a:lnTo>
                  <a:pt x="0" y="13"/>
                </a:lnTo>
                <a:lnTo>
                  <a:pt x="5" y="10"/>
                </a:lnTo>
                <a:lnTo>
                  <a:pt x="9" y="10"/>
                </a:lnTo>
                <a:lnTo>
                  <a:pt x="11" y="3"/>
                </a:lnTo>
                <a:lnTo>
                  <a:pt x="23" y="0"/>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922" name="Freeform 797"/>
          <p:cNvSpPr>
            <a:spLocks/>
          </p:cNvSpPr>
          <p:nvPr/>
        </p:nvSpPr>
        <p:spPr bwMode="gray">
          <a:xfrm>
            <a:off x="6862419" y="3397288"/>
            <a:ext cx="169309" cy="149701"/>
          </a:xfrm>
          <a:custGeom>
            <a:avLst/>
            <a:gdLst>
              <a:gd name="T0" fmla="*/ 2147483647 w 93"/>
              <a:gd name="T1" fmla="*/ 2147483647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0 h 82"/>
              <a:gd name="T24" fmla="*/ 2147483647 w 93"/>
              <a:gd name="T25" fmla="*/ 0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3"/>
              <a:gd name="T121" fmla="*/ 0 h 82"/>
              <a:gd name="T122" fmla="*/ 93 w 93"/>
              <a:gd name="T123" fmla="*/ 82 h 8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3" h="82">
                <a:moveTo>
                  <a:pt x="4" y="24"/>
                </a:moveTo>
                <a:lnTo>
                  <a:pt x="6" y="25"/>
                </a:lnTo>
                <a:lnTo>
                  <a:pt x="8" y="29"/>
                </a:lnTo>
                <a:lnTo>
                  <a:pt x="11" y="34"/>
                </a:lnTo>
                <a:lnTo>
                  <a:pt x="24" y="34"/>
                </a:lnTo>
                <a:lnTo>
                  <a:pt x="30" y="30"/>
                </a:lnTo>
                <a:lnTo>
                  <a:pt x="35" y="29"/>
                </a:lnTo>
                <a:lnTo>
                  <a:pt x="40" y="31"/>
                </a:lnTo>
                <a:lnTo>
                  <a:pt x="48" y="29"/>
                </a:lnTo>
                <a:lnTo>
                  <a:pt x="56" y="18"/>
                </a:lnTo>
                <a:lnTo>
                  <a:pt x="61" y="5"/>
                </a:lnTo>
                <a:lnTo>
                  <a:pt x="64" y="0"/>
                </a:lnTo>
                <a:lnTo>
                  <a:pt x="75" y="0"/>
                </a:lnTo>
                <a:lnTo>
                  <a:pt x="79" y="3"/>
                </a:lnTo>
                <a:lnTo>
                  <a:pt x="79" y="10"/>
                </a:lnTo>
                <a:lnTo>
                  <a:pt x="84" y="16"/>
                </a:lnTo>
                <a:lnTo>
                  <a:pt x="83" y="25"/>
                </a:lnTo>
                <a:lnTo>
                  <a:pt x="90" y="28"/>
                </a:lnTo>
                <a:lnTo>
                  <a:pt x="93" y="33"/>
                </a:lnTo>
                <a:lnTo>
                  <a:pt x="86" y="34"/>
                </a:lnTo>
                <a:lnTo>
                  <a:pt x="84" y="31"/>
                </a:lnTo>
                <a:lnTo>
                  <a:pt x="79" y="37"/>
                </a:lnTo>
                <a:lnTo>
                  <a:pt x="80" y="46"/>
                </a:lnTo>
                <a:lnTo>
                  <a:pt x="72" y="57"/>
                </a:lnTo>
                <a:lnTo>
                  <a:pt x="67" y="59"/>
                </a:lnTo>
                <a:lnTo>
                  <a:pt x="68" y="69"/>
                </a:lnTo>
                <a:lnTo>
                  <a:pt x="60" y="79"/>
                </a:lnTo>
                <a:lnTo>
                  <a:pt x="53" y="82"/>
                </a:lnTo>
                <a:lnTo>
                  <a:pt x="52" y="80"/>
                </a:lnTo>
                <a:lnTo>
                  <a:pt x="47" y="74"/>
                </a:lnTo>
                <a:lnTo>
                  <a:pt x="43" y="77"/>
                </a:lnTo>
                <a:lnTo>
                  <a:pt x="40" y="73"/>
                </a:lnTo>
                <a:lnTo>
                  <a:pt x="35" y="73"/>
                </a:lnTo>
                <a:lnTo>
                  <a:pt x="29" y="77"/>
                </a:lnTo>
                <a:lnTo>
                  <a:pt x="25" y="72"/>
                </a:lnTo>
                <a:lnTo>
                  <a:pt x="12" y="70"/>
                </a:lnTo>
                <a:lnTo>
                  <a:pt x="8" y="53"/>
                </a:lnTo>
                <a:lnTo>
                  <a:pt x="2" y="48"/>
                </a:lnTo>
                <a:lnTo>
                  <a:pt x="0" y="28"/>
                </a:lnTo>
                <a:lnTo>
                  <a:pt x="4" y="24"/>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923" name="Freeform 798"/>
          <p:cNvSpPr>
            <a:spLocks/>
          </p:cNvSpPr>
          <p:nvPr/>
        </p:nvSpPr>
        <p:spPr bwMode="gray">
          <a:xfrm>
            <a:off x="6872212" y="3443457"/>
            <a:ext cx="2798" cy="1399"/>
          </a:xfrm>
          <a:custGeom>
            <a:avLst/>
            <a:gdLst>
              <a:gd name="T0" fmla="*/ 0 w 1"/>
              <a:gd name="T1" fmla="*/ 0 h 1"/>
              <a:gd name="T2" fmla="*/ 2147483647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1" y="1"/>
                </a:lnTo>
                <a:lnTo>
                  <a:pt x="0" y="0"/>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24" name="Freeform 799"/>
          <p:cNvSpPr>
            <a:spLocks/>
          </p:cNvSpPr>
          <p:nvPr/>
        </p:nvSpPr>
        <p:spPr bwMode="gray">
          <a:xfrm>
            <a:off x="6872214" y="3341325"/>
            <a:ext cx="160913" cy="118921"/>
          </a:xfrm>
          <a:custGeom>
            <a:avLst/>
            <a:gdLst>
              <a:gd name="T0" fmla="*/ 2147483647 w 88"/>
              <a:gd name="T1" fmla="*/ 2147483647 h 65"/>
              <a:gd name="T2" fmla="*/ 0 w 88"/>
              <a:gd name="T3" fmla="*/ 2147483647 h 65"/>
              <a:gd name="T4" fmla="*/ 2147483647 w 88"/>
              <a:gd name="T5" fmla="*/ 2147483647 h 65"/>
              <a:gd name="T6" fmla="*/ 2147483647 w 88"/>
              <a:gd name="T7" fmla="*/ 2147483647 h 65"/>
              <a:gd name="T8" fmla="*/ 2147483647 w 88"/>
              <a:gd name="T9" fmla="*/ 2147483647 h 65"/>
              <a:gd name="T10" fmla="*/ 2147483647 w 88"/>
              <a:gd name="T11" fmla="*/ 2147483647 h 65"/>
              <a:gd name="T12" fmla="*/ 2147483647 w 88"/>
              <a:gd name="T13" fmla="*/ 2147483647 h 65"/>
              <a:gd name="T14" fmla="*/ 2147483647 w 88"/>
              <a:gd name="T15" fmla="*/ 2147483647 h 65"/>
              <a:gd name="T16" fmla="*/ 2147483647 w 88"/>
              <a:gd name="T17" fmla="*/ 2147483647 h 65"/>
              <a:gd name="T18" fmla="*/ 2147483647 w 88"/>
              <a:gd name="T19" fmla="*/ 2147483647 h 65"/>
              <a:gd name="T20" fmla="*/ 2147483647 w 88"/>
              <a:gd name="T21" fmla="*/ 2147483647 h 65"/>
              <a:gd name="T22" fmla="*/ 2147483647 w 88"/>
              <a:gd name="T23" fmla="*/ 2147483647 h 65"/>
              <a:gd name="T24" fmla="*/ 2147483647 w 88"/>
              <a:gd name="T25" fmla="*/ 2147483647 h 65"/>
              <a:gd name="T26" fmla="*/ 2147483647 w 88"/>
              <a:gd name="T27" fmla="*/ 2147483647 h 65"/>
              <a:gd name="T28" fmla="*/ 2147483647 w 88"/>
              <a:gd name="T29" fmla="*/ 2147483647 h 65"/>
              <a:gd name="T30" fmla="*/ 2147483647 w 88"/>
              <a:gd name="T31" fmla="*/ 2147483647 h 65"/>
              <a:gd name="T32" fmla="*/ 2147483647 w 88"/>
              <a:gd name="T33" fmla="*/ 2147483647 h 65"/>
              <a:gd name="T34" fmla="*/ 2147483647 w 88"/>
              <a:gd name="T35" fmla="*/ 0 h 65"/>
              <a:gd name="T36" fmla="*/ 2147483647 w 88"/>
              <a:gd name="T37" fmla="*/ 2147483647 h 65"/>
              <a:gd name="T38" fmla="*/ 2147483647 w 88"/>
              <a:gd name="T39" fmla="*/ 2147483647 h 65"/>
              <a:gd name="T40" fmla="*/ 2147483647 w 88"/>
              <a:gd name="T41" fmla="*/ 2147483647 h 65"/>
              <a:gd name="T42" fmla="*/ 2147483647 w 88"/>
              <a:gd name="T43" fmla="*/ 2147483647 h 65"/>
              <a:gd name="T44" fmla="*/ 2147483647 w 88"/>
              <a:gd name="T45" fmla="*/ 2147483647 h 65"/>
              <a:gd name="T46" fmla="*/ 2147483647 w 88"/>
              <a:gd name="T47" fmla="*/ 2147483647 h 65"/>
              <a:gd name="T48" fmla="*/ 2147483647 w 88"/>
              <a:gd name="T49" fmla="*/ 2147483647 h 65"/>
              <a:gd name="T50" fmla="*/ 2147483647 w 88"/>
              <a:gd name="T51" fmla="*/ 2147483647 h 65"/>
              <a:gd name="T52" fmla="*/ 2147483647 w 88"/>
              <a:gd name="T53" fmla="*/ 2147483647 h 65"/>
              <a:gd name="T54" fmla="*/ 2147483647 w 88"/>
              <a:gd name="T55" fmla="*/ 2147483647 h 65"/>
              <a:gd name="T56" fmla="*/ 2147483647 w 88"/>
              <a:gd name="T57" fmla="*/ 2147483647 h 65"/>
              <a:gd name="T58" fmla="*/ 2147483647 w 88"/>
              <a:gd name="T59" fmla="*/ 2147483647 h 65"/>
              <a:gd name="T60" fmla="*/ 2147483647 w 88"/>
              <a:gd name="T61" fmla="*/ 2147483647 h 65"/>
              <a:gd name="T62" fmla="*/ 2147483647 w 88"/>
              <a:gd name="T63" fmla="*/ 2147483647 h 65"/>
              <a:gd name="T64" fmla="*/ 2147483647 w 88"/>
              <a:gd name="T65" fmla="*/ 2147483647 h 65"/>
              <a:gd name="T66" fmla="*/ 2147483647 w 88"/>
              <a:gd name="T67" fmla="*/ 2147483647 h 65"/>
              <a:gd name="T68" fmla="*/ 2147483647 w 88"/>
              <a:gd name="T69" fmla="*/ 2147483647 h 65"/>
              <a:gd name="T70" fmla="*/ 2147483647 w 88"/>
              <a:gd name="T71" fmla="*/ 2147483647 h 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
              <a:gd name="T109" fmla="*/ 0 h 65"/>
              <a:gd name="T110" fmla="*/ 88 w 88"/>
              <a:gd name="T111" fmla="*/ 65 h 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 h="65">
                <a:moveTo>
                  <a:pt x="2" y="60"/>
                </a:moveTo>
                <a:lnTo>
                  <a:pt x="0" y="56"/>
                </a:lnTo>
                <a:lnTo>
                  <a:pt x="1" y="57"/>
                </a:lnTo>
                <a:lnTo>
                  <a:pt x="13" y="56"/>
                </a:lnTo>
                <a:lnTo>
                  <a:pt x="15" y="46"/>
                </a:lnTo>
                <a:lnTo>
                  <a:pt x="22" y="45"/>
                </a:lnTo>
                <a:lnTo>
                  <a:pt x="26" y="42"/>
                </a:lnTo>
                <a:lnTo>
                  <a:pt x="35" y="38"/>
                </a:lnTo>
                <a:lnTo>
                  <a:pt x="40" y="29"/>
                </a:lnTo>
                <a:lnTo>
                  <a:pt x="45" y="27"/>
                </a:lnTo>
                <a:lnTo>
                  <a:pt x="44" y="33"/>
                </a:lnTo>
                <a:lnTo>
                  <a:pt x="47" y="33"/>
                </a:lnTo>
                <a:lnTo>
                  <a:pt x="48" y="30"/>
                </a:lnTo>
                <a:lnTo>
                  <a:pt x="52" y="33"/>
                </a:lnTo>
                <a:lnTo>
                  <a:pt x="53" y="30"/>
                </a:lnTo>
                <a:lnTo>
                  <a:pt x="54" y="26"/>
                </a:lnTo>
                <a:lnTo>
                  <a:pt x="55" y="16"/>
                </a:lnTo>
                <a:lnTo>
                  <a:pt x="70" y="0"/>
                </a:lnTo>
                <a:lnTo>
                  <a:pt x="74" y="11"/>
                </a:lnTo>
                <a:lnTo>
                  <a:pt x="83" y="13"/>
                </a:lnTo>
                <a:lnTo>
                  <a:pt x="88" y="20"/>
                </a:lnTo>
                <a:lnTo>
                  <a:pt x="80" y="23"/>
                </a:lnTo>
                <a:lnTo>
                  <a:pt x="82" y="28"/>
                </a:lnTo>
                <a:lnTo>
                  <a:pt x="77" y="30"/>
                </a:lnTo>
                <a:lnTo>
                  <a:pt x="73" y="34"/>
                </a:lnTo>
                <a:lnTo>
                  <a:pt x="69" y="31"/>
                </a:lnTo>
                <a:lnTo>
                  <a:pt x="58" y="31"/>
                </a:lnTo>
                <a:lnTo>
                  <a:pt x="55" y="36"/>
                </a:lnTo>
                <a:lnTo>
                  <a:pt x="50" y="49"/>
                </a:lnTo>
                <a:lnTo>
                  <a:pt x="42" y="60"/>
                </a:lnTo>
                <a:lnTo>
                  <a:pt x="34" y="62"/>
                </a:lnTo>
                <a:lnTo>
                  <a:pt x="29" y="60"/>
                </a:lnTo>
                <a:lnTo>
                  <a:pt x="24" y="61"/>
                </a:lnTo>
                <a:lnTo>
                  <a:pt x="18" y="65"/>
                </a:lnTo>
                <a:lnTo>
                  <a:pt x="5" y="65"/>
                </a:lnTo>
                <a:lnTo>
                  <a:pt x="2" y="60"/>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925" name="Freeform 800"/>
          <p:cNvSpPr>
            <a:spLocks/>
          </p:cNvSpPr>
          <p:nvPr/>
        </p:nvSpPr>
        <p:spPr bwMode="gray">
          <a:xfrm>
            <a:off x="6798052" y="3503617"/>
            <a:ext cx="26586" cy="26582"/>
          </a:xfrm>
          <a:custGeom>
            <a:avLst/>
            <a:gdLst>
              <a:gd name="T0" fmla="*/ 0 w 14"/>
              <a:gd name="T1" fmla="*/ 2147483647 h 15"/>
              <a:gd name="T2" fmla="*/ 2147483647 w 14"/>
              <a:gd name="T3" fmla="*/ 2147483647 h 15"/>
              <a:gd name="T4" fmla="*/ 2147483647 w 14"/>
              <a:gd name="T5" fmla="*/ 2147483647 h 15"/>
              <a:gd name="T6" fmla="*/ 2147483647 w 14"/>
              <a:gd name="T7" fmla="*/ 2147483647 h 15"/>
              <a:gd name="T8" fmla="*/ 2147483647 w 14"/>
              <a:gd name="T9" fmla="*/ 0 h 15"/>
              <a:gd name="T10" fmla="*/ 0 w 14"/>
              <a:gd name="T11" fmla="*/ 0 h 15"/>
              <a:gd name="T12" fmla="*/ 0 w 14"/>
              <a:gd name="T13" fmla="*/ 2147483647 h 15"/>
              <a:gd name="T14" fmla="*/ 0 60000 65536"/>
              <a:gd name="T15" fmla="*/ 0 60000 65536"/>
              <a:gd name="T16" fmla="*/ 0 60000 65536"/>
              <a:gd name="T17" fmla="*/ 0 60000 65536"/>
              <a:gd name="T18" fmla="*/ 0 60000 65536"/>
              <a:gd name="T19" fmla="*/ 0 60000 65536"/>
              <a:gd name="T20" fmla="*/ 0 60000 65536"/>
              <a:gd name="T21" fmla="*/ 0 w 14"/>
              <a:gd name="T22" fmla="*/ 0 h 15"/>
              <a:gd name="T23" fmla="*/ 14 w 14"/>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5">
                <a:moveTo>
                  <a:pt x="0" y="4"/>
                </a:moveTo>
                <a:lnTo>
                  <a:pt x="2" y="4"/>
                </a:lnTo>
                <a:lnTo>
                  <a:pt x="10" y="15"/>
                </a:lnTo>
                <a:lnTo>
                  <a:pt x="14" y="13"/>
                </a:lnTo>
                <a:lnTo>
                  <a:pt x="6" y="0"/>
                </a:lnTo>
                <a:lnTo>
                  <a:pt x="0" y="0"/>
                </a:lnTo>
                <a:lnTo>
                  <a:pt x="0" y="4"/>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926" name="Freeform 801"/>
          <p:cNvSpPr>
            <a:spLocks/>
          </p:cNvSpPr>
          <p:nvPr/>
        </p:nvSpPr>
        <p:spPr bwMode="gray">
          <a:xfrm>
            <a:off x="6834434" y="3519005"/>
            <a:ext cx="16791" cy="15390"/>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5"/>
                </a:moveTo>
                <a:lnTo>
                  <a:pt x="3" y="0"/>
                </a:lnTo>
                <a:lnTo>
                  <a:pt x="6" y="1"/>
                </a:lnTo>
                <a:lnTo>
                  <a:pt x="9" y="4"/>
                </a:lnTo>
                <a:lnTo>
                  <a:pt x="8" y="6"/>
                </a:lnTo>
                <a:lnTo>
                  <a:pt x="3" y="8"/>
                </a:lnTo>
                <a:lnTo>
                  <a:pt x="0" y="5"/>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927" name="Freeform 802"/>
          <p:cNvSpPr>
            <a:spLocks/>
          </p:cNvSpPr>
          <p:nvPr/>
        </p:nvSpPr>
        <p:spPr bwMode="gray">
          <a:xfrm>
            <a:off x="6807848" y="3586163"/>
            <a:ext cx="142723" cy="46169"/>
          </a:xfrm>
          <a:custGeom>
            <a:avLst/>
            <a:gdLst>
              <a:gd name="T0" fmla="*/ 2147483647 w 78"/>
              <a:gd name="T1" fmla="*/ 2147483647 h 26"/>
              <a:gd name="T2" fmla="*/ 2147483647 w 78"/>
              <a:gd name="T3" fmla="*/ 2147483647 h 26"/>
              <a:gd name="T4" fmla="*/ 2147483647 w 78"/>
              <a:gd name="T5" fmla="*/ 2147483647 h 26"/>
              <a:gd name="T6" fmla="*/ 2147483647 w 78"/>
              <a:gd name="T7" fmla="*/ 2147483647 h 26"/>
              <a:gd name="T8" fmla="*/ 2147483647 w 78"/>
              <a:gd name="T9" fmla="*/ 2147483647 h 26"/>
              <a:gd name="T10" fmla="*/ 2147483647 w 78"/>
              <a:gd name="T11" fmla="*/ 2147483647 h 26"/>
              <a:gd name="T12" fmla="*/ 2147483647 w 78"/>
              <a:gd name="T13" fmla="*/ 2147483647 h 26"/>
              <a:gd name="T14" fmla="*/ 2147483647 w 78"/>
              <a:gd name="T15" fmla="*/ 2147483647 h 26"/>
              <a:gd name="T16" fmla="*/ 2147483647 w 78"/>
              <a:gd name="T17" fmla="*/ 2147483647 h 26"/>
              <a:gd name="T18" fmla="*/ 2147483647 w 78"/>
              <a:gd name="T19" fmla="*/ 2147483647 h 26"/>
              <a:gd name="T20" fmla="*/ 2147483647 w 78"/>
              <a:gd name="T21" fmla="*/ 2147483647 h 26"/>
              <a:gd name="T22" fmla="*/ 2147483647 w 78"/>
              <a:gd name="T23" fmla="*/ 2147483647 h 26"/>
              <a:gd name="T24" fmla="*/ 2147483647 w 78"/>
              <a:gd name="T25" fmla="*/ 0 h 26"/>
              <a:gd name="T26" fmla="*/ 0 w 78"/>
              <a:gd name="T27" fmla="*/ 2147483647 h 26"/>
              <a:gd name="T28" fmla="*/ 2147483647 w 78"/>
              <a:gd name="T29" fmla="*/ 2147483647 h 26"/>
              <a:gd name="T30" fmla="*/ 2147483647 w 78"/>
              <a:gd name="T31" fmla="*/ 2147483647 h 26"/>
              <a:gd name="T32" fmla="*/ 2147483647 w 78"/>
              <a:gd name="T33" fmla="*/ 2147483647 h 26"/>
              <a:gd name="T34" fmla="*/ 2147483647 w 78"/>
              <a:gd name="T35" fmla="*/ 2147483647 h 26"/>
              <a:gd name="T36" fmla="*/ 2147483647 w 78"/>
              <a:gd name="T37" fmla="*/ 2147483647 h 26"/>
              <a:gd name="T38" fmla="*/ 2147483647 w 78"/>
              <a:gd name="T39" fmla="*/ 2147483647 h 26"/>
              <a:gd name="T40" fmla="*/ 2147483647 w 78"/>
              <a:gd name="T41" fmla="*/ 2147483647 h 26"/>
              <a:gd name="T42" fmla="*/ 2147483647 w 78"/>
              <a:gd name="T43" fmla="*/ 2147483647 h 26"/>
              <a:gd name="T44" fmla="*/ 2147483647 w 78"/>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26"/>
              <a:gd name="T71" fmla="*/ 78 w 78"/>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26">
                <a:moveTo>
                  <a:pt x="78" y="21"/>
                </a:moveTo>
                <a:lnTo>
                  <a:pt x="76" y="18"/>
                </a:lnTo>
                <a:lnTo>
                  <a:pt x="72" y="19"/>
                </a:lnTo>
                <a:lnTo>
                  <a:pt x="61" y="16"/>
                </a:lnTo>
                <a:lnTo>
                  <a:pt x="61" y="10"/>
                </a:lnTo>
                <a:lnTo>
                  <a:pt x="46" y="5"/>
                </a:lnTo>
                <a:lnTo>
                  <a:pt x="44" y="7"/>
                </a:lnTo>
                <a:lnTo>
                  <a:pt x="42" y="11"/>
                </a:lnTo>
                <a:lnTo>
                  <a:pt x="25" y="8"/>
                </a:lnTo>
                <a:lnTo>
                  <a:pt x="24" y="2"/>
                </a:lnTo>
                <a:lnTo>
                  <a:pt x="15" y="2"/>
                </a:lnTo>
                <a:lnTo>
                  <a:pt x="12" y="4"/>
                </a:lnTo>
                <a:lnTo>
                  <a:pt x="5" y="0"/>
                </a:lnTo>
                <a:lnTo>
                  <a:pt x="0" y="7"/>
                </a:lnTo>
                <a:lnTo>
                  <a:pt x="4" y="15"/>
                </a:lnTo>
                <a:lnTo>
                  <a:pt x="20" y="16"/>
                </a:lnTo>
                <a:lnTo>
                  <a:pt x="23" y="18"/>
                </a:lnTo>
                <a:lnTo>
                  <a:pt x="35" y="18"/>
                </a:lnTo>
                <a:lnTo>
                  <a:pt x="45" y="23"/>
                </a:lnTo>
                <a:lnTo>
                  <a:pt x="62" y="23"/>
                </a:lnTo>
                <a:lnTo>
                  <a:pt x="72" y="26"/>
                </a:lnTo>
                <a:lnTo>
                  <a:pt x="78" y="26"/>
                </a:lnTo>
                <a:lnTo>
                  <a:pt x="78" y="21"/>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928" name="Freeform 803"/>
          <p:cNvSpPr>
            <a:spLocks/>
          </p:cNvSpPr>
          <p:nvPr/>
        </p:nvSpPr>
        <p:spPr bwMode="gray">
          <a:xfrm>
            <a:off x="6628743" y="3377701"/>
            <a:ext cx="179104" cy="204265"/>
          </a:xfrm>
          <a:custGeom>
            <a:avLst/>
            <a:gdLst>
              <a:gd name="T0" fmla="*/ 2147483647 w 98"/>
              <a:gd name="T1" fmla="*/ 0 h 112"/>
              <a:gd name="T2" fmla="*/ 2147483647 w 98"/>
              <a:gd name="T3" fmla="*/ 2147483647 h 112"/>
              <a:gd name="T4" fmla="*/ 2147483647 w 98"/>
              <a:gd name="T5" fmla="*/ 2147483647 h 112"/>
              <a:gd name="T6" fmla="*/ 2147483647 w 98"/>
              <a:gd name="T7" fmla="*/ 2147483647 h 112"/>
              <a:gd name="T8" fmla="*/ 2147483647 w 98"/>
              <a:gd name="T9" fmla="*/ 2147483647 h 112"/>
              <a:gd name="T10" fmla="*/ 2147483647 w 98"/>
              <a:gd name="T11" fmla="*/ 2147483647 h 112"/>
              <a:gd name="T12" fmla="*/ 2147483647 w 98"/>
              <a:gd name="T13" fmla="*/ 2147483647 h 112"/>
              <a:gd name="T14" fmla="*/ 2147483647 w 98"/>
              <a:gd name="T15" fmla="*/ 2147483647 h 112"/>
              <a:gd name="T16" fmla="*/ 2147483647 w 98"/>
              <a:gd name="T17" fmla="*/ 2147483647 h 112"/>
              <a:gd name="T18" fmla="*/ 2147483647 w 98"/>
              <a:gd name="T19" fmla="*/ 2147483647 h 112"/>
              <a:gd name="T20" fmla="*/ 2147483647 w 98"/>
              <a:gd name="T21" fmla="*/ 2147483647 h 112"/>
              <a:gd name="T22" fmla="*/ 2147483647 w 98"/>
              <a:gd name="T23" fmla="*/ 2147483647 h 112"/>
              <a:gd name="T24" fmla="*/ 2147483647 w 98"/>
              <a:gd name="T25" fmla="*/ 2147483647 h 112"/>
              <a:gd name="T26" fmla="*/ 2147483647 w 98"/>
              <a:gd name="T27" fmla="*/ 2147483647 h 112"/>
              <a:gd name="T28" fmla="*/ 2147483647 w 98"/>
              <a:gd name="T29" fmla="*/ 2147483647 h 112"/>
              <a:gd name="T30" fmla="*/ 2147483647 w 98"/>
              <a:gd name="T31" fmla="*/ 2147483647 h 112"/>
              <a:gd name="T32" fmla="*/ 2147483647 w 98"/>
              <a:gd name="T33" fmla="*/ 2147483647 h 112"/>
              <a:gd name="T34" fmla="*/ 2147483647 w 98"/>
              <a:gd name="T35" fmla="*/ 2147483647 h 112"/>
              <a:gd name="T36" fmla="*/ 2147483647 w 98"/>
              <a:gd name="T37" fmla="*/ 2147483647 h 112"/>
              <a:gd name="T38" fmla="*/ 2147483647 w 98"/>
              <a:gd name="T39" fmla="*/ 2147483647 h 112"/>
              <a:gd name="T40" fmla="*/ 2147483647 w 98"/>
              <a:gd name="T41" fmla="*/ 2147483647 h 112"/>
              <a:gd name="T42" fmla="*/ 2147483647 w 98"/>
              <a:gd name="T43" fmla="*/ 2147483647 h 112"/>
              <a:gd name="T44" fmla="*/ 2147483647 w 98"/>
              <a:gd name="T45" fmla="*/ 2147483647 h 112"/>
              <a:gd name="T46" fmla="*/ 2147483647 w 98"/>
              <a:gd name="T47" fmla="*/ 2147483647 h 112"/>
              <a:gd name="T48" fmla="*/ 2147483647 w 98"/>
              <a:gd name="T49" fmla="*/ 2147483647 h 112"/>
              <a:gd name="T50" fmla="*/ 2147483647 w 98"/>
              <a:gd name="T51" fmla="*/ 2147483647 h 112"/>
              <a:gd name="T52" fmla="*/ 2147483647 w 98"/>
              <a:gd name="T53" fmla="*/ 2147483647 h 112"/>
              <a:gd name="T54" fmla="*/ 2147483647 w 98"/>
              <a:gd name="T55" fmla="*/ 2147483647 h 112"/>
              <a:gd name="T56" fmla="*/ 2147483647 w 98"/>
              <a:gd name="T57" fmla="*/ 2147483647 h 112"/>
              <a:gd name="T58" fmla="*/ 2147483647 w 98"/>
              <a:gd name="T59" fmla="*/ 2147483647 h 112"/>
              <a:gd name="T60" fmla="*/ 2147483647 w 98"/>
              <a:gd name="T61" fmla="*/ 2147483647 h 112"/>
              <a:gd name="T62" fmla="*/ 2147483647 w 98"/>
              <a:gd name="T63" fmla="*/ 2147483647 h 112"/>
              <a:gd name="T64" fmla="*/ 2147483647 w 98"/>
              <a:gd name="T65" fmla="*/ 2147483647 h 112"/>
              <a:gd name="T66" fmla="*/ 2147483647 w 98"/>
              <a:gd name="T67" fmla="*/ 2147483647 h 112"/>
              <a:gd name="T68" fmla="*/ 2147483647 w 98"/>
              <a:gd name="T69" fmla="*/ 2147483647 h 112"/>
              <a:gd name="T70" fmla="*/ 2147483647 w 98"/>
              <a:gd name="T71" fmla="*/ 2147483647 h 112"/>
              <a:gd name="T72" fmla="*/ 0 w 98"/>
              <a:gd name="T73" fmla="*/ 2147483647 h 112"/>
              <a:gd name="T74" fmla="*/ 2147483647 w 98"/>
              <a:gd name="T75" fmla="*/ 0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8"/>
              <a:gd name="T115" fmla="*/ 0 h 112"/>
              <a:gd name="T116" fmla="*/ 98 w 98"/>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8" h="112">
                <a:moveTo>
                  <a:pt x="1" y="0"/>
                </a:moveTo>
                <a:lnTo>
                  <a:pt x="7" y="2"/>
                </a:lnTo>
                <a:lnTo>
                  <a:pt x="19" y="2"/>
                </a:lnTo>
                <a:lnTo>
                  <a:pt x="22" y="3"/>
                </a:lnTo>
                <a:lnTo>
                  <a:pt x="26" y="10"/>
                </a:lnTo>
                <a:lnTo>
                  <a:pt x="28" y="13"/>
                </a:lnTo>
                <a:lnTo>
                  <a:pt x="30" y="15"/>
                </a:lnTo>
                <a:lnTo>
                  <a:pt x="36" y="21"/>
                </a:lnTo>
                <a:lnTo>
                  <a:pt x="42" y="24"/>
                </a:lnTo>
                <a:lnTo>
                  <a:pt x="49" y="33"/>
                </a:lnTo>
                <a:lnTo>
                  <a:pt x="53" y="33"/>
                </a:lnTo>
                <a:lnTo>
                  <a:pt x="61" y="42"/>
                </a:lnTo>
                <a:lnTo>
                  <a:pt x="63" y="46"/>
                </a:lnTo>
                <a:lnTo>
                  <a:pt x="70" y="52"/>
                </a:lnTo>
                <a:lnTo>
                  <a:pt x="77" y="53"/>
                </a:lnTo>
                <a:lnTo>
                  <a:pt x="78" y="56"/>
                </a:lnTo>
                <a:lnTo>
                  <a:pt x="78" y="61"/>
                </a:lnTo>
                <a:lnTo>
                  <a:pt x="84" y="66"/>
                </a:lnTo>
                <a:lnTo>
                  <a:pt x="87" y="77"/>
                </a:lnTo>
                <a:lnTo>
                  <a:pt x="91" y="77"/>
                </a:lnTo>
                <a:lnTo>
                  <a:pt x="98" y="86"/>
                </a:lnTo>
                <a:lnTo>
                  <a:pt x="98" y="111"/>
                </a:lnTo>
                <a:lnTo>
                  <a:pt x="94" y="112"/>
                </a:lnTo>
                <a:lnTo>
                  <a:pt x="85" y="106"/>
                </a:lnTo>
                <a:lnTo>
                  <a:pt x="77" y="104"/>
                </a:lnTo>
                <a:lnTo>
                  <a:pt x="61" y="90"/>
                </a:lnTo>
                <a:lnTo>
                  <a:pt x="52" y="73"/>
                </a:lnTo>
                <a:lnTo>
                  <a:pt x="50" y="66"/>
                </a:lnTo>
                <a:lnTo>
                  <a:pt x="39" y="53"/>
                </a:lnTo>
                <a:lnTo>
                  <a:pt x="35" y="53"/>
                </a:lnTo>
                <a:lnTo>
                  <a:pt x="32" y="38"/>
                </a:lnTo>
                <a:lnTo>
                  <a:pt x="27" y="32"/>
                </a:lnTo>
                <a:lnTo>
                  <a:pt x="21" y="29"/>
                </a:lnTo>
                <a:lnTo>
                  <a:pt x="20" y="23"/>
                </a:lnTo>
                <a:lnTo>
                  <a:pt x="14" y="18"/>
                </a:lnTo>
                <a:lnTo>
                  <a:pt x="10" y="18"/>
                </a:lnTo>
                <a:lnTo>
                  <a:pt x="0" y="4"/>
                </a:lnTo>
                <a:lnTo>
                  <a:pt x="1" y="0"/>
                </a:lnTo>
                <a:close/>
              </a:path>
            </a:pathLst>
          </a:custGeom>
          <a:solidFill>
            <a:schemeClr val="accent5">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solidFill>
                <a:srgbClr val="4F2096">
                  <a:lumMod val="40000"/>
                  <a:lumOff val="60000"/>
                </a:srgbClr>
              </a:solidFill>
              <a:ea typeface="+mn-ea"/>
              <a:cs typeface="+mn-cs"/>
            </a:endParaRPr>
          </a:p>
        </p:txBody>
      </p:sp>
      <p:sp>
        <p:nvSpPr>
          <p:cNvPr id="48929" name="Freeform 804"/>
          <p:cNvSpPr>
            <a:spLocks/>
          </p:cNvSpPr>
          <p:nvPr/>
        </p:nvSpPr>
        <p:spPr bwMode="gray">
          <a:xfrm>
            <a:off x="6521002" y="2934195"/>
            <a:ext cx="53171" cy="32179"/>
          </a:xfrm>
          <a:custGeom>
            <a:avLst/>
            <a:gdLst>
              <a:gd name="T0" fmla="*/ 2147483647 w 29"/>
              <a:gd name="T1" fmla="*/ 2147483647 h 18"/>
              <a:gd name="T2" fmla="*/ 2147483647 w 29"/>
              <a:gd name="T3" fmla="*/ 2147483647 h 18"/>
              <a:gd name="T4" fmla="*/ 2147483647 w 29"/>
              <a:gd name="T5" fmla="*/ 2147483647 h 18"/>
              <a:gd name="T6" fmla="*/ 2147483647 w 29"/>
              <a:gd name="T7" fmla="*/ 2147483647 h 18"/>
              <a:gd name="T8" fmla="*/ 0 w 29"/>
              <a:gd name="T9" fmla="*/ 2147483647 h 18"/>
              <a:gd name="T10" fmla="*/ 2147483647 w 29"/>
              <a:gd name="T11" fmla="*/ 0 h 18"/>
              <a:gd name="T12" fmla="*/ 2147483647 w 29"/>
              <a:gd name="T13" fmla="*/ 0 h 18"/>
              <a:gd name="T14" fmla="*/ 2147483647 w 29"/>
              <a:gd name="T15" fmla="*/ 2147483647 h 18"/>
              <a:gd name="T16" fmla="*/ 2147483647 w 29"/>
              <a:gd name="T17" fmla="*/ 2147483647 h 18"/>
              <a:gd name="T18" fmla="*/ 2147483647 w 29"/>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6"/>
                </a:moveTo>
                <a:lnTo>
                  <a:pt x="29" y="16"/>
                </a:lnTo>
                <a:lnTo>
                  <a:pt x="6" y="18"/>
                </a:lnTo>
                <a:lnTo>
                  <a:pt x="2" y="13"/>
                </a:lnTo>
                <a:lnTo>
                  <a:pt x="0" y="7"/>
                </a:lnTo>
                <a:lnTo>
                  <a:pt x="7" y="0"/>
                </a:lnTo>
                <a:lnTo>
                  <a:pt x="13" y="0"/>
                </a:lnTo>
                <a:lnTo>
                  <a:pt x="17" y="4"/>
                </a:lnTo>
                <a:lnTo>
                  <a:pt x="24" y="2"/>
                </a:lnTo>
                <a:lnTo>
                  <a:pt x="29" y="6"/>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30" name="Freeform 805"/>
          <p:cNvSpPr>
            <a:spLocks/>
          </p:cNvSpPr>
          <p:nvPr/>
        </p:nvSpPr>
        <p:spPr bwMode="gray">
          <a:xfrm>
            <a:off x="6507010" y="2973369"/>
            <a:ext cx="75559" cy="110527"/>
          </a:xfrm>
          <a:custGeom>
            <a:avLst/>
            <a:gdLst>
              <a:gd name="T0" fmla="*/ 2147483647 w 42"/>
              <a:gd name="T1" fmla="*/ 2147483647 h 60"/>
              <a:gd name="T2" fmla="*/ 2147483647 w 42"/>
              <a:gd name="T3" fmla="*/ 2147483647 h 60"/>
              <a:gd name="T4" fmla="*/ 2147483647 w 42"/>
              <a:gd name="T5" fmla="*/ 2147483647 h 60"/>
              <a:gd name="T6" fmla="*/ 2147483647 w 42"/>
              <a:gd name="T7" fmla="*/ 2147483647 h 60"/>
              <a:gd name="T8" fmla="*/ 2147483647 w 42"/>
              <a:gd name="T9" fmla="*/ 2147483647 h 60"/>
              <a:gd name="T10" fmla="*/ 2147483647 w 42"/>
              <a:gd name="T11" fmla="*/ 2147483647 h 60"/>
              <a:gd name="T12" fmla="*/ 2147483647 w 42"/>
              <a:gd name="T13" fmla="*/ 2147483647 h 60"/>
              <a:gd name="T14" fmla="*/ 2147483647 w 42"/>
              <a:gd name="T15" fmla="*/ 2147483647 h 60"/>
              <a:gd name="T16" fmla="*/ 2147483647 w 42"/>
              <a:gd name="T17" fmla="*/ 2147483647 h 60"/>
              <a:gd name="T18" fmla="*/ 2147483647 w 42"/>
              <a:gd name="T19" fmla="*/ 2147483647 h 60"/>
              <a:gd name="T20" fmla="*/ 2147483647 w 42"/>
              <a:gd name="T21" fmla="*/ 2147483647 h 60"/>
              <a:gd name="T22" fmla="*/ 2147483647 w 42"/>
              <a:gd name="T23" fmla="*/ 2147483647 h 60"/>
              <a:gd name="T24" fmla="*/ 2147483647 w 42"/>
              <a:gd name="T25" fmla="*/ 2147483647 h 60"/>
              <a:gd name="T26" fmla="*/ 2147483647 w 42"/>
              <a:gd name="T27" fmla="*/ 2147483647 h 60"/>
              <a:gd name="T28" fmla="*/ 0 w 42"/>
              <a:gd name="T29" fmla="*/ 2147483647 h 60"/>
              <a:gd name="T30" fmla="*/ 0 w 42"/>
              <a:gd name="T31" fmla="*/ 2147483647 h 60"/>
              <a:gd name="T32" fmla="*/ 2147483647 w 42"/>
              <a:gd name="T33" fmla="*/ 2147483647 h 60"/>
              <a:gd name="T34" fmla="*/ 2147483647 w 42"/>
              <a:gd name="T35" fmla="*/ 2147483647 h 60"/>
              <a:gd name="T36" fmla="*/ 2147483647 w 42"/>
              <a:gd name="T37" fmla="*/ 2147483647 h 60"/>
              <a:gd name="T38" fmla="*/ 0 w 42"/>
              <a:gd name="T39" fmla="*/ 2147483647 h 60"/>
              <a:gd name="T40" fmla="*/ 2147483647 w 42"/>
              <a:gd name="T41" fmla="*/ 0 h 60"/>
              <a:gd name="T42" fmla="*/ 2147483647 w 42"/>
              <a:gd name="T43" fmla="*/ 2147483647 h 60"/>
              <a:gd name="T44" fmla="*/ 2147483647 w 42"/>
              <a:gd name="T45" fmla="*/ 2147483647 h 60"/>
              <a:gd name="T46" fmla="*/ 2147483647 w 42"/>
              <a:gd name="T47" fmla="*/ 2147483647 h 60"/>
              <a:gd name="T48" fmla="*/ 2147483647 w 42"/>
              <a:gd name="T49" fmla="*/ 2147483647 h 60"/>
              <a:gd name="T50" fmla="*/ 2147483647 w 42"/>
              <a:gd name="T51" fmla="*/ 2147483647 h 60"/>
              <a:gd name="T52" fmla="*/ 2147483647 w 42"/>
              <a:gd name="T53" fmla="*/ 2147483647 h 60"/>
              <a:gd name="T54" fmla="*/ 2147483647 w 42"/>
              <a:gd name="T55" fmla="*/ 2147483647 h 60"/>
              <a:gd name="T56" fmla="*/ 2147483647 w 42"/>
              <a:gd name="T57" fmla="*/ 2147483647 h 60"/>
              <a:gd name="T58" fmla="*/ 2147483647 w 42"/>
              <a:gd name="T59" fmla="*/ 2147483647 h 60"/>
              <a:gd name="T60" fmla="*/ 2147483647 w 42"/>
              <a:gd name="T61" fmla="*/ 2147483647 h 60"/>
              <a:gd name="T62" fmla="*/ 2147483647 w 42"/>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60"/>
              <a:gd name="T98" fmla="*/ 42 w 42"/>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60">
                <a:moveTo>
                  <a:pt x="41" y="53"/>
                </a:moveTo>
                <a:lnTo>
                  <a:pt x="36" y="60"/>
                </a:lnTo>
                <a:lnTo>
                  <a:pt x="34" y="54"/>
                </a:lnTo>
                <a:lnTo>
                  <a:pt x="34" y="46"/>
                </a:lnTo>
                <a:lnTo>
                  <a:pt x="27" y="38"/>
                </a:lnTo>
                <a:lnTo>
                  <a:pt x="23" y="39"/>
                </a:lnTo>
                <a:lnTo>
                  <a:pt x="22" y="42"/>
                </a:lnTo>
                <a:lnTo>
                  <a:pt x="23" y="47"/>
                </a:lnTo>
                <a:lnTo>
                  <a:pt x="14" y="52"/>
                </a:lnTo>
                <a:lnTo>
                  <a:pt x="8" y="53"/>
                </a:lnTo>
                <a:lnTo>
                  <a:pt x="7" y="50"/>
                </a:lnTo>
                <a:lnTo>
                  <a:pt x="7" y="36"/>
                </a:lnTo>
                <a:lnTo>
                  <a:pt x="4" y="31"/>
                </a:lnTo>
                <a:lnTo>
                  <a:pt x="4" y="22"/>
                </a:lnTo>
                <a:lnTo>
                  <a:pt x="0" y="17"/>
                </a:lnTo>
                <a:lnTo>
                  <a:pt x="0" y="13"/>
                </a:lnTo>
                <a:lnTo>
                  <a:pt x="7" y="13"/>
                </a:lnTo>
                <a:lnTo>
                  <a:pt x="6" y="9"/>
                </a:lnTo>
                <a:lnTo>
                  <a:pt x="4" y="5"/>
                </a:lnTo>
                <a:lnTo>
                  <a:pt x="0" y="4"/>
                </a:lnTo>
                <a:lnTo>
                  <a:pt x="4" y="0"/>
                </a:lnTo>
                <a:lnTo>
                  <a:pt x="11" y="1"/>
                </a:lnTo>
                <a:lnTo>
                  <a:pt x="17" y="7"/>
                </a:lnTo>
                <a:lnTo>
                  <a:pt x="33" y="6"/>
                </a:lnTo>
                <a:lnTo>
                  <a:pt x="36" y="11"/>
                </a:lnTo>
                <a:lnTo>
                  <a:pt x="36" y="15"/>
                </a:lnTo>
                <a:lnTo>
                  <a:pt x="30" y="21"/>
                </a:lnTo>
                <a:lnTo>
                  <a:pt x="32" y="29"/>
                </a:lnTo>
                <a:lnTo>
                  <a:pt x="38" y="31"/>
                </a:lnTo>
                <a:lnTo>
                  <a:pt x="40" y="41"/>
                </a:lnTo>
                <a:lnTo>
                  <a:pt x="42" y="48"/>
                </a:lnTo>
                <a:lnTo>
                  <a:pt x="41" y="5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31" name="Freeform 806"/>
          <p:cNvSpPr>
            <a:spLocks/>
          </p:cNvSpPr>
          <p:nvPr/>
        </p:nvSpPr>
        <p:spPr bwMode="gray">
          <a:xfrm>
            <a:off x="6572775" y="2934195"/>
            <a:ext cx="153917" cy="356764"/>
          </a:xfrm>
          <a:custGeom>
            <a:avLst/>
            <a:gdLst>
              <a:gd name="T0" fmla="*/ 2147483647 w 85"/>
              <a:gd name="T1" fmla="*/ 2147483647 h 196"/>
              <a:gd name="T2" fmla="*/ 2147483647 w 85"/>
              <a:gd name="T3" fmla="*/ 2147483647 h 196"/>
              <a:gd name="T4" fmla="*/ 2147483647 w 85"/>
              <a:gd name="T5" fmla="*/ 2147483647 h 196"/>
              <a:gd name="T6" fmla="*/ 2147483647 w 85"/>
              <a:gd name="T7" fmla="*/ 2147483647 h 196"/>
              <a:gd name="T8" fmla="*/ 2147483647 w 85"/>
              <a:gd name="T9" fmla="*/ 2147483647 h 196"/>
              <a:gd name="T10" fmla="*/ 2147483647 w 85"/>
              <a:gd name="T11" fmla="*/ 2147483647 h 196"/>
              <a:gd name="T12" fmla="*/ 2147483647 w 85"/>
              <a:gd name="T13" fmla="*/ 2147483647 h 196"/>
              <a:gd name="T14" fmla="*/ 2147483647 w 85"/>
              <a:gd name="T15" fmla="*/ 2147483647 h 196"/>
              <a:gd name="T16" fmla="*/ 2147483647 w 85"/>
              <a:gd name="T17" fmla="*/ 2147483647 h 196"/>
              <a:gd name="T18" fmla="*/ 2147483647 w 85"/>
              <a:gd name="T19" fmla="*/ 2147483647 h 196"/>
              <a:gd name="T20" fmla="*/ 2147483647 w 85"/>
              <a:gd name="T21" fmla="*/ 2147483647 h 196"/>
              <a:gd name="T22" fmla="*/ 2147483647 w 85"/>
              <a:gd name="T23" fmla="*/ 2147483647 h 196"/>
              <a:gd name="T24" fmla="*/ 2147483647 w 85"/>
              <a:gd name="T25" fmla="*/ 2147483647 h 196"/>
              <a:gd name="T26" fmla="*/ 2147483647 w 85"/>
              <a:gd name="T27" fmla="*/ 2147483647 h 196"/>
              <a:gd name="T28" fmla="*/ 2147483647 w 85"/>
              <a:gd name="T29" fmla="*/ 2147483647 h 196"/>
              <a:gd name="T30" fmla="*/ 2147483647 w 85"/>
              <a:gd name="T31" fmla="*/ 2147483647 h 196"/>
              <a:gd name="T32" fmla="*/ 2147483647 w 85"/>
              <a:gd name="T33" fmla="*/ 2147483647 h 196"/>
              <a:gd name="T34" fmla="*/ 2147483647 w 85"/>
              <a:gd name="T35" fmla="*/ 2147483647 h 196"/>
              <a:gd name="T36" fmla="*/ 2147483647 w 85"/>
              <a:gd name="T37" fmla="*/ 2147483647 h 196"/>
              <a:gd name="T38" fmla="*/ 2147483647 w 85"/>
              <a:gd name="T39" fmla="*/ 2147483647 h 196"/>
              <a:gd name="T40" fmla="*/ 2147483647 w 85"/>
              <a:gd name="T41" fmla="*/ 2147483647 h 196"/>
              <a:gd name="T42" fmla="*/ 2147483647 w 85"/>
              <a:gd name="T43" fmla="*/ 2147483647 h 196"/>
              <a:gd name="T44" fmla="*/ 2147483647 w 85"/>
              <a:gd name="T45" fmla="*/ 2147483647 h 196"/>
              <a:gd name="T46" fmla="*/ 2147483647 w 85"/>
              <a:gd name="T47" fmla="*/ 2147483647 h 196"/>
              <a:gd name="T48" fmla="*/ 2147483647 w 85"/>
              <a:gd name="T49" fmla="*/ 2147483647 h 196"/>
              <a:gd name="T50" fmla="*/ 2147483647 w 85"/>
              <a:gd name="T51" fmla="*/ 2147483647 h 196"/>
              <a:gd name="T52" fmla="*/ 2147483647 w 85"/>
              <a:gd name="T53" fmla="*/ 2147483647 h 196"/>
              <a:gd name="T54" fmla="*/ 2147483647 w 85"/>
              <a:gd name="T55" fmla="*/ 2147483647 h 196"/>
              <a:gd name="T56" fmla="*/ 2147483647 w 85"/>
              <a:gd name="T57" fmla="*/ 2147483647 h 196"/>
              <a:gd name="T58" fmla="*/ 2147483647 w 85"/>
              <a:gd name="T59" fmla="*/ 2147483647 h 196"/>
              <a:gd name="T60" fmla="*/ 2147483647 w 85"/>
              <a:gd name="T61" fmla="*/ 2147483647 h 196"/>
              <a:gd name="T62" fmla="*/ 2147483647 w 85"/>
              <a:gd name="T63" fmla="*/ 2147483647 h 196"/>
              <a:gd name="T64" fmla="*/ 2147483647 w 85"/>
              <a:gd name="T65" fmla="*/ 2147483647 h 196"/>
              <a:gd name="T66" fmla="*/ 0 w 85"/>
              <a:gd name="T67" fmla="*/ 2147483647 h 196"/>
              <a:gd name="T68" fmla="*/ 2147483647 w 85"/>
              <a:gd name="T69" fmla="*/ 2147483647 h 196"/>
              <a:gd name="T70" fmla="*/ 2147483647 w 85"/>
              <a:gd name="T71" fmla="*/ 2147483647 h 196"/>
              <a:gd name="T72" fmla="*/ 2147483647 w 85"/>
              <a:gd name="T73" fmla="*/ 2147483647 h 196"/>
              <a:gd name="T74" fmla="*/ 2147483647 w 85"/>
              <a:gd name="T75" fmla="*/ 2147483647 h 196"/>
              <a:gd name="T76" fmla="*/ 2147483647 w 85"/>
              <a:gd name="T77" fmla="*/ 2147483647 h 196"/>
              <a:gd name="T78" fmla="*/ 2147483647 w 85"/>
              <a:gd name="T79" fmla="*/ 2147483647 h 196"/>
              <a:gd name="T80" fmla="*/ 2147483647 w 85"/>
              <a:gd name="T81" fmla="*/ 2147483647 h 196"/>
              <a:gd name="T82" fmla="*/ 2147483647 w 85"/>
              <a:gd name="T83" fmla="*/ 2147483647 h 196"/>
              <a:gd name="T84" fmla="*/ 2147483647 w 85"/>
              <a:gd name="T85" fmla="*/ 2147483647 h 196"/>
              <a:gd name="T86" fmla="*/ 2147483647 w 85"/>
              <a:gd name="T87" fmla="*/ 2147483647 h 196"/>
              <a:gd name="T88" fmla="*/ 2147483647 w 85"/>
              <a:gd name="T89" fmla="*/ 0 h 196"/>
              <a:gd name="T90" fmla="*/ 2147483647 w 85"/>
              <a:gd name="T91" fmla="*/ 2147483647 h 196"/>
              <a:gd name="T92" fmla="*/ 2147483647 w 85"/>
              <a:gd name="T93" fmla="*/ 2147483647 h 196"/>
              <a:gd name="T94" fmla="*/ 2147483647 w 85"/>
              <a:gd name="T95" fmla="*/ 2147483647 h 196"/>
              <a:gd name="T96" fmla="*/ 2147483647 w 85"/>
              <a:gd name="T97" fmla="*/ 2147483647 h 196"/>
              <a:gd name="T98" fmla="*/ 2147483647 w 85"/>
              <a:gd name="T99" fmla="*/ 2147483647 h 196"/>
              <a:gd name="T100" fmla="*/ 2147483647 w 85"/>
              <a:gd name="T101" fmla="*/ 2147483647 h 196"/>
              <a:gd name="T102" fmla="*/ 2147483647 w 85"/>
              <a:gd name="T103" fmla="*/ 2147483647 h 196"/>
              <a:gd name="T104" fmla="*/ 2147483647 w 85"/>
              <a:gd name="T105" fmla="*/ 2147483647 h 196"/>
              <a:gd name="T106" fmla="*/ 2147483647 w 85"/>
              <a:gd name="T107" fmla="*/ 2147483647 h 196"/>
              <a:gd name="T108" fmla="*/ 2147483647 w 85"/>
              <a:gd name="T109" fmla="*/ 2147483647 h 196"/>
              <a:gd name="T110" fmla="*/ 2147483647 w 85"/>
              <a:gd name="T111" fmla="*/ 2147483647 h 196"/>
              <a:gd name="T112" fmla="*/ 2147483647 w 85"/>
              <a:gd name="T113" fmla="*/ 2147483647 h 196"/>
              <a:gd name="T114" fmla="*/ 2147483647 w 85"/>
              <a:gd name="T115" fmla="*/ 2147483647 h 1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
              <a:gd name="T175" fmla="*/ 0 h 196"/>
              <a:gd name="T176" fmla="*/ 85 w 85"/>
              <a:gd name="T177" fmla="*/ 196 h 19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 h="196">
                <a:moveTo>
                  <a:pt x="76" y="87"/>
                </a:moveTo>
                <a:lnTo>
                  <a:pt x="64" y="90"/>
                </a:lnTo>
                <a:lnTo>
                  <a:pt x="62" y="97"/>
                </a:lnTo>
                <a:lnTo>
                  <a:pt x="58" y="97"/>
                </a:lnTo>
                <a:lnTo>
                  <a:pt x="53" y="100"/>
                </a:lnTo>
                <a:lnTo>
                  <a:pt x="54" y="113"/>
                </a:lnTo>
                <a:lnTo>
                  <a:pt x="61" y="120"/>
                </a:lnTo>
                <a:lnTo>
                  <a:pt x="63" y="135"/>
                </a:lnTo>
                <a:lnTo>
                  <a:pt x="59" y="141"/>
                </a:lnTo>
                <a:lnTo>
                  <a:pt x="67" y="158"/>
                </a:lnTo>
                <a:lnTo>
                  <a:pt x="67" y="172"/>
                </a:lnTo>
                <a:lnTo>
                  <a:pt x="66" y="182"/>
                </a:lnTo>
                <a:lnTo>
                  <a:pt x="64" y="189"/>
                </a:lnTo>
                <a:lnTo>
                  <a:pt x="61" y="196"/>
                </a:lnTo>
                <a:lnTo>
                  <a:pt x="62" y="185"/>
                </a:lnTo>
                <a:lnTo>
                  <a:pt x="62" y="172"/>
                </a:lnTo>
                <a:lnTo>
                  <a:pt x="62" y="166"/>
                </a:lnTo>
                <a:lnTo>
                  <a:pt x="61" y="162"/>
                </a:lnTo>
                <a:lnTo>
                  <a:pt x="56" y="155"/>
                </a:lnTo>
                <a:lnTo>
                  <a:pt x="54" y="144"/>
                </a:lnTo>
                <a:lnTo>
                  <a:pt x="53" y="132"/>
                </a:lnTo>
                <a:lnTo>
                  <a:pt x="49" y="129"/>
                </a:lnTo>
                <a:lnTo>
                  <a:pt x="47" y="125"/>
                </a:lnTo>
                <a:lnTo>
                  <a:pt x="42" y="130"/>
                </a:lnTo>
                <a:lnTo>
                  <a:pt x="38" y="136"/>
                </a:lnTo>
                <a:lnTo>
                  <a:pt x="27" y="139"/>
                </a:lnTo>
                <a:lnTo>
                  <a:pt x="22" y="137"/>
                </a:lnTo>
                <a:lnTo>
                  <a:pt x="23" y="131"/>
                </a:lnTo>
                <a:lnTo>
                  <a:pt x="21" y="123"/>
                </a:lnTo>
                <a:lnTo>
                  <a:pt x="21" y="110"/>
                </a:lnTo>
                <a:lnTo>
                  <a:pt x="14" y="104"/>
                </a:lnTo>
                <a:lnTo>
                  <a:pt x="12" y="95"/>
                </a:lnTo>
                <a:lnTo>
                  <a:pt x="3" y="88"/>
                </a:lnTo>
                <a:lnTo>
                  <a:pt x="0" y="82"/>
                </a:lnTo>
                <a:lnTo>
                  <a:pt x="5" y="75"/>
                </a:lnTo>
                <a:lnTo>
                  <a:pt x="6" y="70"/>
                </a:lnTo>
                <a:lnTo>
                  <a:pt x="13" y="66"/>
                </a:lnTo>
                <a:lnTo>
                  <a:pt x="11" y="53"/>
                </a:lnTo>
                <a:lnTo>
                  <a:pt x="15" y="52"/>
                </a:lnTo>
                <a:lnTo>
                  <a:pt x="16" y="46"/>
                </a:lnTo>
                <a:lnTo>
                  <a:pt x="22" y="45"/>
                </a:lnTo>
                <a:lnTo>
                  <a:pt x="32" y="14"/>
                </a:lnTo>
                <a:lnTo>
                  <a:pt x="44" y="8"/>
                </a:lnTo>
                <a:lnTo>
                  <a:pt x="49" y="1"/>
                </a:lnTo>
                <a:lnTo>
                  <a:pt x="55" y="0"/>
                </a:lnTo>
                <a:lnTo>
                  <a:pt x="60" y="13"/>
                </a:lnTo>
                <a:lnTo>
                  <a:pt x="62" y="26"/>
                </a:lnTo>
                <a:lnTo>
                  <a:pt x="54" y="36"/>
                </a:lnTo>
                <a:lnTo>
                  <a:pt x="54" y="48"/>
                </a:lnTo>
                <a:lnTo>
                  <a:pt x="60" y="48"/>
                </a:lnTo>
                <a:lnTo>
                  <a:pt x="68" y="58"/>
                </a:lnTo>
                <a:lnTo>
                  <a:pt x="68" y="68"/>
                </a:lnTo>
                <a:lnTo>
                  <a:pt x="75" y="68"/>
                </a:lnTo>
                <a:lnTo>
                  <a:pt x="76" y="71"/>
                </a:lnTo>
                <a:lnTo>
                  <a:pt x="83" y="74"/>
                </a:lnTo>
                <a:lnTo>
                  <a:pt x="85" y="77"/>
                </a:lnTo>
                <a:lnTo>
                  <a:pt x="82" y="78"/>
                </a:lnTo>
                <a:lnTo>
                  <a:pt x="76" y="87"/>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32" name="Freeform 807"/>
          <p:cNvSpPr>
            <a:spLocks/>
          </p:cNvSpPr>
          <p:nvPr/>
        </p:nvSpPr>
        <p:spPr bwMode="gray">
          <a:xfrm>
            <a:off x="6599358" y="3239191"/>
            <a:ext cx="6996" cy="30780"/>
          </a:xfrm>
          <a:custGeom>
            <a:avLst/>
            <a:gdLst>
              <a:gd name="T0" fmla="*/ 2147483647 w 4"/>
              <a:gd name="T1" fmla="*/ 2147483647 h 17"/>
              <a:gd name="T2" fmla="*/ 2147483647 w 4"/>
              <a:gd name="T3" fmla="*/ 2147483647 h 17"/>
              <a:gd name="T4" fmla="*/ 0 w 4"/>
              <a:gd name="T5" fmla="*/ 2147483647 h 17"/>
              <a:gd name="T6" fmla="*/ 2147483647 w 4"/>
              <a:gd name="T7" fmla="*/ 2147483647 h 17"/>
              <a:gd name="T8" fmla="*/ 2147483647 w 4"/>
              <a:gd name="T9" fmla="*/ 2147483647 h 17"/>
              <a:gd name="T10" fmla="*/ 2147483647 w 4"/>
              <a:gd name="T11" fmla="*/ 0 h 17"/>
              <a:gd name="T12" fmla="*/ 2147483647 w 4"/>
              <a:gd name="T13" fmla="*/ 2147483647 h 17"/>
              <a:gd name="T14" fmla="*/ 0 60000 65536"/>
              <a:gd name="T15" fmla="*/ 0 60000 65536"/>
              <a:gd name="T16" fmla="*/ 0 60000 65536"/>
              <a:gd name="T17" fmla="*/ 0 60000 65536"/>
              <a:gd name="T18" fmla="*/ 0 60000 65536"/>
              <a:gd name="T19" fmla="*/ 0 60000 65536"/>
              <a:gd name="T20" fmla="*/ 0 60000 65536"/>
              <a:gd name="T21" fmla="*/ 0 w 4"/>
              <a:gd name="T22" fmla="*/ 0 h 17"/>
              <a:gd name="T23" fmla="*/ 4 w 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7">
                <a:moveTo>
                  <a:pt x="3" y="5"/>
                </a:moveTo>
                <a:lnTo>
                  <a:pt x="2" y="17"/>
                </a:lnTo>
                <a:lnTo>
                  <a:pt x="0" y="17"/>
                </a:lnTo>
                <a:lnTo>
                  <a:pt x="1" y="12"/>
                </a:lnTo>
                <a:lnTo>
                  <a:pt x="2" y="3"/>
                </a:lnTo>
                <a:lnTo>
                  <a:pt x="4" y="0"/>
                </a:lnTo>
                <a:lnTo>
                  <a:pt x="3" y="5"/>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33" name="Freeform 808"/>
          <p:cNvSpPr>
            <a:spLocks/>
          </p:cNvSpPr>
          <p:nvPr/>
        </p:nvSpPr>
        <p:spPr bwMode="gray">
          <a:xfrm>
            <a:off x="6599358" y="3278367"/>
            <a:ext cx="4198" cy="5596"/>
          </a:xfrm>
          <a:custGeom>
            <a:avLst/>
            <a:gdLst>
              <a:gd name="T0" fmla="*/ 0 w 2"/>
              <a:gd name="T1" fmla="*/ 2147483647 h 3"/>
              <a:gd name="T2" fmla="*/ 0 w 2"/>
              <a:gd name="T3" fmla="*/ 0 h 3"/>
              <a:gd name="T4" fmla="*/ 2147483647 w 2"/>
              <a:gd name="T5" fmla="*/ 2147483647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2"/>
                </a:lnTo>
                <a:lnTo>
                  <a:pt x="2" y="3"/>
                </a:lnTo>
                <a:lnTo>
                  <a:pt x="0" y="3"/>
                </a:lnTo>
                <a:close/>
              </a:path>
            </a:pathLst>
          </a:custGeom>
          <a:solidFill>
            <a:schemeClr val="tx2">
              <a:lumMod val="5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34" name="Freeform 809"/>
          <p:cNvSpPr>
            <a:spLocks/>
          </p:cNvSpPr>
          <p:nvPr/>
        </p:nvSpPr>
        <p:spPr bwMode="gray">
          <a:xfrm>
            <a:off x="6162793" y="2804079"/>
            <a:ext cx="498132" cy="530248"/>
          </a:xfrm>
          <a:custGeom>
            <a:avLst/>
            <a:gdLst>
              <a:gd name="T0" fmla="*/ 2147483647 w 273"/>
              <a:gd name="T1" fmla="*/ 2147483647 h 292"/>
              <a:gd name="T2" fmla="*/ 2147483647 w 273"/>
              <a:gd name="T3" fmla="*/ 2147483647 h 292"/>
              <a:gd name="T4" fmla="*/ 2147483647 w 273"/>
              <a:gd name="T5" fmla="*/ 2147483647 h 292"/>
              <a:gd name="T6" fmla="*/ 2147483647 w 273"/>
              <a:gd name="T7" fmla="*/ 2147483647 h 292"/>
              <a:gd name="T8" fmla="*/ 2147483647 w 273"/>
              <a:gd name="T9" fmla="*/ 2147483647 h 292"/>
              <a:gd name="T10" fmla="*/ 2147483647 w 273"/>
              <a:gd name="T11" fmla="*/ 2147483647 h 292"/>
              <a:gd name="T12" fmla="*/ 2147483647 w 273"/>
              <a:gd name="T13" fmla="*/ 2147483647 h 292"/>
              <a:gd name="T14" fmla="*/ 2147483647 w 273"/>
              <a:gd name="T15" fmla="*/ 2147483647 h 292"/>
              <a:gd name="T16" fmla="*/ 2147483647 w 273"/>
              <a:gd name="T17" fmla="*/ 2147483647 h 292"/>
              <a:gd name="T18" fmla="*/ 2147483647 w 273"/>
              <a:gd name="T19" fmla="*/ 2147483647 h 292"/>
              <a:gd name="T20" fmla="*/ 2147483647 w 273"/>
              <a:gd name="T21" fmla="*/ 2147483647 h 292"/>
              <a:gd name="T22" fmla="*/ 2147483647 w 273"/>
              <a:gd name="T23" fmla="*/ 2147483647 h 292"/>
              <a:gd name="T24" fmla="*/ 2147483647 w 273"/>
              <a:gd name="T25" fmla="*/ 2147483647 h 292"/>
              <a:gd name="T26" fmla="*/ 2147483647 w 273"/>
              <a:gd name="T27" fmla="*/ 2147483647 h 292"/>
              <a:gd name="T28" fmla="*/ 2147483647 w 273"/>
              <a:gd name="T29" fmla="*/ 2147483647 h 292"/>
              <a:gd name="T30" fmla="*/ 2147483647 w 273"/>
              <a:gd name="T31" fmla="*/ 2147483647 h 292"/>
              <a:gd name="T32" fmla="*/ 2147483647 w 273"/>
              <a:gd name="T33" fmla="*/ 2147483647 h 292"/>
              <a:gd name="T34" fmla="*/ 2147483647 w 273"/>
              <a:gd name="T35" fmla="*/ 2147483647 h 292"/>
              <a:gd name="T36" fmla="*/ 2147483647 w 273"/>
              <a:gd name="T37" fmla="*/ 2147483647 h 292"/>
              <a:gd name="T38" fmla="*/ 2147483647 w 273"/>
              <a:gd name="T39" fmla="*/ 2147483647 h 292"/>
              <a:gd name="T40" fmla="*/ 2147483647 w 273"/>
              <a:gd name="T41" fmla="*/ 2147483647 h 292"/>
              <a:gd name="T42" fmla="*/ 2147483647 w 273"/>
              <a:gd name="T43" fmla="*/ 2147483647 h 292"/>
              <a:gd name="T44" fmla="*/ 2147483647 w 273"/>
              <a:gd name="T45" fmla="*/ 2147483647 h 292"/>
              <a:gd name="T46" fmla="*/ 2147483647 w 273"/>
              <a:gd name="T47" fmla="*/ 2147483647 h 292"/>
              <a:gd name="T48" fmla="*/ 2147483647 w 273"/>
              <a:gd name="T49" fmla="*/ 2147483647 h 292"/>
              <a:gd name="T50" fmla="*/ 2147483647 w 273"/>
              <a:gd name="T51" fmla="*/ 2147483647 h 292"/>
              <a:gd name="T52" fmla="*/ 2147483647 w 273"/>
              <a:gd name="T53" fmla="*/ 2147483647 h 292"/>
              <a:gd name="T54" fmla="*/ 2147483647 w 273"/>
              <a:gd name="T55" fmla="*/ 2147483647 h 292"/>
              <a:gd name="T56" fmla="*/ 2147483647 w 273"/>
              <a:gd name="T57" fmla="*/ 2147483647 h 292"/>
              <a:gd name="T58" fmla="*/ 2147483647 w 273"/>
              <a:gd name="T59" fmla="*/ 2147483647 h 292"/>
              <a:gd name="T60" fmla="*/ 2147483647 w 273"/>
              <a:gd name="T61" fmla="*/ 2147483647 h 292"/>
              <a:gd name="T62" fmla="*/ 2147483647 w 273"/>
              <a:gd name="T63" fmla="*/ 2147483647 h 292"/>
              <a:gd name="T64" fmla="*/ 2147483647 w 273"/>
              <a:gd name="T65" fmla="*/ 2147483647 h 292"/>
              <a:gd name="T66" fmla="*/ 2147483647 w 273"/>
              <a:gd name="T67" fmla="*/ 2147483647 h 292"/>
              <a:gd name="T68" fmla="*/ 2147483647 w 273"/>
              <a:gd name="T69" fmla="*/ 2147483647 h 292"/>
              <a:gd name="T70" fmla="*/ 2147483647 w 273"/>
              <a:gd name="T71" fmla="*/ 2147483647 h 292"/>
              <a:gd name="T72" fmla="*/ 2147483647 w 273"/>
              <a:gd name="T73" fmla="*/ 2147483647 h 292"/>
              <a:gd name="T74" fmla="*/ 0 w 273"/>
              <a:gd name="T75" fmla="*/ 2147483647 h 292"/>
              <a:gd name="T76" fmla="*/ 2147483647 w 273"/>
              <a:gd name="T77" fmla="*/ 2147483647 h 292"/>
              <a:gd name="T78" fmla="*/ 2147483647 w 273"/>
              <a:gd name="T79" fmla="*/ 2147483647 h 292"/>
              <a:gd name="T80" fmla="*/ 2147483647 w 273"/>
              <a:gd name="T81" fmla="*/ 2147483647 h 292"/>
              <a:gd name="T82" fmla="*/ 2147483647 w 273"/>
              <a:gd name="T83" fmla="*/ 2147483647 h 292"/>
              <a:gd name="T84" fmla="*/ 2147483647 w 273"/>
              <a:gd name="T85" fmla="*/ 2147483647 h 292"/>
              <a:gd name="T86" fmla="*/ 2147483647 w 273"/>
              <a:gd name="T87" fmla="*/ 0 h 292"/>
              <a:gd name="T88" fmla="*/ 2147483647 w 273"/>
              <a:gd name="T89" fmla="*/ 2147483647 h 292"/>
              <a:gd name="T90" fmla="*/ 2147483647 w 273"/>
              <a:gd name="T91" fmla="*/ 2147483647 h 292"/>
              <a:gd name="T92" fmla="*/ 2147483647 w 273"/>
              <a:gd name="T93" fmla="*/ 2147483647 h 292"/>
              <a:gd name="T94" fmla="*/ 2147483647 w 273"/>
              <a:gd name="T95" fmla="*/ 2147483647 h 2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3"/>
              <a:gd name="T145" fmla="*/ 0 h 292"/>
              <a:gd name="T146" fmla="*/ 273 w 273"/>
              <a:gd name="T147" fmla="*/ 292 h 2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3" h="292">
                <a:moveTo>
                  <a:pt x="119" y="50"/>
                </a:moveTo>
                <a:lnTo>
                  <a:pt x="116" y="57"/>
                </a:lnTo>
                <a:lnTo>
                  <a:pt x="114" y="64"/>
                </a:lnTo>
                <a:lnTo>
                  <a:pt x="116" y="72"/>
                </a:lnTo>
                <a:lnTo>
                  <a:pt x="122" y="74"/>
                </a:lnTo>
                <a:lnTo>
                  <a:pt x="126" y="77"/>
                </a:lnTo>
                <a:lnTo>
                  <a:pt x="143" y="81"/>
                </a:lnTo>
                <a:lnTo>
                  <a:pt x="153" y="82"/>
                </a:lnTo>
                <a:lnTo>
                  <a:pt x="164" y="91"/>
                </a:lnTo>
                <a:lnTo>
                  <a:pt x="174" y="95"/>
                </a:lnTo>
                <a:lnTo>
                  <a:pt x="185" y="93"/>
                </a:lnTo>
                <a:lnTo>
                  <a:pt x="188" y="85"/>
                </a:lnTo>
                <a:lnTo>
                  <a:pt x="186" y="77"/>
                </a:lnTo>
                <a:lnTo>
                  <a:pt x="190" y="76"/>
                </a:lnTo>
                <a:lnTo>
                  <a:pt x="196" y="79"/>
                </a:lnTo>
                <a:lnTo>
                  <a:pt x="198" y="85"/>
                </a:lnTo>
                <a:lnTo>
                  <a:pt x="202" y="90"/>
                </a:lnTo>
                <a:lnTo>
                  <a:pt x="225" y="88"/>
                </a:lnTo>
                <a:lnTo>
                  <a:pt x="225" y="78"/>
                </a:lnTo>
                <a:lnTo>
                  <a:pt x="240" y="66"/>
                </a:lnTo>
                <a:lnTo>
                  <a:pt x="262" y="59"/>
                </a:lnTo>
                <a:lnTo>
                  <a:pt x="266" y="62"/>
                </a:lnTo>
                <a:lnTo>
                  <a:pt x="265" y="66"/>
                </a:lnTo>
                <a:lnTo>
                  <a:pt x="273" y="73"/>
                </a:lnTo>
                <a:lnTo>
                  <a:pt x="268" y="80"/>
                </a:lnTo>
                <a:lnTo>
                  <a:pt x="256" y="86"/>
                </a:lnTo>
                <a:lnTo>
                  <a:pt x="246" y="117"/>
                </a:lnTo>
                <a:lnTo>
                  <a:pt x="240" y="118"/>
                </a:lnTo>
                <a:lnTo>
                  <a:pt x="239" y="124"/>
                </a:lnTo>
                <a:lnTo>
                  <a:pt x="235" y="125"/>
                </a:lnTo>
                <a:lnTo>
                  <a:pt x="237" y="138"/>
                </a:lnTo>
                <a:lnTo>
                  <a:pt x="230" y="142"/>
                </a:lnTo>
                <a:lnTo>
                  <a:pt x="228" y="135"/>
                </a:lnTo>
                <a:lnTo>
                  <a:pt x="226" y="125"/>
                </a:lnTo>
                <a:lnTo>
                  <a:pt x="220" y="123"/>
                </a:lnTo>
                <a:lnTo>
                  <a:pt x="218" y="115"/>
                </a:lnTo>
                <a:lnTo>
                  <a:pt x="224" y="109"/>
                </a:lnTo>
                <a:lnTo>
                  <a:pt x="224" y="105"/>
                </a:lnTo>
                <a:lnTo>
                  <a:pt x="221" y="100"/>
                </a:lnTo>
                <a:lnTo>
                  <a:pt x="205" y="101"/>
                </a:lnTo>
                <a:lnTo>
                  <a:pt x="199" y="95"/>
                </a:lnTo>
                <a:lnTo>
                  <a:pt x="192" y="94"/>
                </a:lnTo>
                <a:lnTo>
                  <a:pt x="188" y="98"/>
                </a:lnTo>
                <a:lnTo>
                  <a:pt x="192" y="99"/>
                </a:lnTo>
                <a:lnTo>
                  <a:pt x="194" y="103"/>
                </a:lnTo>
                <a:lnTo>
                  <a:pt x="195" y="107"/>
                </a:lnTo>
                <a:lnTo>
                  <a:pt x="188" y="107"/>
                </a:lnTo>
                <a:lnTo>
                  <a:pt x="188" y="111"/>
                </a:lnTo>
                <a:lnTo>
                  <a:pt x="192" y="116"/>
                </a:lnTo>
                <a:lnTo>
                  <a:pt x="192" y="125"/>
                </a:lnTo>
                <a:lnTo>
                  <a:pt x="195" y="130"/>
                </a:lnTo>
                <a:lnTo>
                  <a:pt x="195" y="144"/>
                </a:lnTo>
                <a:lnTo>
                  <a:pt x="179" y="149"/>
                </a:lnTo>
                <a:lnTo>
                  <a:pt x="176" y="156"/>
                </a:lnTo>
                <a:lnTo>
                  <a:pt x="178" y="160"/>
                </a:lnTo>
                <a:lnTo>
                  <a:pt x="176" y="164"/>
                </a:lnTo>
                <a:lnTo>
                  <a:pt x="169" y="168"/>
                </a:lnTo>
                <a:lnTo>
                  <a:pt x="162" y="170"/>
                </a:lnTo>
                <a:lnTo>
                  <a:pt x="156" y="176"/>
                </a:lnTo>
                <a:lnTo>
                  <a:pt x="155" y="181"/>
                </a:lnTo>
                <a:lnTo>
                  <a:pt x="149" y="185"/>
                </a:lnTo>
                <a:lnTo>
                  <a:pt x="147" y="188"/>
                </a:lnTo>
                <a:lnTo>
                  <a:pt x="141" y="191"/>
                </a:lnTo>
                <a:lnTo>
                  <a:pt x="134" y="200"/>
                </a:lnTo>
                <a:lnTo>
                  <a:pt x="131" y="207"/>
                </a:lnTo>
                <a:lnTo>
                  <a:pt x="126" y="207"/>
                </a:lnTo>
                <a:lnTo>
                  <a:pt x="121" y="212"/>
                </a:lnTo>
                <a:lnTo>
                  <a:pt x="116" y="213"/>
                </a:lnTo>
                <a:lnTo>
                  <a:pt x="114" y="217"/>
                </a:lnTo>
                <a:lnTo>
                  <a:pt x="114" y="227"/>
                </a:lnTo>
                <a:lnTo>
                  <a:pt x="115" y="232"/>
                </a:lnTo>
                <a:lnTo>
                  <a:pt x="114" y="246"/>
                </a:lnTo>
                <a:lnTo>
                  <a:pt x="111" y="252"/>
                </a:lnTo>
                <a:lnTo>
                  <a:pt x="112" y="266"/>
                </a:lnTo>
                <a:lnTo>
                  <a:pt x="108" y="267"/>
                </a:lnTo>
                <a:lnTo>
                  <a:pt x="105" y="271"/>
                </a:lnTo>
                <a:lnTo>
                  <a:pt x="105" y="275"/>
                </a:lnTo>
                <a:lnTo>
                  <a:pt x="100" y="280"/>
                </a:lnTo>
                <a:lnTo>
                  <a:pt x="98" y="284"/>
                </a:lnTo>
                <a:lnTo>
                  <a:pt x="96" y="286"/>
                </a:lnTo>
                <a:lnTo>
                  <a:pt x="91" y="292"/>
                </a:lnTo>
                <a:lnTo>
                  <a:pt x="84" y="289"/>
                </a:lnTo>
                <a:lnTo>
                  <a:pt x="80" y="284"/>
                </a:lnTo>
                <a:lnTo>
                  <a:pt x="77" y="271"/>
                </a:lnTo>
                <a:lnTo>
                  <a:pt x="74" y="262"/>
                </a:lnTo>
                <a:lnTo>
                  <a:pt x="70" y="253"/>
                </a:lnTo>
                <a:lnTo>
                  <a:pt x="65" y="245"/>
                </a:lnTo>
                <a:lnTo>
                  <a:pt x="64" y="240"/>
                </a:lnTo>
                <a:lnTo>
                  <a:pt x="63" y="234"/>
                </a:lnTo>
                <a:lnTo>
                  <a:pt x="61" y="229"/>
                </a:lnTo>
                <a:lnTo>
                  <a:pt x="55" y="212"/>
                </a:lnTo>
                <a:lnTo>
                  <a:pt x="52" y="207"/>
                </a:lnTo>
                <a:lnTo>
                  <a:pt x="47" y="189"/>
                </a:lnTo>
                <a:lnTo>
                  <a:pt x="45" y="174"/>
                </a:lnTo>
                <a:lnTo>
                  <a:pt x="44" y="158"/>
                </a:lnTo>
                <a:lnTo>
                  <a:pt x="43" y="155"/>
                </a:lnTo>
                <a:lnTo>
                  <a:pt x="43" y="145"/>
                </a:lnTo>
                <a:lnTo>
                  <a:pt x="40" y="141"/>
                </a:lnTo>
                <a:lnTo>
                  <a:pt x="38" y="150"/>
                </a:lnTo>
                <a:lnTo>
                  <a:pt x="38" y="154"/>
                </a:lnTo>
                <a:lnTo>
                  <a:pt x="35" y="159"/>
                </a:lnTo>
                <a:lnTo>
                  <a:pt x="25" y="160"/>
                </a:lnTo>
                <a:lnTo>
                  <a:pt x="19" y="156"/>
                </a:lnTo>
                <a:lnTo>
                  <a:pt x="9" y="145"/>
                </a:lnTo>
                <a:lnTo>
                  <a:pt x="9" y="140"/>
                </a:lnTo>
                <a:lnTo>
                  <a:pt x="13" y="141"/>
                </a:lnTo>
                <a:lnTo>
                  <a:pt x="17" y="140"/>
                </a:lnTo>
                <a:lnTo>
                  <a:pt x="21" y="135"/>
                </a:lnTo>
                <a:lnTo>
                  <a:pt x="14" y="137"/>
                </a:lnTo>
                <a:lnTo>
                  <a:pt x="8" y="137"/>
                </a:lnTo>
                <a:lnTo>
                  <a:pt x="5" y="134"/>
                </a:lnTo>
                <a:lnTo>
                  <a:pt x="5" y="130"/>
                </a:lnTo>
                <a:lnTo>
                  <a:pt x="2" y="129"/>
                </a:lnTo>
                <a:lnTo>
                  <a:pt x="0" y="126"/>
                </a:lnTo>
                <a:lnTo>
                  <a:pt x="5" y="121"/>
                </a:lnTo>
                <a:lnTo>
                  <a:pt x="13" y="116"/>
                </a:lnTo>
                <a:lnTo>
                  <a:pt x="26" y="118"/>
                </a:lnTo>
                <a:lnTo>
                  <a:pt x="28" y="110"/>
                </a:lnTo>
                <a:lnTo>
                  <a:pt x="16" y="90"/>
                </a:lnTo>
                <a:lnTo>
                  <a:pt x="21" y="77"/>
                </a:lnTo>
                <a:lnTo>
                  <a:pt x="25" y="81"/>
                </a:lnTo>
                <a:lnTo>
                  <a:pt x="33" y="80"/>
                </a:lnTo>
                <a:lnTo>
                  <a:pt x="51" y="61"/>
                </a:lnTo>
                <a:lnTo>
                  <a:pt x="53" y="52"/>
                </a:lnTo>
                <a:lnTo>
                  <a:pt x="59" y="48"/>
                </a:lnTo>
                <a:lnTo>
                  <a:pt x="61" y="38"/>
                </a:lnTo>
                <a:lnTo>
                  <a:pt x="67" y="32"/>
                </a:lnTo>
                <a:lnTo>
                  <a:pt x="69" y="26"/>
                </a:lnTo>
                <a:lnTo>
                  <a:pt x="63" y="19"/>
                </a:lnTo>
                <a:lnTo>
                  <a:pt x="56" y="16"/>
                </a:lnTo>
                <a:lnTo>
                  <a:pt x="57" y="0"/>
                </a:lnTo>
                <a:lnTo>
                  <a:pt x="58" y="0"/>
                </a:lnTo>
                <a:lnTo>
                  <a:pt x="75" y="3"/>
                </a:lnTo>
                <a:lnTo>
                  <a:pt x="101" y="21"/>
                </a:lnTo>
                <a:lnTo>
                  <a:pt x="103" y="20"/>
                </a:lnTo>
                <a:lnTo>
                  <a:pt x="103" y="21"/>
                </a:lnTo>
                <a:lnTo>
                  <a:pt x="100" y="23"/>
                </a:lnTo>
                <a:lnTo>
                  <a:pt x="97" y="22"/>
                </a:lnTo>
                <a:lnTo>
                  <a:pt x="95" y="24"/>
                </a:lnTo>
                <a:lnTo>
                  <a:pt x="100" y="30"/>
                </a:lnTo>
                <a:lnTo>
                  <a:pt x="100" y="39"/>
                </a:lnTo>
                <a:lnTo>
                  <a:pt x="104" y="42"/>
                </a:lnTo>
                <a:lnTo>
                  <a:pt x="112" y="42"/>
                </a:lnTo>
                <a:lnTo>
                  <a:pt x="119" y="50"/>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35" name="Freeform 810"/>
          <p:cNvSpPr>
            <a:spLocks/>
          </p:cNvSpPr>
          <p:nvPr/>
        </p:nvSpPr>
        <p:spPr bwMode="gray">
          <a:xfrm>
            <a:off x="6259341" y="2301814"/>
            <a:ext cx="1042440" cy="793274"/>
          </a:xfrm>
          <a:custGeom>
            <a:avLst/>
            <a:gdLst>
              <a:gd name="T0" fmla="*/ 2147483647 w 571"/>
              <a:gd name="T1" fmla="*/ 2147483647 h 435"/>
              <a:gd name="T2" fmla="*/ 0 w 571"/>
              <a:gd name="T3" fmla="*/ 2147483647 h 435"/>
              <a:gd name="T4" fmla="*/ 2147483647 w 571"/>
              <a:gd name="T5" fmla="*/ 2147483647 h 435"/>
              <a:gd name="T6" fmla="*/ 2147483647 w 571"/>
              <a:gd name="T7" fmla="*/ 2147483647 h 435"/>
              <a:gd name="T8" fmla="*/ 2147483647 w 571"/>
              <a:gd name="T9" fmla="*/ 2147483647 h 435"/>
              <a:gd name="T10" fmla="*/ 2147483647 w 571"/>
              <a:gd name="T11" fmla="*/ 2147483647 h 435"/>
              <a:gd name="T12" fmla="*/ 2147483647 w 571"/>
              <a:gd name="T13" fmla="*/ 2147483647 h 435"/>
              <a:gd name="T14" fmla="*/ 2147483647 w 571"/>
              <a:gd name="T15" fmla="*/ 2147483647 h 435"/>
              <a:gd name="T16" fmla="*/ 2147483647 w 571"/>
              <a:gd name="T17" fmla="*/ 2147483647 h 435"/>
              <a:gd name="T18" fmla="*/ 2147483647 w 571"/>
              <a:gd name="T19" fmla="*/ 2147483647 h 435"/>
              <a:gd name="T20" fmla="*/ 2147483647 w 571"/>
              <a:gd name="T21" fmla="*/ 2147483647 h 435"/>
              <a:gd name="T22" fmla="*/ 2147483647 w 571"/>
              <a:gd name="T23" fmla="*/ 2147483647 h 435"/>
              <a:gd name="T24" fmla="*/ 2147483647 w 571"/>
              <a:gd name="T25" fmla="*/ 2147483647 h 435"/>
              <a:gd name="T26" fmla="*/ 2147483647 w 571"/>
              <a:gd name="T27" fmla="*/ 2147483647 h 435"/>
              <a:gd name="T28" fmla="*/ 2147483647 w 571"/>
              <a:gd name="T29" fmla="*/ 2147483647 h 435"/>
              <a:gd name="T30" fmla="*/ 2147483647 w 571"/>
              <a:gd name="T31" fmla="*/ 2147483647 h 435"/>
              <a:gd name="T32" fmla="*/ 2147483647 w 571"/>
              <a:gd name="T33" fmla="*/ 2147483647 h 435"/>
              <a:gd name="T34" fmla="*/ 2147483647 w 571"/>
              <a:gd name="T35" fmla="*/ 2147483647 h 435"/>
              <a:gd name="T36" fmla="*/ 2147483647 w 571"/>
              <a:gd name="T37" fmla="*/ 2147483647 h 435"/>
              <a:gd name="T38" fmla="*/ 2147483647 w 571"/>
              <a:gd name="T39" fmla="*/ 2147483647 h 435"/>
              <a:gd name="T40" fmla="*/ 2147483647 w 571"/>
              <a:gd name="T41" fmla="*/ 2147483647 h 435"/>
              <a:gd name="T42" fmla="*/ 2147483647 w 571"/>
              <a:gd name="T43" fmla="*/ 2147483647 h 435"/>
              <a:gd name="T44" fmla="*/ 2147483647 w 571"/>
              <a:gd name="T45" fmla="*/ 2147483647 h 435"/>
              <a:gd name="T46" fmla="*/ 2147483647 w 571"/>
              <a:gd name="T47" fmla="*/ 2147483647 h 435"/>
              <a:gd name="T48" fmla="*/ 2147483647 w 571"/>
              <a:gd name="T49" fmla="*/ 2147483647 h 435"/>
              <a:gd name="T50" fmla="*/ 2147483647 w 571"/>
              <a:gd name="T51" fmla="*/ 2147483647 h 435"/>
              <a:gd name="T52" fmla="*/ 2147483647 w 571"/>
              <a:gd name="T53" fmla="*/ 2147483647 h 435"/>
              <a:gd name="T54" fmla="*/ 2147483647 w 571"/>
              <a:gd name="T55" fmla="*/ 2147483647 h 435"/>
              <a:gd name="T56" fmla="*/ 2147483647 w 571"/>
              <a:gd name="T57" fmla="*/ 2147483647 h 435"/>
              <a:gd name="T58" fmla="*/ 2147483647 w 571"/>
              <a:gd name="T59" fmla="*/ 2147483647 h 435"/>
              <a:gd name="T60" fmla="*/ 2147483647 w 571"/>
              <a:gd name="T61" fmla="*/ 2147483647 h 435"/>
              <a:gd name="T62" fmla="*/ 2147483647 w 571"/>
              <a:gd name="T63" fmla="*/ 2147483647 h 435"/>
              <a:gd name="T64" fmla="*/ 2147483647 w 571"/>
              <a:gd name="T65" fmla="*/ 2147483647 h 435"/>
              <a:gd name="T66" fmla="*/ 2147483647 w 571"/>
              <a:gd name="T67" fmla="*/ 2147483647 h 435"/>
              <a:gd name="T68" fmla="*/ 2147483647 w 571"/>
              <a:gd name="T69" fmla="*/ 2147483647 h 435"/>
              <a:gd name="T70" fmla="*/ 2147483647 w 571"/>
              <a:gd name="T71" fmla="*/ 2147483647 h 435"/>
              <a:gd name="T72" fmla="*/ 2147483647 w 571"/>
              <a:gd name="T73" fmla="*/ 2147483647 h 435"/>
              <a:gd name="T74" fmla="*/ 2147483647 w 571"/>
              <a:gd name="T75" fmla="*/ 2147483647 h 435"/>
              <a:gd name="T76" fmla="*/ 2147483647 w 571"/>
              <a:gd name="T77" fmla="*/ 2147483647 h 435"/>
              <a:gd name="T78" fmla="*/ 2147483647 w 571"/>
              <a:gd name="T79" fmla="*/ 2147483647 h 435"/>
              <a:gd name="T80" fmla="*/ 2147483647 w 571"/>
              <a:gd name="T81" fmla="*/ 2147483647 h 435"/>
              <a:gd name="T82" fmla="*/ 2147483647 w 571"/>
              <a:gd name="T83" fmla="*/ 2147483647 h 435"/>
              <a:gd name="T84" fmla="*/ 2147483647 w 571"/>
              <a:gd name="T85" fmla="*/ 2147483647 h 435"/>
              <a:gd name="T86" fmla="*/ 2147483647 w 571"/>
              <a:gd name="T87" fmla="*/ 2147483647 h 435"/>
              <a:gd name="T88" fmla="*/ 2147483647 w 571"/>
              <a:gd name="T89" fmla="*/ 2147483647 h 435"/>
              <a:gd name="T90" fmla="*/ 2147483647 w 571"/>
              <a:gd name="T91" fmla="*/ 2147483647 h 435"/>
              <a:gd name="T92" fmla="*/ 2147483647 w 571"/>
              <a:gd name="T93" fmla="*/ 2147483647 h 435"/>
              <a:gd name="T94" fmla="*/ 2147483647 w 571"/>
              <a:gd name="T95" fmla="*/ 2147483647 h 435"/>
              <a:gd name="T96" fmla="*/ 2147483647 w 571"/>
              <a:gd name="T97" fmla="*/ 2147483647 h 435"/>
              <a:gd name="T98" fmla="*/ 2147483647 w 571"/>
              <a:gd name="T99" fmla="*/ 2147483647 h 435"/>
              <a:gd name="T100" fmla="*/ 2147483647 w 571"/>
              <a:gd name="T101" fmla="*/ 2147483647 h 435"/>
              <a:gd name="T102" fmla="*/ 2147483647 w 571"/>
              <a:gd name="T103" fmla="*/ 2147483647 h 435"/>
              <a:gd name="T104" fmla="*/ 2147483647 w 571"/>
              <a:gd name="T105" fmla="*/ 2147483647 h 435"/>
              <a:gd name="T106" fmla="*/ 2147483647 w 571"/>
              <a:gd name="T107" fmla="*/ 2147483647 h 435"/>
              <a:gd name="T108" fmla="*/ 2147483647 w 571"/>
              <a:gd name="T109" fmla="*/ 2147483647 h 435"/>
              <a:gd name="T110" fmla="*/ 2147483647 w 571"/>
              <a:gd name="T111" fmla="*/ 2147483647 h 4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1"/>
              <a:gd name="T169" fmla="*/ 0 h 435"/>
              <a:gd name="T170" fmla="*/ 571 w 571"/>
              <a:gd name="T171" fmla="*/ 435 h 4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1" h="435">
                <a:moveTo>
                  <a:pt x="28" y="265"/>
                </a:moveTo>
                <a:lnTo>
                  <a:pt x="21" y="259"/>
                </a:lnTo>
                <a:lnTo>
                  <a:pt x="19" y="251"/>
                </a:lnTo>
                <a:lnTo>
                  <a:pt x="15" y="246"/>
                </a:lnTo>
                <a:lnTo>
                  <a:pt x="10" y="243"/>
                </a:lnTo>
                <a:lnTo>
                  <a:pt x="8" y="240"/>
                </a:lnTo>
                <a:lnTo>
                  <a:pt x="13" y="230"/>
                </a:lnTo>
                <a:lnTo>
                  <a:pt x="11" y="223"/>
                </a:lnTo>
                <a:lnTo>
                  <a:pt x="2" y="221"/>
                </a:lnTo>
                <a:lnTo>
                  <a:pt x="0" y="211"/>
                </a:lnTo>
                <a:lnTo>
                  <a:pt x="3" y="205"/>
                </a:lnTo>
                <a:lnTo>
                  <a:pt x="17" y="196"/>
                </a:lnTo>
                <a:lnTo>
                  <a:pt x="22" y="201"/>
                </a:lnTo>
                <a:lnTo>
                  <a:pt x="28" y="200"/>
                </a:lnTo>
                <a:lnTo>
                  <a:pt x="29" y="192"/>
                </a:lnTo>
                <a:lnTo>
                  <a:pt x="35" y="191"/>
                </a:lnTo>
                <a:lnTo>
                  <a:pt x="43" y="185"/>
                </a:lnTo>
                <a:lnTo>
                  <a:pt x="53" y="182"/>
                </a:lnTo>
                <a:lnTo>
                  <a:pt x="60" y="172"/>
                </a:lnTo>
                <a:lnTo>
                  <a:pt x="64" y="162"/>
                </a:lnTo>
                <a:lnTo>
                  <a:pt x="62" y="156"/>
                </a:lnTo>
                <a:lnTo>
                  <a:pt x="61" y="145"/>
                </a:lnTo>
                <a:lnTo>
                  <a:pt x="55" y="138"/>
                </a:lnTo>
                <a:lnTo>
                  <a:pt x="74" y="131"/>
                </a:lnTo>
                <a:lnTo>
                  <a:pt x="78" y="137"/>
                </a:lnTo>
                <a:lnTo>
                  <a:pt x="82" y="132"/>
                </a:lnTo>
                <a:lnTo>
                  <a:pt x="81" y="126"/>
                </a:lnTo>
                <a:lnTo>
                  <a:pt x="89" y="108"/>
                </a:lnTo>
                <a:lnTo>
                  <a:pt x="100" y="107"/>
                </a:lnTo>
                <a:lnTo>
                  <a:pt x="107" y="111"/>
                </a:lnTo>
                <a:lnTo>
                  <a:pt x="112" y="105"/>
                </a:lnTo>
                <a:lnTo>
                  <a:pt x="109" y="91"/>
                </a:lnTo>
                <a:lnTo>
                  <a:pt x="126" y="76"/>
                </a:lnTo>
                <a:lnTo>
                  <a:pt x="129" y="76"/>
                </a:lnTo>
                <a:lnTo>
                  <a:pt x="139" y="93"/>
                </a:lnTo>
                <a:lnTo>
                  <a:pt x="150" y="93"/>
                </a:lnTo>
                <a:lnTo>
                  <a:pt x="164" y="116"/>
                </a:lnTo>
                <a:lnTo>
                  <a:pt x="158" y="124"/>
                </a:lnTo>
                <a:lnTo>
                  <a:pt x="165" y="133"/>
                </a:lnTo>
                <a:lnTo>
                  <a:pt x="176" y="136"/>
                </a:lnTo>
                <a:lnTo>
                  <a:pt x="208" y="151"/>
                </a:lnTo>
                <a:lnTo>
                  <a:pt x="207" y="162"/>
                </a:lnTo>
                <a:lnTo>
                  <a:pt x="214" y="171"/>
                </a:lnTo>
                <a:lnTo>
                  <a:pt x="223" y="171"/>
                </a:lnTo>
                <a:lnTo>
                  <a:pt x="226" y="168"/>
                </a:lnTo>
                <a:lnTo>
                  <a:pt x="229" y="166"/>
                </a:lnTo>
                <a:lnTo>
                  <a:pt x="234" y="169"/>
                </a:lnTo>
                <a:lnTo>
                  <a:pt x="246" y="166"/>
                </a:lnTo>
                <a:lnTo>
                  <a:pt x="262" y="168"/>
                </a:lnTo>
                <a:lnTo>
                  <a:pt x="271" y="178"/>
                </a:lnTo>
                <a:lnTo>
                  <a:pt x="282" y="179"/>
                </a:lnTo>
                <a:lnTo>
                  <a:pt x="290" y="183"/>
                </a:lnTo>
                <a:lnTo>
                  <a:pt x="296" y="181"/>
                </a:lnTo>
                <a:lnTo>
                  <a:pt x="310" y="171"/>
                </a:lnTo>
                <a:lnTo>
                  <a:pt x="318" y="175"/>
                </a:lnTo>
                <a:lnTo>
                  <a:pt x="327" y="174"/>
                </a:lnTo>
                <a:lnTo>
                  <a:pt x="338" y="168"/>
                </a:lnTo>
                <a:lnTo>
                  <a:pt x="346" y="159"/>
                </a:lnTo>
                <a:lnTo>
                  <a:pt x="354" y="156"/>
                </a:lnTo>
                <a:lnTo>
                  <a:pt x="357" y="149"/>
                </a:lnTo>
                <a:lnTo>
                  <a:pt x="351" y="144"/>
                </a:lnTo>
                <a:lnTo>
                  <a:pt x="358" y="133"/>
                </a:lnTo>
                <a:lnTo>
                  <a:pt x="372" y="137"/>
                </a:lnTo>
                <a:lnTo>
                  <a:pt x="383" y="125"/>
                </a:lnTo>
                <a:lnTo>
                  <a:pt x="388" y="130"/>
                </a:lnTo>
                <a:lnTo>
                  <a:pt x="393" y="129"/>
                </a:lnTo>
                <a:lnTo>
                  <a:pt x="397" y="115"/>
                </a:lnTo>
                <a:lnTo>
                  <a:pt x="402" y="113"/>
                </a:lnTo>
                <a:lnTo>
                  <a:pt x="405" y="118"/>
                </a:lnTo>
                <a:lnTo>
                  <a:pt x="412" y="116"/>
                </a:lnTo>
                <a:lnTo>
                  <a:pt x="411" y="110"/>
                </a:lnTo>
                <a:lnTo>
                  <a:pt x="419" y="109"/>
                </a:lnTo>
                <a:lnTo>
                  <a:pt x="425" y="111"/>
                </a:lnTo>
                <a:lnTo>
                  <a:pt x="429" y="108"/>
                </a:lnTo>
                <a:lnTo>
                  <a:pt x="425" y="97"/>
                </a:lnTo>
                <a:lnTo>
                  <a:pt x="410" y="92"/>
                </a:lnTo>
                <a:lnTo>
                  <a:pt x="405" y="98"/>
                </a:lnTo>
                <a:lnTo>
                  <a:pt x="398" y="94"/>
                </a:lnTo>
                <a:lnTo>
                  <a:pt x="395" y="98"/>
                </a:lnTo>
                <a:lnTo>
                  <a:pt x="389" y="95"/>
                </a:lnTo>
                <a:lnTo>
                  <a:pt x="390" y="88"/>
                </a:lnTo>
                <a:lnTo>
                  <a:pt x="395" y="83"/>
                </a:lnTo>
                <a:lnTo>
                  <a:pt x="401" y="68"/>
                </a:lnTo>
                <a:lnTo>
                  <a:pt x="402" y="64"/>
                </a:lnTo>
                <a:lnTo>
                  <a:pt x="407" y="70"/>
                </a:lnTo>
                <a:lnTo>
                  <a:pt x="423" y="59"/>
                </a:lnTo>
                <a:lnTo>
                  <a:pt x="422" y="50"/>
                </a:lnTo>
                <a:lnTo>
                  <a:pt x="427" y="47"/>
                </a:lnTo>
                <a:lnTo>
                  <a:pt x="430" y="32"/>
                </a:lnTo>
                <a:lnTo>
                  <a:pt x="437" y="27"/>
                </a:lnTo>
                <a:lnTo>
                  <a:pt x="438" y="19"/>
                </a:lnTo>
                <a:lnTo>
                  <a:pt x="431" y="19"/>
                </a:lnTo>
                <a:lnTo>
                  <a:pt x="440" y="3"/>
                </a:lnTo>
                <a:lnTo>
                  <a:pt x="461" y="0"/>
                </a:lnTo>
                <a:lnTo>
                  <a:pt x="476" y="5"/>
                </a:lnTo>
                <a:lnTo>
                  <a:pt x="486" y="7"/>
                </a:lnTo>
                <a:lnTo>
                  <a:pt x="494" y="25"/>
                </a:lnTo>
                <a:lnTo>
                  <a:pt x="495" y="33"/>
                </a:lnTo>
                <a:lnTo>
                  <a:pt x="501" y="48"/>
                </a:lnTo>
                <a:lnTo>
                  <a:pt x="503" y="63"/>
                </a:lnTo>
                <a:lnTo>
                  <a:pt x="512" y="64"/>
                </a:lnTo>
                <a:lnTo>
                  <a:pt x="520" y="68"/>
                </a:lnTo>
                <a:lnTo>
                  <a:pt x="532" y="80"/>
                </a:lnTo>
                <a:lnTo>
                  <a:pt x="535" y="94"/>
                </a:lnTo>
                <a:lnTo>
                  <a:pt x="543" y="93"/>
                </a:lnTo>
                <a:lnTo>
                  <a:pt x="547" y="91"/>
                </a:lnTo>
                <a:lnTo>
                  <a:pt x="556" y="90"/>
                </a:lnTo>
                <a:lnTo>
                  <a:pt x="567" y="83"/>
                </a:lnTo>
                <a:lnTo>
                  <a:pt x="571" y="84"/>
                </a:lnTo>
                <a:lnTo>
                  <a:pt x="568" y="103"/>
                </a:lnTo>
                <a:lnTo>
                  <a:pt x="560" y="109"/>
                </a:lnTo>
                <a:lnTo>
                  <a:pt x="556" y="131"/>
                </a:lnTo>
                <a:lnTo>
                  <a:pt x="548" y="135"/>
                </a:lnTo>
                <a:lnTo>
                  <a:pt x="541" y="133"/>
                </a:lnTo>
                <a:lnTo>
                  <a:pt x="533" y="136"/>
                </a:lnTo>
                <a:lnTo>
                  <a:pt x="537" y="149"/>
                </a:lnTo>
                <a:lnTo>
                  <a:pt x="535" y="161"/>
                </a:lnTo>
                <a:lnTo>
                  <a:pt x="524" y="165"/>
                </a:lnTo>
                <a:lnTo>
                  <a:pt x="514" y="175"/>
                </a:lnTo>
                <a:lnTo>
                  <a:pt x="507" y="175"/>
                </a:lnTo>
                <a:lnTo>
                  <a:pt x="509" y="184"/>
                </a:lnTo>
                <a:lnTo>
                  <a:pt x="506" y="187"/>
                </a:lnTo>
                <a:lnTo>
                  <a:pt x="498" y="188"/>
                </a:lnTo>
                <a:lnTo>
                  <a:pt x="498" y="181"/>
                </a:lnTo>
                <a:lnTo>
                  <a:pt x="494" y="180"/>
                </a:lnTo>
                <a:lnTo>
                  <a:pt x="487" y="194"/>
                </a:lnTo>
                <a:lnTo>
                  <a:pt x="475" y="199"/>
                </a:lnTo>
                <a:lnTo>
                  <a:pt x="470" y="208"/>
                </a:lnTo>
                <a:lnTo>
                  <a:pt x="463" y="210"/>
                </a:lnTo>
                <a:lnTo>
                  <a:pt x="453" y="217"/>
                </a:lnTo>
                <a:lnTo>
                  <a:pt x="447" y="220"/>
                </a:lnTo>
                <a:lnTo>
                  <a:pt x="447" y="215"/>
                </a:lnTo>
                <a:lnTo>
                  <a:pt x="443" y="213"/>
                </a:lnTo>
                <a:lnTo>
                  <a:pt x="450" y="203"/>
                </a:lnTo>
                <a:lnTo>
                  <a:pt x="449" y="197"/>
                </a:lnTo>
                <a:lnTo>
                  <a:pt x="441" y="196"/>
                </a:lnTo>
                <a:lnTo>
                  <a:pt x="434" y="203"/>
                </a:lnTo>
                <a:lnTo>
                  <a:pt x="427" y="206"/>
                </a:lnTo>
                <a:lnTo>
                  <a:pt x="425" y="211"/>
                </a:lnTo>
                <a:lnTo>
                  <a:pt x="422" y="214"/>
                </a:lnTo>
                <a:lnTo>
                  <a:pt x="422" y="217"/>
                </a:lnTo>
                <a:lnTo>
                  <a:pt x="419" y="218"/>
                </a:lnTo>
                <a:lnTo>
                  <a:pt x="413" y="219"/>
                </a:lnTo>
                <a:lnTo>
                  <a:pt x="410" y="225"/>
                </a:lnTo>
                <a:lnTo>
                  <a:pt x="415" y="233"/>
                </a:lnTo>
                <a:lnTo>
                  <a:pt x="422" y="234"/>
                </a:lnTo>
                <a:lnTo>
                  <a:pt x="421" y="241"/>
                </a:lnTo>
                <a:lnTo>
                  <a:pt x="427" y="242"/>
                </a:lnTo>
                <a:lnTo>
                  <a:pt x="436" y="235"/>
                </a:lnTo>
                <a:lnTo>
                  <a:pt x="439" y="235"/>
                </a:lnTo>
                <a:lnTo>
                  <a:pt x="442" y="237"/>
                </a:lnTo>
                <a:lnTo>
                  <a:pt x="454" y="238"/>
                </a:lnTo>
                <a:lnTo>
                  <a:pt x="455" y="243"/>
                </a:lnTo>
                <a:lnTo>
                  <a:pt x="454" y="245"/>
                </a:lnTo>
                <a:lnTo>
                  <a:pt x="449" y="245"/>
                </a:lnTo>
                <a:lnTo>
                  <a:pt x="445" y="247"/>
                </a:lnTo>
                <a:lnTo>
                  <a:pt x="444" y="249"/>
                </a:lnTo>
                <a:lnTo>
                  <a:pt x="440" y="254"/>
                </a:lnTo>
                <a:lnTo>
                  <a:pt x="436" y="254"/>
                </a:lnTo>
                <a:lnTo>
                  <a:pt x="434" y="252"/>
                </a:lnTo>
                <a:lnTo>
                  <a:pt x="430" y="256"/>
                </a:lnTo>
                <a:lnTo>
                  <a:pt x="430" y="258"/>
                </a:lnTo>
                <a:lnTo>
                  <a:pt x="425" y="263"/>
                </a:lnTo>
                <a:lnTo>
                  <a:pt x="424" y="268"/>
                </a:lnTo>
                <a:lnTo>
                  <a:pt x="430" y="274"/>
                </a:lnTo>
                <a:lnTo>
                  <a:pt x="436" y="276"/>
                </a:lnTo>
                <a:lnTo>
                  <a:pt x="437" y="283"/>
                </a:lnTo>
                <a:lnTo>
                  <a:pt x="440" y="286"/>
                </a:lnTo>
                <a:lnTo>
                  <a:pt x="440" y="295"/>
                </a:lnTo>
                <a:lnTo>
                  <a:pt x="444" y="299"/>
                </a:lnTo>
                <a:lnTo>
                  <a:pt x="448" y="305"/>
                </a:lnTo>
                <a:lnTo>
                  <a:pt x="448" y="308"/>
                </a:lnTo>
                <a:lnTo>
                  <a:pt x="444" y="308"/>
                </a:lnTo>
                <a:lnTo>
                  <a:pt x="447" y="312"/>
                </a:lnTo>
                <a:lnTo>
                  <a:pt x="448" y="317"/>
                </a:lnTo>
                <a:lnTo>
                  <a:pt x="444" y="319"/>
                </a:lnTo>
                <a:lnTo>
                  <a:pt x="439" y="323"/>
                </a:lnTo>
                <a:lnTo>
                  <a:pt x="439" y="327"/>
                </a:lnTo>
                <a:lnTo>
                  <a:pt x="441" y="328"/>
                </a:lnTo>
                <a:lnTo>
                  <a:pt x="445" y="325"/>
                </a:lnTo>
                <a:lnTo>
                  <a:pt x="448" y="328"/>
                </a:lnTo>
                <a:lnTo>
                  <a:pt x="449" y="335"/>
                </a:lnTo>
                <a:lnTo>
                  <a:pt x="445" y="340"/>
                </a:lnTo>
                <a:lnTo>
                  <a:pt x="445" y="345"/>
                </a:lnTo>
                <a:lnTo>
                  <a:pt x="444" y="348"/>
                </a:lnTo>
                <a:lnTo>
                  <a:pt x="440" y="351"/>
                </a:lnTo>
                <a:lnTo>
                  <a:pt x="439" y="355"/>
                </a:lnTo>
                <a:lnTo>
                  <a:pt x="433" y="361"/>
                </a:lnTo>
                <a:lnTo>
                  <a:pt x="433" y="367"/>
                </a:lnTo>
                <a:lnTo>
                  <a:pt x="429" y="369"/>
                </a:lnTo>
                <a:lnTo>
                  <a:pt x="429" y="379"/>
                </a:lnTo>
                <a:lnTo>
                  <a:pt x="423" y="382"/>
                </a:lnTo>
                <a:lnTo>
                  <a:pt x="422" y="386"/>
                </a:lnTo>
                <a:lnTo>
                  <a:pt x="418" y="387"/>
                </a:lnTo>
                <a:lnTo>
                  <a:pt x="413" y="391"/>
                </a:lnTo>
                <a:lnTo>
                  <a:pt x="413" y="396"/>
                </a:lnTo>
                <a:lnTo>
                  <a:pt x="402" y="401"/>
                </a:lnTo>
                <a:lnTo>
                  <a:pt x="401" y="406"/>
                </a:lnTo>
                <a:lnTo>
                  <a:pt x="395" y="406"/>
                </a:lnTo>
                <a:lnTo>
                  <a:pt x="391" y="411"/>
                </a:lnTo>
                <a:lnTo>
                  <a:pt x="386" y="411"/>
                </a:lnTo>
                <a:lnTo>
                  <a:pt x="379" y="416"/>
                </a:lnTo>
                <a:lnTo>
                  <a:pt x="375" y="413"/>
                </a:lnTo>
                <a:lnTo>
                  <a:pt x="375" y="410"/>
                </a:lnTo>
                <a:lnTo>
                  <a:pt x="373" y="408"/>
                </a:lnTo>
                <a:lnTo>
                  <a:pt x="369" y="410"/>
                </a:lnTo>
                <a:lnTo>
                  <a:pt x="367" y="417"/>
                </a:lnTo>
                <a:lnTo>
                  <a:pt x="361" y="422"/>
                </a:lnTo>
                <a:lnTo>
                  <a:pt x="356" y="422"/>
                </a:lnTo>
                <a:lnTo>
                  <a:pt x="353" y="424"/>
                </a:lnTo>
                <a:lnTo>
                  <a:pt x="349" y="425"/>
                </a:lnTo>
                <a:lnTo>
                  <a:pt x="346" y="429"/>
                </a:lnTo>
                <a:lnTo>
                  <a:pt x="340" y="431"/>
                </a:lnTo>
                <a:lnTo>
                  <a:pt x="339" y="435"/>
                </a:lnTo>
                <a:lnTo>
                  <a:pt x="336" y="435"/>
                </a:lnTo>
                <a:lnTo>
                  <a:pt x="335" y="432"/>
                </a:lnTo>
                <a:lnTo>
                  <a:pt x="335" y="425"/>
                </a:lnTo>
                <a:lnTo>
                  <a:pt x="330" y="423"/>
                </a:lnTo>
                <a:lnTo>
                  <a:pt x="322" y="423"/>
                </a:lnTo>
                <a:lnTo>
                  <a:pt x="319" y="420"/>
                </a:lnTo>
                <a:lnTo>
                  <a:pt x="313" y="421"/>
                </a:lnTo>
                <a:lnTo>
                  <a:pt x="308" y="416"/>
                </a:lnTo>
                <a:lnTo>
                  <a:pt x="309" y="410"/>
                </a:lnTo>
                <a:lnTo>
                  <a:pt x="308" y="406"/>
                </a:lnTo>
                <a:lnTo>
                  <a:pt x="298" y="406"/>
                </a:lnTo>
                <a:lnTo>
                  <a:pt x="293" y="401"/>
                </a:lnTo>
                <a:lnTo>
                  <a:pt x="288" y="410"/>
                </a:lnTo>
                <a:lnTo>
                  <a:pt x="277" y="409"/>
                </a:lnTo>
                <a:lnTo>
                  <a:pt x="272" y="407"/>
                </a:lnTo>
                <a:lnTo>
                  <a:pt x="268" y="412"/>
                </a:lnTo>
                <a:lnTo>
                  <a:pt x="263" y="410"/>
                </a:lnTo>
                <a:lnTo>
                  <a:pt x="260" y="416"/>
                </a:lnTo>
                <a:lnTo>
                  <a:pt x="262" y="428"/>
                </a:lnTo>
                <a:lnTo>
                  <a:pt x="257" y="426"/>
                </a:lnTo>
                <a:lnTo>
                  <a:pt x="256" y="424"/>
                </a:lnTo>
                <a:lnTo>
                  <a:pt x="254" y="421"/>
                </a:lnTo>
                <a:lnTo>
                  <a:pt x="247" y="418"/>
                </a:lnTo>
                <a:lnTo>
                  <a:pt x="246" y="415"/>
                </a:lnTo>
                <a:lnTo>
                  <a:pt x="239" y="415"/>
                </a:lnTo>
                <a:lnTo>
                  <a:pt x="239" y="405"/>
                </a:lnTo>
                <a:lnTo>
                  <a:pt x="231" y="395"/>
                </a:lnTo>
                <a:lnTo>
                  <a:pt x="225" y="395"/>
                </a:lnTo>
                <a:lnTo>
                  <a:pt x="225" y="383"/>
                </a:lnTo>
                <a:lnTo>
                  <a:pt x="233" y="373"/>
                </a:lnTo>
                <a:lnTo>
                  <a:pt x="231" y="360"/>
                </a:lnTo>
                <a:lnTo>
                  <a:pt x="226" y="347"/>
                </a:lnTo>
                <a:lnTo>
                  <a:pt x="220" y="348"/>
                </a:lnTo>
                <a:lnTo>
                  <a:pt x="212" y="341"/>
                </a:lnTo>
                <a:lnTo>
                  <a:pt x="213" y="337"/>
                </a:lnTo>
                <a:lnTo>
                  <a:pt x="209" y="334"/>
                </a:lnTo>
                <a:lnTo>
                  <a:pt x="187" y="341"/>
                </a:lnTo>
                <a:lnTo>
                  <a:pt x="172" y="353"/>
                </a:lnTo>
                <a:lnTo>
                  <a:pt x="167" y="349"/>
                </a:lnTo>
                <a:lnTo>
                  <a:pt x="160" y="351"/>
                </a:lnTo>
                <a:lnTo>
                  <a:pt x="156" y="347"/>
                </a:lnTo>
                <a:lnTo>
                  <a:pt x="150" y="347"/>
                </a:lnTo>
                <a:lnTo>
                  <a:pt x="143" y="354"/>
                </a:lnTo>
                <a:lnTo>
                  <a:pt x="137" y="351"/>
                </a:lnTo>
                <a:lnTo>
                  <a:pt x="133" y="352"/>
                </a:lnTo>
                <a:lnTo>
                  <a:pt x="111" y="347"/>
                </a:lnTo>
                <a:lnTo>
                  <a:pt x="100" y="339"/>
                </a:lnTo>
                <a:lnTo>
                  <a:pt x="89" y="334"/>
                </a:lnTo>
                <a:lnTo>
                  <a:pt x="77" y="324"/>
                </a:lnTo>
                <a:lnTo>
                  <a:pt x="66" y="325"/>
                </a:lnTo>
                <a:lnTo>
                  <a:pt x="59" y="317"/>
                </a:lnTo>
                <a:lnTo>
                  <a:pt x="51" y="317"/>
                </a:lnTo>
                <a:lnTo>
                  <a:pt x="47" y="314"/>
                </a:lnTo>
                <a:lnTo>
                  <a:pt x="47" y="305"/>
                </a:lnTo>
                <a:lnTo>
                  <a:pt x="42" y="299"/>
                </a:lnTo>
                <a:lnTo>
                  <a:pt x="44" y="297"/>
                </a:lnTo>
                <a:lnTo>
                  <a:pt x="47" y="298"/>
                </a:lnTo>
                <a:lnTo>
                  <a:pt x="50" y="296"/>
                </a:lnTo>
                <a:lnTo>
                  <a:pt x="52" y="295"/>
                </a:lnTo>
                <a:lnTo>
                  <a:pt x="51" y="291"/>
                </a:lnTo>
                <a:lnTo>
                  <a:pt x="49" y="285"/>
                </a:lnTo>
                <a:lnTo>
                  <a:pt x="49" y="281"/>
                </a:lnTo>
                <a:lnTo>
                  <a:pt x="51" y="274"/>
                </a:lnTo>
                <a:lnTo>
                  <a:pt x="50" y="269"/>
                </a:lnTo>
                <a:lnTo>
                  <a:pt x="46" y="265"/>
                </a:lnTo>
                <a:lnTo>
                  <a:pt x="40" y="265"/>
                </a:lnTo>
                <a:lnTo>
                  <a:pt x="34" y="270"/>
                </a:lnTo>
                <a:lnTo>
                  <a:pt x="28" y="265"/>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dirty="0">
              <a:highlight>
                <a:srgbClr val="00FF00"/>
              </a:highlight>
              <a:ea typeface="+mn-ea"/>
              <a:cs typeface="+mn-cs"/>
            </a:endParaRPr>
          </a:p>
        </p:txBody>
      </p:sp>
      <p:sp>
        <p:nvSpPr>
          <p:cNvPr id="48936" name="Freeform 811"/>
          <p:cNvSpPr>
            <a:spLocks/>
          </p:cNvSpPr>
          <p:nvPr/>
        </p:nvSpPr>
        <p:spPr bwMode="gray">
          <a:xfrm>
            <a:off x="5617088" y="2741123"/>
            <a:ext cx="106343" cy="113325"/>
          </a:xfrm>
          <a:custGeom>
            <a:avLst/>
            <a:gdLst>
              <a:gd name="T0" fmla="*/ 2147483647 w 58"/>
              <a:gd name="T1" fmla="*/ 2147483647 h 62"/>
              <a:gd name="T2" fmla="*/ 2147483647 w 58"/>
              <a:gd name="T3" fmla="*/ 2147483647 h 62"/>
              <a:gd name="T4" fmla="*/ 2147483647 w 58"/>
              <a:gd name="T5" fmla="*/ 2147483647 h 62"/>
              <a:gd name="T6" fmla="*/ 2147483647 w 58"/>
              <a:gd name="T7" fmla="*/ 2147483647 h 62"/>
              <a:gd name="T8" fmla="*/ 2147483647 w 58"/>
              <a:gd name="T9" fmla="*/ 2147483647 h 62"/>
              <a:gd name="T10" fmla="*/ 2147483647 w 58"/>
              <a:gd name="T11" fmla="*/ 2147483647 h 62"/>
              <a:gd name="T12" fmla="*/ 2147483647 w 58"/>
              <a:gd name="T13" fmla="*/ 0 h 62"/>
              <a:gd name="T14" fmla="*/ 2147483647 w 58"/>
              <a:gd name="T15" fmla="*/ 2147483647 h 62"/>
              <a:gd name="T16" fmla="*/ 2147483647 w 58"/>
              <a:gd name="T17" fmla="*/ 2147483647 h 62"/>
              <a:gd name="T18" fmla="*/ 2147483647 w 58"/>
              <a:gd name="T19" fmla="*/ 2147483647 h 62"/>
              <a:gd name="T20" fmla="*/ 2147483647 w 58"/>
              <a:gd name="T21" fmla="*/ 2147483647 h 62"/>
              <a:gd name="T22" fmla="*/ 2147483647 w 58"/>
              <a:gd name="T23" fmla="*/ 2147483647 h 62"/>
              <a:gd name="T24" fmla="*/ 2147483647 w 58"/>
              <a:gd name="T25" fmla="*/ 2147483647 h 62"/>
              <a:gd name="T26" fmla="*/ 2147483647 w 58"/>
              <a:gd name="T27" fmla="*/ 2147483647 h 62"/>
              <a:gd name="T28" fmla="*/ 2147483647 w 58"/>
              <a:gd name="T29" fmla="*/ 2147483647 h 62"/>
              <a:gd name="T30" fmla="*/ 2147483647 w 58"/>
              <a:gd name="T31" fmla="*/ 2147483647 h 62"/>
              <a:gd name="T32" fmla="*/ 0 w 58"/>
              <a:gd name="T33" fmla="*/ 2147483647 h 62"/>
              <a:gd name="T34" fmla="*/ 2147483647 w 58"/>
              <a:gd name="T35" fmla="*/ 2147483647 h 62"/>
              <a:gd name="T36" fmla="*/ 2147483647 w 58"/>
              <a:gd name="T37" fmla="*/ 2147483647 h 62"/>
              <a:gd name="T38" fmla="*/ 2147483647 w 58"/>
              <a:gd name="T39" fmla="*/ 2147483647 h 62"/>
              <a:gd name="T40" fmla="*/ 2147483647 w 58"/>
              <a:gd name="T41" fmla="*/ 2147483647 h 62"/>
              <a:gd name="T42" fmla="*/ 2147483647 w 58"/>
              <a:gd name="T43" fmla="*/ 2147483647 h 62"/>
              <a:gd name="T44" fmla="*/ 2147483647 w 58"/>
              <a:gd name="T45" fmla="*/ 2147483647 h 62"/>
              <a:gd name="T46" fmla="*/ 2147483647 w 58"/>
              <a:gd name="T47" fmla="*/ 2147483647 h 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8"/>
              <a:gd name="T73" fmla="*/ 0 h 62"/>
              <a:gd name="T74" fmla="*/ 58 w 58"/>
              <a:gd name="T75" fmla="*/ 62 h 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8" h="62">
                <a:moveTo>
                  <a:pt x="7" y="16"/>
                </a:moveTo>
                <a:lnTo>
                  <a:pt x="7" y="10"/>
                </a:lnTo>
                <a:lnTo>
                  <a:pt x="21" y="6"/>
                </a:lnTo>
                <a:lnTo>
                  <a:pt x="25" y="8"/>
                </a:lnTo>
                <a:lnTo>
                  <a:pt x="36" y="6"/>
                </a:lnTo>
                <a:lnTo>
                  <a:pt x="48" y="2"/>
                </a:lnTo>
                <a:lnTo>
                  <a:pt x="56" y="0"/>
                </a:lnTo>
                <a:lnTo>
                  <a:pt x="58" y="3"/>
                </a:lnTo>
                <a:lnTo>
                  <a:pt x="47" y="12"/>
                </a:lnTo>
                <a:lnTo>
                  <a:pt x="52" y="21"/>
                </a:lnTo>
                <a:lnTo>
                  <a:pt x="48" y="32"/>
                </a:lnTo>
                <a:lnTo>
                  <a:pt x="46" y="35"/>
                </a:lnTo>
                <a:lnTo>
                  <a:pt x="29" y="47"/>
                </a:lnTo>
                <a:lnTo>
                  <a:pt x="27" y="51"/>
                </a:lnTo>
                <a:lnTo>
                  <a:pt x="18" y="53"/>
                </a:lnTo>
                <a:lnTo>
                  <a:pt x="7" y="62"/>
                </a:lnTo>
                <a:lnTo>
                  <a:pt x="0" y="62"/>
                </a:lnTo>
                <a:lnTo>
                  <a:pt x="3" y="47"/>
                </a:lnTo>
                <a:lnTo>
                  <a:pt x="5" y="43"/>
                </a:lnTo>
                <a:lnTo>
                  <a:pt x="5" y="39"/>
                </a:lnTo>
                <a:lnTo>
                  <a:pt x="9" y="36"/>
                </a:lnTo>
                <a:lnTo>
                  <a:pt x="8" y="28"/>
                </a:lnTo>
                <a:lnTo>
                  <a:pt x="9" y="19"/>
                </a:lnTo>
                <a:lnTo>
                  <a:pt x="7" y="16"/>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48937" name="Freeform 812"/>
          <p:cNvSpPr>
            <a:spLocks/>
          </p:cNvSpPr>
          <p:nvPr/>
        </p:nvSpPr>
        <p:spPr bwMode="gray">
          <a:xfrm>
            <a:off x="5666060" y="2738325"/>
            <a:ext cx="165111" cy="186077"/>
          </a:xfrm>
          <a:custGeom>
            <a:avLst/>
            <a:gdLst>
              <a:gd name="T0" fmla="*/ 0 w 90"/>
              <a:gd name="T1" fmla="*/ 2147483647 h 103"/>
              <a:gd name="T2" fmla="*/ 2147483647 w 90"/>
              <a:gd name="T3" fmla="*/ 2147483647 h 103"/>
              <a:gd name="T4" fmla="*/ 2147483647 w 90"/>
              <a:gd name="T5" fmla="*/ 2147483647 h 103"/>
              <a:gd name="T6" fmla="*/ 2147483647 w 90"/>
              <a:gd name="T7" fmla="*/ 2147483647 h 103"/>
              <a:gd name="T8" fmla="*/ 2147483647 w 90"/>
              <a:gd name="T9" fmla="*/ 2147483647 h 103"/>
              <a:gd name="T10" fmla="*/ 2147483647 w 90"/>
              <a:gd name="T11" fmla="*/ 2147483647 h 103"/>
              <a:gd name="T12" fmla="*/ 2147483647 w 90"/>
              <a:gd name="T13" fmla="*/ 2147483647 h 103"/>
              <a:gd name="T14" fmla="*/ 2147483647 w 90"/>
              <a:gd name="T15" fmla="*/ 2147483647 h 103"/>
              <a:gd name="T16" fmla="*/ 2147483647 w 90"/>
              <a:gd name="T17" fmla="*/ 0 h 103"/>
              <a:gd name="T18" fmla="*/ 2147483647 w 90"/>
              <a:gd name="T19" fmla="*/ 2147483647 h 103"/>
              <a:gd name="T20" fmla="*/ 2147483647 w 90"/>
              <a:gd name="T21" fmla="*/ 2147483647 h 103"/>
              <a:gd name="T22" fmla="*/ 2147483647 w 90"/>
              <a:gd name="T23" fmla="*/ 2147483647 h 103"/>
              <a:gd name="T24" fmla="*/ 2147483647 w 90"/>
              <a:gd name="T25" fmla="*/ 2147483647 h 103"/>
              <a:gd name="T26" fmla="*/ 2147483647 w 90"/>
              <a:gd name="T27" fmla="*/ 2147483647 h 103"/>
              <a:gd name="T28" fmla="*/ 2147483647 w 90"/>
              <a:gd name="T29" fmla="*/ 2147483647 h 103"/>
              <a:gd name="T30" fmla="*/ 2147483647 w 90"/>
              <a:gd name="T31" fmla="*/ 2147483647 h 103"/>
              <a:gd name="T32" fmla="*/ 2147483647 w 90"/>
              <a:gd name="T33" fmla="*/ 2147483647 h 103"/>
              <a:gd name="T34" fmla="*/ 2147483647 w 90"/>
              <a:gd name="T35" fmla="*/ 2147483647 h 103"/>
              <a:gd name="T36" fmla="*/ 2147483647 w 90"/>
              <a:gd name="T37" fmla="*/ 2147483647 h 103"/>
              <a:gd name="T38" fmla="*/ 2147483647 w 90"/>
              <a:gd name="T39" fmla="*/ 2147483647 h 103"/>
              <a:gd name="T40" fmla="*/ 2147483647 w 90"/>
              <a:gd name="T41" fmla="*/ 2147483647 h 103"/>
              <a:gd name="T42" fmla="*/ 2147483647 w 90"/>
              <a:gd name="T43" fmla="*/ 2147483647 h 103"/>
              <a:gd name="T44" fmla="*/ 2147483647 w 90"/>
              <a:gd name="T45" fmla="*/ 2147483647 h 103"/>
              <a:gd name="T46" fmla="*/ 2147483647 w 90"/>
              <a:gd name="T47" fmla="*/ 2147483647 h 103"/>
              <a:gd name="T48" fmla="*/ 2147483647 w 90"/>
              <a:gd name="T49" fmla="*/ 2147483647 h 103"/>
              <a:gd name="T50" fmla="*/ 2147483647 w 90"/>
              <a:gd name="T51" fmla="*/ 2147483647 h 103"/>
              <a:gd name="T52" fmla="*/ 2147483647 w 90"/>
              <a:gd name="T53" fmla="*/ 2147483647 h 103"/>
              <a:gd name="T54" fmla="*/ 2147483647 w 90"/>
              <a:gd name="T55" fmla="*/ 2147483647 h 103"/>
              <a:gd name="T56" fmla="*/ 2147483647 w 90"/>
              <a:gd name="T57" fmla="*/ 2147483647 h 103"/>
              <a:gd name="T58" fmla="*/ 2147483647 w 90"/>
              <a:gd name="T59" fmla="*/ 2147483647 h 103"/>
              <a:gd name="T60" fmla="*/ 2147483647 w 90"/>
              <a:gd name="T61" fmla="*/ 2147483647 h 103"/>
              <a:gd name="T62" fmla="*/ 0 w 90"/>
              <a:gd name="T63" fmla="*/ 2147483647 h 1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03"/>
              <a:gd name="T98" fmla="*/ 90 w 90"/>
              <a:gd name="T99" fmla="*/ 103 h 1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03">
                <a:moveTo>
                  <a:pt x="0" y="53"/>
                </a:moveTo>
                <a:lnTo>
                  <a:pt x="2" y="49"/>
                </a:lnTo>
                <a:lnTo>
                  <a:pt x="19" y="37"/>
                </a:lnTo>
                <a:lnTo>
                  <a:pt x="21" y="35"/>
                </a:lnTo>
                <a:lnTo>
                  <a:pt x="21" y="34"/>
                </a:lnTo>
                <a:lnTo>
                  <a:pt x="25" y="23"/>
                </a:lnTo>
                <a:lnTo>
                  <a:pt x="20" y="14"/>
                </a:lnTo>
                <a:lnTo>
                  <a:pt x="31" y="5"/>
                </a:lnTo>
                <a:lnTo>
                  <a:pt x="38" y="0"/>
                </a:lnTo>
                <a:lnTo>
                  <a:pt x="45" y="2"/>
                </a:lnTo>
                <a:lnTo>
                  <a:pt x="48" y="6"/>
                </a:lnTo>
                <a:lnTo>
                  <a:pt x="54" y="5"/>
                </a:lnTo>
                <a:lnTo>
                  <a:pt x="62" y="20"/>
                </a:lnTo>
                <a:lnTo>
                  <a:pt x="67" y="20"/>
                </a:lnTo>
                <a:lnTo>
                  <a:pt x="70" y="24"/>
                </a:lnTo>
                <a:lnTo>
                  <a:pt x="61" y="44"/>
                </a:lnTo>
                <a:lnTo>
                  <a:pt x="71" y="58"/>
                </a:lnTo>
                <a:lnTo>
                  <a:pt x="78" y="59"/>
                </a:lnTo>
                <a:lnTo>
                  <a:pt x="85" y="71"/>
                </a:lnTo>
                <a:lnTo>
                  <a:pt x="85" y="83"/>
                </a:lnTo>
                <a:lnTo>
                  <a:pt x="90" y="90"/>
                </a:lnTo>
                <a:lnTo>
                  <a:pt x="87" y="94"/>
                </a:lnTo>
                <a:lnTo>
                  <a:pt x="78" y="92"/>
                </a:lnTo>
                <a:lnTo>
                  <a:pt x="75" y="96"/>
                </a:lnTo>
                <a:lnTo>
                  <a:pt x="76" y="101"/>
                </a:lnTo>
                <a:lnTo>
                  <a:pt x="59" y="103"/>
                </a:lnTo>
                <a:lnTo>
                  <a:pt x="43" y="95"/>
                </a:lnTo>
                <a:lnTo>
                  <a:pt x="43" y="85"/>
                </a:lnTo>
                <a:lnTo>
                  <a:pt x="33" y="78"/>
                </a:lnTo>
                <a:lnTo>
                  <a:pt x="18" y="68"/>
                </a:lnTo>
                <a:lnTo>
                  <a:pt x="6" y="64"/>
                </a:lnTo>
                <a:lnTo>
                  <a:pt x="0" y="53"/>
                </a:lnTo>
                <a:close/>
              </a:path>
            </a:pathLst>
          </a:custGeom>
          <a:solidFill>
            <a:schemeClr val="accent2">
              <a:lumMod val="40000"/>
              <a:lumOff val="60000"/>
            </a:schemeClr>
          </a:solidFill>
          <a:ln w="3175">
            <a:solidFill>
              <a:schemeClr val="tx2">
                <a:lumMod val="50000"/>
              </a:schemeClr>
            </a:solidFill>
            <a:round/>
            <a:headEnd/>
            <a:tailEnd/>
          </a:ln>
        </p:spPr>
        <p:txBody>
          <a:bodyPr/>
          <a:lstStyle/>
          <a:p>
            <a:pPr defTabSz="685766" hangingPunct="1">
              <a:defRPr/>
            </a:pPr>
            <a:endParaRPr lang="en-US" sz="1013" kern="1200">
              <a:ea typeface="+mn-ea"/>
              <a:cs typeface="+mn-cs"/>
            </a:endParaRPr>
          </a:p>
        </p:txBody>
      </p:sp>
      <p:sp>
        <p:nvSpPr>
          <p:cNvPr id="807" name="Text Placeholder 3">
            <a:extLst>
              <a:ext uri="{FF2B5EF4-FFF2-40B4-BE49-F238E27FC236}">
                <a16:creationId xmlns:a16="http://schemas.microsoft.com/office/drawing/2014/main" id="{098AD448-C336-AE4B-84F2-DE0CF5BDA1D8}"/>
              </a:ext>
            </a:extLst>
          </p:cNvPr>
          <p:cNvSpPr txBox="1">
            <a:spLocks/>
          </p:cNvSpPr>
          <p:nvPr/>
        </p:nvSpPr>
        <p:spPr>
          <a:xfrm>
            <a:off x="223975" y="4635950"/>
            <a:ext cx="7906641" cy="1321264"/>
          </a:xfrm>
          <a:prstGeom prst="rect">
            <a:avLst/>
          </a:prstGeom>
          <a:noFill/>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spcBef>
                <a:spcPts val="500"/>
              </a:spcBef>
              <a:defRPr/>
            </a:pPr>
            <a:r>
              <a:rPr lang="en-US" sz="1000" b="1" dirty="0">
                <a:solidFill>
                  <a:srgbClr val="000000"/>
                </a:solidFill>
                <a:latin typeface="IBM Plex Sans"/>
              </a:rPr>
              <a:t>Group B (planned 2020 support)</a:t>
            </a:r>
          </a:p>
          <a:p>
            <a:pPr defTabSz="457189">
              <a:spcBef>
                <a:spcPts val="500"/>
              </a:spcBef>
              <a:defRPr/>
            </a:pPr>
            <a:r>
              <a:rPr lang="en-US" sz="1000" b="1" dirty="0">
                <a:solidFill>
                  <a:srgbClr val="4F2096">
                    <a:lumMod val="40000"/>
                    <a:lumOff val="60000"/>
                  </a:srgbClr>
                </a:solidFill>
                <a:latin typeface="IBM Plex Sans"/>
              </a:rPr>
              <a:t>Hebrew, Swedish, Finnish, Danish, Norwegian (</a:t>
            </a:r>
            <a:r>
              <a:rPr lang="en-US" sz="1000" b="1" dirty="0" err="1">
                <a:solidFill>
                  <a:srgbClr val="4F2096">
                    <a:lumMod val="40000"/>
                    <a:lumOff val="60000"/>
                  </a:srgbClr>
                </a:solidFill>
                <a:latin typeface="IBM Plex Sans"/>
              </a:rPr>
              <a:t>Brokmal</a:t>
            </a:r>
            <a:r>
              <a:rPr lang="en-US" sz="1000" b="1" dirty="0">
                <a:solidFill>
                  <a:srgbClr val="4F2096">
                    <a:lumMod val="40000"/>
                    <a:lumOff val="60000"/>
                  </a:srgbClr>
                </a:solidFill>
                <a:latin typeface="IBM Plex Sans"/>
              </a:rPr>
              <a:t>, </a:t>
            </a:r>
            <a:r>
              <a:rPr lang="en-US" sz="1000" b="1" dirty="0" err="1">
                <a:solidFill>
                  <a:srgbClr val="4F2096">
                    <a:lumMod val="40000"/>
                    <a:lumOff val="60000"/>
                  </a:srgbClr>
                </a:solidFill>
                <a:latin typeface="IBM Plex Sans"/>
              </a:rPr>
              <a:t>Nyrosk</a:t>
            </a:r>
            <a:r>
              <a:rPr lang="en-US" sz="1000" b="1" dirty="0">
                <a:solidFill>
                  <a:srgbClr val="4F2096">
                    <a:lumMod val="40000"/>
                    <a:lumOff val="60000"/>
                  </a:srgbClr>
                </a:solidFill>
                <a:latin typeface="IBM Plex Sans"/>
              </a:rPr>
              <a:t>), Malay, Thai</a:t>
            </a:r>
          </a:p>
        </p:txBody>
      </p:sp>
      <p:sp>
        <p:nvSpPr>
          <p:cNvPr id="811" name="Title">
            <a:extLst>
              <a:ext uri="{FF2B5EF4-FFF2-40B4-BE49-F238E27FC236}">
                <a16:creationId xmlns:a16="http://schemas.microsoft.com/office/drawing/2014/main" id="{0558714D-49DF-4B4F-BF09-72F842B20C3A}"/>
              </a:ext>
            </a:extLst>
          </p:cNvPr>
          <p:cNvSpPr txBox="1"/>
          <p:nvPr/>
        </p:nvSpPr>
        <p:spPr>
          <a:xfrm>
            <a:off x="210310" y="228600"/>
            <a:ext cx="8806075"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Increased Language Support Q4 2019</a:t>
            </a:r>
            <a:endParaRPr dirty="0"/>
          </a:p>
        </p:txBody>
      </p:sp>
    </p:spTree>
    <p:extLst>
      <p:ext uri="{BB962C8B-B14F-4D97-AF65-F5344CB8AC3E}">
        <p14:creationId xmlns:p14="http://schemas.microsoft.com/office/powerpoint/2010/main" val="1629064378"/>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a:extLst>
              <a:ext uri="{FF2B5EF4-FFF2-40B4-BE49-F238E27FC236}">
                <a16:creationId xmlns:a16="http://schemas.microsoft.com/office/drawing/2014/main" id="{B46F76BD-9E0A-2740-8254-2873B0305FA8}"/>
              </a:ext>
            </a:extLst>
          </p:cNvPr>
          <p:cNvSpPr/>
          <p:nvPr/>
        </p:nvSpPr>
        <p:spPr>
          <a:xfrm>
            <a:off x="3353638" y="4380654"/>
            <a:ext cx="5492078" cy="621681"/>
          </a:xfrm>
          <a:prstGeom prst="rect">
            <a:avLst/>
          </a:prstGeom>
          <a:solidFill>
            <a:schemeClr val="tx2"/>
          </a:solidFill>
          <a:ln w="12700">
            <a:miter lim="400000"/>
          </a:ln>
        </p:spPr>
        <p:txBody>
          <a:bodyPr lIns="0" tIns="0" rIns="0" bIns="0"/>
          <a:lstStyle/>
          <a:p>
            <a:endParaRPr/>
          </a:p>
        </p:txBody>
      </p:sp>
      <p:sp>
        <p:nvSpPr>
          <p:cNvPr id="1442" name="Footer Placeholde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443" name="Slide Number Placeholder"/>
          <p:cNvSpPr txBox="1">
            <a:spLocks noGrp="1"/>
          </p:cNvSpPr>
          <p:nvPr>
            <p:ph type="sldNum" sz="quarter" idx="2"/>
          </p:nvPr>
        </p:nvSpPr>
        <p:spPr>
          <a:xfrm>
            <a:off x="8788333" y="4694881"/>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7" name="Title">
            <a:extLst>
              <a:ext uri="{FF2B5EF4-FFF2-40B4-BE49-F238E27FC236}">
                <a16:creationId xmlns:a16="http://schemas.microsoft.com/office/drawing/2014/main" id="{A8BFC749-12CC-C242-A4D5-A15B0D1040DD}"/>
              </a:ext>
            </a:extLst>
          </p:cNvPr>
          <p:cNvSpPr txBox="1"/>
          <p:nvPr/>
        </p:nvSpPr>
        <p:spPr>
          <a:xfrm>
            <a:off x="228665" y="231322"/>
            <a:ext cx="8686667" cy="886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pPr defTabSz="457178" hangingPunct="1">
              <a:defRPr/>
            </a:pPr>
            <a:r>
              <a:rPr lang="en-US" dirty="0">
                <a:solidFill>
                  <a:schemeClr val="accent2"/>
                </a:solidFill>
                <a:latin typeface="IBM Plex Sans" panose="020B0503050000000000" pitchFamily="34" charset="77"/>
              </a:rPr>
              <a:t>You are Here: </a:t>
            </a:r>
            <a:r>
              <a:rPr lang="en-US" kern="1200" dirty="0">
                <a:solidFill>
                  <a:schemeClr val="bg1"/>
                </a:solidFill>
                <a:latin typeface="IBM Plex Sans" panose="020B0503050203000203" pitchFamily="34" charset="77"/>
                <a:cs typeface="Arial" panose="020B0604020202020204" pitchFamily="34" charset="0"/>
              </a:rPr>
              <a:t>how this session fits in the AI Ladder story</a:t>
            </a:r>
            <a:endParaRPr lang="en-US" kern="1200" dirty="0">
              <a:solidFill>
                <a:schemeClr val="bg1"/>
              </a:solidFill>
            </a:endParaRPr>
          </a:p>
          <a:p>
            <a:pPr defTabSz="457178" hangingPunct="1">
              <a:defRPr/>
            </a:pPr>
            <a:r>
              <a:rPr lang="en-US" kern="1200" dirty="0">
                <a:solidFill>
                  <a:schemeClr val="bg1"/>
                </a:solidFill>
              </a:rPr>
              <a:t>Watson Discovery 2.1 for Expert Assist</a:t>
            </a:r>
          </a:p>
          <a:p>
            <a:endParaRPr dirty="0">
              <a:solidFill>
                <a:schemeClr val="bg1"/>
              </a:solidFill>
            </a:endParaRPr>
          </a:p>
        </p:txBody>
      </p:sp>
      <p:grpSp>
        <p:nvGrpSpPr>
          <p:cNvPr id="2" name="Group 1">
            <a:extLst>
              <a:ext uri="{FF2B5EF4-FFF2-40B4-BE49-F238E27FC236}">
                <a16:creationId xmlns:a16="http://schemas.microsoft.com/office/drawing/2014/main" id="{7CFC1D51-523C-6A49-A8DC-1D760B66E628}"/>
              </a:ext>
            </a:extLst>
          </p:cNvPr>
          <p:cNvGrpSpPr/>
          <p:nvPr/>
        </p:nvGrpSpPr>
        <p:grpSpPr>
          <a:xfrm>
            <a:off x="228665" y="1508051"/>
            <a:ext cx="2615300" cy="2351149"/>
            <a:chOff x="77501" y="1292051"/>
            <a:chExt cx="2615300" cy="2351149"/>
          </a:xfrm>
        </p:grpSpPr>
        <p:sp>
          <p:nvSpPr>
            <p:cNvPr id="31" name="Rectangle">
              <a:extLst>
                <a:ext uri="{FF2B5EF4-FFF2-40B4-BE49-F238E27FC236}">
                  <a16:creationId xmlns:a16="http://schemas.microsoft.com/office/drawing/2014/main" id="{6BE83444-D2CF-7041-B71C-CF26C42E27F2}"/>
                </a:ext>
              </a:extLst>
            </p:cNvPr>
            <p:cNvSpPr/>
            <p:nvPr/>
          </p:nvSpPr>
          <p:spPr>
            <a:xfrm>
              <a:off x="77501" y="1292051"/>
              <a:ext cx="2615300" cy="2351149"/>
            </a:xfrm>
            <a:prstGeom prst="rect">
              <a:avLst/>
            </a:prstGeom>
            <a:solidFill>
              <a:srgbClr val="E6E6E6"/>
            </a:solidFill>
            <a:ln w="12700">
              <a:miter lim="400000"/>
            </a:ln>
          </p:spPr>
          <p:txBody>
            <a:bodyPr lIns="0" tIns="0" rIns="0" bIns="0"/>
            <a:lstStyle/>
            <a:p>
              <a:endParaRPr dirty="0">
                <a:latin typeface="IBM Plex Sans" panose="020B0503050000000000" pitchFamily="34" charset="77"/>
              </a:endParaRPr>
            </a:p>
          </p:txBody>
        </p:sp>
        <p:sp>
          <p:nvSpPr>
            <p:cNvPr id="21" name="Rectangle 20">
              <a:extLst>
                <a:ext uri="{FF2B5EF4-FFF2-40B4-BE49-F238E27FC236}">
                  <a16:creationId xmlns:a16="http://schemas.microsoft.com/office/drawing/2014/main" id="{EBB03543-5352-5B4B-8037-F7B20F66B1A5}"/>
                </a:ext>
              </a:extLst>
            </p:cNvPr>
            <p:cNvSpPr/>
            <p:nvPr/>
          </p:nvSpPr>
          <p:spPr>
            <a:xfrm flipH="1">
              <a:off x="397963" y="2599953"/>
              <a:ext cx="463064" cy="138499"/>
            </a:xfrm>
            <a:prstGeom prst="rect">
              <a:avLst/>
            </a:prstGeom>
            <a:solidFill>
              <a:schemeClr val="accent2"/>
            </a:soli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a:defRPr/>
              </a:pPr>
              <a:r>
                <a:rPr lang="en-US" sz="731" b="1" dirty="0">
                  <a:latin typeface="IBM Plex Sans" panose="020B0503050000000000" pitchFamily="34" charset="77"/>
                </a:rPr>
                <a:t>  </a:t>
              </a:r>
              <a:r>
                <a:rPr lang="en-US" sz="900" b="1" dirty="0">
                  <a:solidFill>
                    <a:srgbClr val="FFFFFF"/>
                  </a:solidFill>
                  <a:latin typeface="IBM Plex Sans" panose="020B0503050000000000" pitchFamily="34" charset="77"/>
                </a:rPr>
                <a:t>Collect</a:t>
              </a:r>
            </a:p>
          </p:txBody>
        </p:sp>
        <p:pic>
          <p:nvPicPr>
            <p:cNvPr id="17" name="Picture 16">
              <a:extLst>
                <a:ext uri="{FF2B5EF4-FFF2-40B4-BE49-F238E27FC236}">
                  <a16:creationId xmlns:a16="http://schemas.microsoft.com/office/drawing/2014/main" id="{14DB100F-A4E7-834D-B360-725EC35B72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98351" y="1879682"/>
              <a:ext cx="1162918" cy="918684"/>
            </a:xfrm>
            <a:prstGeom prst="rect">
              <a:avLst/>
            </a:prstGeom>
          </p:spPr>
        </p:pic>
        <p:sp>
          <p:nvSpPr>
            <p:cNvPr id="22" name="Text Placeholder 1">
              <a:extLst>
                <a:ext uri="{FF2B5EF4-FFF2-40B4-BE49-F238E27FC236}">
                  <a16:creationId xmlns:a16="http://schemas.microsoft.com/office/drawing/2014/main" id="{8FD78D3D-C78E-4541-9910-025719EB4ADF}"/>
                </a:ext>
              </a:extLst>
            </p:cNvPr>
            <p:cNvSpPr txBox="1">
              <a:spLocks/>
            </p:cNvSpPr>
            <p:nvPr/>
          </p:nvSpPr>
          <p:spPr>
            <a:xfrm>
              <a:off x="861027" y="1684056"/>
              <a:ext cx="1373712" cy="3179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hangingPunct="1">
                <a:defRPr/>
              </a:pPr>
              <a:r>
                <a:rPr lang="en-US" sz="1000" b="1" dirty="0">
                  <a:solidFill>
                    <a:schemeClr val="accent2"/>
                  </a:solidFill>
                  <a:latin typeface="IBM Plex Sans" panose="020B0503050000000000" pitchFamily="34" charset="77"/>
                </a:rPr>
                <a:t>The Ladder to AI</a:t>
              </a:r>
            </a:p>
          </p:txBody>
        </p:sp>
        <p:sp>
          <p:nvSpPr>
            <p:cNvPr id="27" name="Text Placeholder 1">
              <a:extLst>
                <a:ext uri="{FF2B5EF4-FFF2-40B4-BE49-F238E27FC236}">
                  <a16:creationId xmlns:a16="http://schemas.microsoft.com/office/drawing/2014/main" id="{963C903B-EC18-424F-9698-53BE553F727A}"/>
                </a:ext>
              </a:extLst>
            </p:cNvPr>
            <p:cNvSpPr txBox="1">
              <a:spLocks/>
            </p:cNvSpPr>
            <p:nvPr/>
          </p:nvSpPr>
          <p:spPr>
            <a:xfrm>
              <a:off x="456816" y="2922902"/>
              <a:ext cx="1829217" cy="3179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algn="ctr" defTabSz="457178" hangingPunct="1">
                <a:defRPr/>
              </a:pPr>
              <a:r>
                <a:rPr lang="en-US" sz="900" dirty="0">
                  <a:solidFill>
                    <a:schemeClr val="bg1"/>
                  </a:solidFill>
                  <a:latin typeface="IBM Plex Sans" panose="020B0503050000000000" pitchFamily="34" charset="77"/>
                </a:rPr>
                <a:t>Unlock the value of your data and accelerate your journey to AI</a:t>
              </a:r>
            </a:p>
          </p:txBody>
        </p:sp>
        <p:sp>
          <p:nvSpPr>
            <p:cNvPr id="28" name="Rectangle 27">
              <a:extLst>
                <a:ext uri="{FF2B5EF4-FFF2-40B4-BE49-F238E27FC236}">
                  <a16:creationId xmlns:a16="http://schemas.microsoft.com/office/drawing/2014/main" id="{FCD10A34-B6BE-F744-8B9E-3DDE46975E08}"/>
                </a:ext>
              </a:extLst>
            </p:cNvPr>
            <p:cNvSpPr/>
            <p:nvPr/>
          </p:nvSpPr>
          <p:spPr>
            <a:xfrm flipH="1">
              <a:off x="512464" y="2405048"/>
              <a:ext cx="574736" cy="138499"/>
            </a:xfrm>
            <a:prstGeom prst="rect">
              <a:avLst/>
            </a:prstGeom>
            <a:solidFill>
              <a:schemeClr val="accent2"/>
            </a:soli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a:defRPr/>
              </a:pPr>
              <a:r>
                <a:rPr lang="en-US" sz="731" b="1" dirty="0">
                  <a:latin typeface="IBM Plex Sans" panose="020B0503050000000000" pitchFamily="34" charset="77"/>
                </a:rPr>
                <a:t>  </a:t>
              </a:r>
              <a:r>
                <a:rPr lang="en-US" sz="900" b="1" dirty="0">
                  <a:solidFill>
                    <a:srgbClr val="FFFFFF"/>
                  </a:solidFill>
                  <a:latin typeface="IBM Plex Sans" panose="020B0503050000000000" pitchFamily="34" charset="77"/>
                </a:rPr>
                <a:t>Organize</a:t>
              </a:r>
            </a:p>
          </p:txBody>
        </p:sp>
        <p:sp>
          <p:nvSpPr>
            <p:cNvPr id="29" name="Rectangle 28">
              <a:extLst>
                <a:ext uri="{FF2B5EF4-FFF2-40B4-BE49-F238E27FC236}">
                  <a16:creationId xmlns:a16="http://schemas.microsoft.com/office/drawing/2014/main" id="{DD869A33-6C1C-0244-87AF-CD01B9512388}"/>
                </a:ext>
              </a:extLst>
            </p:cNvPr>
            <p:cNvSpPr/>
            <p:nvPr/>
          </p:nvSpPr>
          <p:spPr>
            <a:xfrm flipH="1">
              <a:off x="629495" y="2197494"/>
              <a:ext cx="522505" cy="138499"/>
            </a:xfrm>
            <a:prstGeom prst="rect">
              <a:avLst/>
            </a:prstGeom>
            <a:solidFill>
              <a:schemeClr val="accent2"/>
            </a:soli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a:defRPr/>
              </a:pPr>
              <a:r>
                <a:rPr lang="en-US" sz="731" b="1" dirty="0">
                  <a:latin typeface="IBM Plex Sans" panose="020B0503050000000000" pitchFamily="34" charset="77"/>
                </a:rPr>
                <a:t>  </a:t>
              </a:r>
              <a:r>
                <a:rPr lang="en-US" sz="900" b="1" dirty="0">
                  <a:solidFill>
                    <a:srgbClr val="FFFFFF"/>
                  </a:solidFill>
                  <a:latin typeface="IBM Plex Sans" panose="020B0503050000000000" pitchFamily="34" charset="77"/>
                </a:rPr>
                <a:t>Analyze</a:t>
              </a:r>
            </a:p>
          </p:txBody>
        </p:sp>
        <p:sp>
          <p:nvSpPr>
            <p:cNvPr id="30" name="Rectangle 29">
              <a:extLst>
                <a:ext uri="{FF2B5EF4-FFF2-40B4-BE49-F238E27FC236}">
                  <a16:creationId xmlns:a16="http://schemas.microsoft.com/office/drawing/2014/main" id="{9E961FE5-94BD-8F4D-ADD2-15D9FA2B4D95}"/>
                </a:ext>
              </a:extLst>
            </p:cNvPr>
            <p:cNvSpPr/>
            <p:nvPr/>
          </p:nvSpPr>
          <p:spPr>
            <a:xfrm flipH="1">
              <a:off x="756961" y="1994530"/>
              <a:ext cx="470670" cy="138499"/>
            </a:xfrm>
            <a:prstGeom prst="rect">
              <a:avLst/>
            </a:prstGeom>
            <a:solidFill>
              <a:srgbClr val="43E8D9"/>
            </a:soli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a:defRPr/>
              </a:pPr>
              <a:r>
                <a:rPr lang="en-US" sz="731" b="1" dirty="0">
                  <a:latin typeface="IBM Plex Sans" panose="020B0503050000000000" pitchFamily="34" charset="77"/>
                </a:rPr>
                <a:t>  </a:t>
              </a:r>
              <a:r>
                <a:rPr lang="en-US" sz="900" b="1" dirty="0">
                  <a:solidFill>
                    <a:srgbClr val="FFFFFF"/>
                  </a:solidFill>
                  <a:latin typeface="IBM Plex Sans" panose="020B0503050000000000" pitchFamily="34" charset="77"/>
                </a:rPr>
                <a:t>Infuse</a:t>
              </a:r>
            </a:p>
          </p:txBody>
        </p:sp>
      </p:grpSp>
      <p:grpSp>
        <p:nvGrpSpPr>
          <p:cNvPr id="4" name="Group 3">
            <a:extLst>
              <a:ext uri="{FF2B5EF4-FFF2-40B4-BE49-F238E27FC236}">
                <a16:creationId xmlns:a16="http://schemas.microsoft.com/office/drawing/2014/main" id="{9594C1DE-218C-5840-B8FE-131DCDFA6A06}"/>
              </a:ext>
            </a:extLst>
          </p:cNvPr>
          <p:cNvGrpSpPr/>
          <p:nvPr/>
        </p:nvGrpSpPr>
        <p:grpSpPr>
          <a:xfrm>
            <a:off x="3345787" y="3004686"/>
            <a:ext cx="5497759" cy="1274983"/>
            <a:chOff x="3345786" y="3117548"/>
            <a:chExt cx="5497759" cy="1274983"/>
          </a:xfrm>
        </p:grpSpPr>
        <p:sp>
          <p:nvSpPr>
            <p:cNvPr id="3" name="Rectangle 2">
              <a:extLst>
                <a:ext uri="{FF2B5EF4-FFF2-40B4-BE49-F238E27FC236}">
                  <a16:creationId xmlns:a16="http://schemas.microsoft.com/office/drawing/2014/main" id="{B186F56D-15E2-2C40-925A-CC0C74DE44C5}"/>
                </a:ext>
              </a:extLst>
            </p:cNvPr>
            <p:cNvSpPr/>
            <p:nvPr/>
          </p:nvSpPr>
          <p:spPr>
            <a:xfrm>
              <a:off x="3345786" y="3954790"/>
              <a:ext cx="5492077" cy="437741"/>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a:ln>
                  <a:noFill/>
                </a:ln>
                <a:solidFill>
                  <a:srgbClr val="000000"/>
                </a:solidFill>
                <a:effectLst/>
                <a:uFillTx/>
                <a:latin typeface="IBM Plex Sans"/>
                <a:ea typeface="IBM Plex Sans"/>
                <a:cs typeface="IBM Plex Sans"/>
                <a:sym typeface="IBM Plex Sans"/>
              </a:endParaRPr>
            </a:p>
          </p:txBody>
        </p:sp>
        <p:sp>
          <p:nvSpPr>
            <p:cNvPr id="33" name="Rectangle 32">
              <a:extLst>
                <a:ext uri="{FF2B5EF4-FFF2-40B4-BE49-F238E27FC236}">
                  <a16:creationId xmlns:a16="http://schemas.microsoft.com/office/drawing/2014/main" id="{65C6D32B-BD32-7042-B730-E29442315628}"/>
                </a:ext>
              </a:extLst>
            </p:cNvPr>
            <p:cNvSpPr/>
            <p:nvPr/>
          </p:nvSpPr>
          <p:spPr>
            <a:xfrm>
              <a:off x="3345787" y="3117548"/>
              <a:ext cx="5497758" cy="837242"/>
            </a:xfrm>
            <a:prstGeom prst="rect">
              <a:avLst/>
            </a:prstGeom>
            <a:solidFill>
              <a:schemeClr val="accent3">
                <a:lumMod val="50000"/>
              </a:schemeClr>
            </a:solidFill>
          </p:spPr>
          <p:txBody>
            <a:bodyPr wrap="square" lIns="0" tIns="0" rIns="0" bIns="0" rtlCol="0" anchor="ctr">
              <a:noAutofit/>
            </a:bodyPr>
            <a:lstStyle/>
            <a:p>
              <a:pPr algn="ctr" defTabSz="685783" hangingPunct="1">
                <a:defRPr/>
              </a:pPr>
              <a:endParaRPr lang="en-US" sz="900" kern="1200" dirty="0" err="1">
                <a:latin typeface="IBM Plex Sans" panose="020B0503050000000000" pitchFamily="34" charset="77"/>
                <a:cs typeface="Arial"/>
              </a:endParaRPr>
            </a:p>
          </p:txBody>
        </p:sp>
      </p:grpSp>
      <p:sp>
        <p:nvSpPr>
          <p:cNvPr id="34" name="Rectangle 33">
            <a:extLst>
              <a:ext uri="{FF2B5EF4-FFF2-40B4-BE49-F238E27FC236}">
                <a16:creationId xmlns:a16="http://schemas.microsoft.com/office/drawing/2014/main" id="{43937E16-83BE-D94D-A596-72229D4728D6}"/>
              </a:ext>
            </a:extLst>
          </p:cNvPr>
          <p:cNvSpPr/>
          <p:nvPr/>
        </p:nvSpPr>
        <p:spPr>
          <a:xfrm>
            <a:off x="3348968" y="1174584"/>
            <a:ext cx="5488897" cy="470250"/>
          </a:xfrm>
          <a:prstGeom prst="rect">
            <a:avLst/>
          </a:prstGeom>
          <a:solidFill>
            <a:srgbClr val="0070C0"/>
          </a:solidFill>
          <a:ln w="63500">
            <a:solidFill>
              <a:srgbClr val="FF0000"/>
            </a:solidFill>
          </a:ln>
        </p:spPr>
        <p:txBody>
          <a:bodyPr wrap="square" lIns="0" tIns="0" rIns="0" bIns="0" rtlCol="0" anchor="ctr">
            <a:noAutofit/>
          </a:bodyPr>
          <a:lstStyle/>
          <a:p>
            <a:pPr algn="ctr" defTabSz="685783" hangingPunct="1">
              <a:defRPr/>
            </a:pPr>
            <a:endParaRPr lang="en-US" sz="900" kern="1200" dirty="0" err="1">
              <a:latin typeface="IBM Plex Sans" panose="020B0503050000000000" pitchFamily="34" charset="77"/>
              <a:cs typeface="Arial"/>
            </a:endParaRPr>
          </a:p>
        </p:txBody>
      </p:sp>
      <p:pic>
        <p:nvPicPr>
          <p:cNvPr id="35" name="Picture 34">
            <a:extLst>
              <a:ext uri="{FF2B5EF4-FFF2-40B4-BE49-F238E27FC236}">
                <a16:creationId xmlns:a16="http://schemas.microsoft.com/office/drawing/2014/main" id="{B56AACB1-7F2C-3940-8D5E-E135F1B089DC}"/>
              </a:ext>
            </a:extLst>
          </p:cNvPr>
          <p:cNvPicPr>
            <a:picLocks noChangeAspect="1"/>
          </p:cNvPicPr>
          <p:nvPr/>
        </p:nvPicPr>
        <p:blipFill>
          <a:blip r:embed="rId4"/>
          <a:stretch>
            <a:fillRect/>
          </a:stretch>
        </p:blipFill>
        <p:spPr>
          <a:xfrm>
            <a:off x="3337156" y="1695978"/>
            <a:ext cx="5500709" cy="949541"/>
          </a:xfrm>
          <a:prstGeom prst="rect">
            <a:avLst/>
          </a:prstGeom>
        </p:spPr>
      </p:pic>
      <p:sp>
        <p:nvSpPr>
          <p:cNvPr id="36" name="TextBox 35">
            <a:extLst>
              <a:ext uri="{FF2B5EF4-FFF2-40B4-BE49-F238E27FC236}">
                <a16:creationId xmlns:a16="http://schemas.microsoft.com/office/drawing/2014/main" id="{A916FFC9-1B5C-CA48-A305-E90FD1B209F4}"/>
              </a:ext>
            </a:extLst>
          </p:cNvPr>
          <p:cNvSpPr txBox="1"/>
          <p:nvPr/>
        </p:nvSpPr>
        <p:spPr>
          <a:xfrm>
            <a:off x="6195796" y="1943918"/>
            <a:ext cx="1349472" cy="569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endParaRPr lang="en-US" sz="100" b="1" kern="1200" dirty="0">
              <a:solidFill>
                <a:srgbClr val="FFFFFF"/>
              </a:solidFill>
              <a:latin typeface="IBM Plex Sans" panose="020B0503050000000000" pitchFamily="34" charset="77"/>
              <a:cs typeface="Calibri"/>
              <a:sym typeface="Calibri"/>
            </a:endParaRPr>
          </a:p>
          <a:p>
            <a:pPr algn="ctr" defTabSz="685783">
              <a:defRPr/>
            </a:pPr>
            <a:r>
              <a:rPr lang="en-US" sz="1000" b="1" kern="1200" dirty="0">
                <a:solidFill>
                  <a:srgbClr val="FFFFFF"/>
                </a:solidFill>
                <a:latin typeface="IBM Plex Sans" panose="020B0503050000000000" pitchFamily="34" charset="77"/>
                <a:cs typeface="Calibri"/>
                <a:sym typeface="Calibri"/>
              </a:rPr>
              <a:t>Watson</a:t>
            </a:r>
          </a:p>
          <a:p>
            <a:pPr algn="ctr" defTabSz="685783">
              <a:defRPr/>
            </a:pPr>
            <a:r>
              <a:rPr lang="en-US" sz="1000" b="1" kern="1200" dirty="0">
                <a:solidFill>
                  <a:srgbClr val="FFFFFF"/>
                </a:solidFill>
                <a:latin typeface="IBM Plex Sans" panose="020B0503050000000000" pitchFamily="34" charset="77"/>
                <a:cs typeface="Calibri"/>
                <a:sym typeface="Calibri"/>
              </a:rPr>
              <a:t>Knowledge</a:t>
            </a:r>
          </a:p>
          <a:p>
            <a:pPr algn="ctr" defTabSz="685783">
              <a:defRPr/>
            </a:pPr>
            <a:r>
              <a:rPr lang="en-US" sz="1000" b="1" kern="1200" dirty="0">
                <a:solidFill>
                  <a:srgbClr val="FFFFFF"/>
                </a:solidFill>
                <a:latin typeface="IBM Plex Sans" panose="020B0503050000000000" pitchFamily="34" charset="77"/>
                <a:cs typeface="Calibri"/>
                <a:sym typeface="Calibri"/>
              </a:rPr>
              <a:t>Catalog</a:t>
            </a:r>
          </a:p>
        </p:txBody>
      </p:sp>
      <p:sp>
        <p:nvSpPr>
          <p:cNvPr id="37" name="TextBox 36">
            <a:extLst>
              <a:ext uri="{FF2B5EF4-FFF2-40B4-BE49-F238E27FC236}">
                <a16:creationId xmlns:a16="http://schemas.microsoft.com/office/drawing/2014/main" id="{4F1D36DE-07A9-844B-8F1A-9A63B64B9072}"/>
              </a:ext>
            </a:extLst>
          </p:cNvPr>
          <p:cNvSpPr txBox="1"/>
          <p:nvPr/>
        </p:nvSpPr>
        <p:spPr>
          <a:xfrm>
            <a:off x="3205340" y="2024711"/>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1000" b="1" kern="1200" dirty="0">
                <a:solidFill>
                  <a:srgbClr val="FFFFFF"/>
                </a:solidFill>
                <a:latin typeface="IBM Plex Sans" panose="020B0503050000000000" pitchFamily="34" charset="77"/>
                <a:cs typeface="Calibri"/>
                <a:sym typeface="Calibri"/>
              </a:rPr>
              <a:t>Watson</a:t>
            </a:r>
          </a:p>
          <a:p>
            <a:pPr algn="ctr" defTabSz="685783">
              <a:defRPr/>
            </a:pPr>
            <a:r>
              <a:rPr lang="en-US" sz="1000" b="1" kern="1200" dirty="0">
                <a:solidFill>
                  <a:srgbClr val="FFFFFF"/>
                </a:solidFill>
                <a:latin typeface="IBM Plex Sans" panose="020B0503050000000000" pitchFamily="34" charset="77"/>
                <a:cs typeface="Calibri"/>
                <a:sym typeface="Calibri"/>
              </a:rPr>
              <a:t>Studio</a:t>
            </a:r>
          </a:p>
        </p:txBody>
      </p:sp>
      <p:sp>
        <p:nvSpPr>
          <p:cNvPr id="38" name="TextBox 37">
            <a:extLst>
              <a:ext uri="{FF2B5EF4-FFF2-40B4-BE49-F238E27FC236}">
                <a16:creationId xmlns:a16="http://schemas.microsoft.com/office/drawing/2014/main" id="{DCC34B48-7DD7-A24B-90D9-BE1188087ECA}"/>
              </a:ext>
            </a:extLst>
          </p:cNvPr>
          <p:cNvSpPr txBox="1"/>
          <p:nvPr/>
        </p:nvSpPr>
        <p:spPr>
          <a:xfrm>
            <a:off x="4800723" y="1951613"/>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1000" b="1" kern="1200" dirty="0">
                <a:solidFill>
                  <a:srgbClr val="FFFFFF"/>
                </a:solidFill>
                <a:latin typeface="IBM Plex Sans" panose="020B0503050000000000" pitchFamily="34" charset="77"/>
                <a:cs typeface="Calibri"/>
                <a:sym typeface="Calibri"/>
              </a:rPr>
              <a:t>Watson Machine Learning</a:t>
            </a:r>
          </a:p>
        </p:txBody>
      </p:sp>
      <p:sp>
        <p:nvSpPr>
          <p:cNvPr id="39" name="TextBox 38">
            <a:extLst>
              <a:ext uri="{FF2B5EF4-FFF2-40B4-BE49-F238E27FC236}">
                <a16:creationId xmlns:a16="http://schemas.microsoft.com/office/drawing/2014/main" id="{FC8BDAA1-C064-4A4C-A8C5-B5FC14630AC7}"/>
              </a:ext>
            </a:extLst>
          </p:cNvPr>
          <p:cNvSpPr txBox="1"/>
          <p:nvPr/>
        </p:nvSpPr>
        <p:spPr>
          <a:xfrm>
            <a:off x="7929632" y="2024711"/>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1000" b="1" kern="1200" dirty="0">
                <a:solidFill>
                  <a:srgbClr val="FFFFFF"/>
                </a:solidFill>
                <a:latin typeface="IBM Plex Sans" panose="020B0503050000000000" pitchFamily="34" charset="77"/>
                <a:cs typeface="Calibri"/>
                <a:sym typeface="Calibri"/>
              </a:rPr>
              <a:t>Watson OpenScale</a:t>
            </a:r>
          </a:p>
        </p:txBody>
      </p:sp>
      <p:sp>
        <p:nvSpPr>
          <p:cNvPr id="40" name="TextBox 39">
            <a:extLst>
              <a:ext uri="{FF2B5EF4-FFF2-40B4-BE49-F238E27FC236}">
                <a16:creationId xmlns:a16="http://schemas.microsoft.com/office/drawing/2014/main" id="{1CB710D5-B554-4740-9900-F2E39E19A268}"/>
              </a:ext>
            </a:extLst>
          </p:cNvPr>
          <p:cNvSpPr txBox="1"/>
          <p:nvPr/>
        </p:nvSpPr>
        <p:spPr>
          <a:xfrm>
            <a:off x="3508678" y="1749346"/>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000000000" pitchFamily="34" charset="77"/>
                <a:cs typeface="Calibri"/>
                <a:sym typeface="Calibri"/>
              </a:rPr>
              <a:t>Build</a:t>
            </a:r>
          </a:p>
        </p:txBody>
      </p:sp>
      <p:sp>
        <p:nvSpPr>
          <p:cNvPr id="41" name="TextBox 40">
            <a:extLst>
              <a:ext uri="{FF2B5EF4-FFF2-40B4-BE49-F238E27FC236}">
                <a16:creationId xmlns:a16="http://schemas.microsoft.com/office/drawing/2014/main" id="{C92876DB-449D-1047-861F-778E615D8129}"/>
              </a:ext>
            </a:extLst>
          </p:cNvPr>
          <p:cNvSpPr txBox="1"/>
          <p:nvPr/>
        </p:nvSpPr>
        <p:spPr>
          <a:xfrm>
            <a:off x="4996273" y="1749346"/>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000000000" pitchFamily="34" charset="77"/>
                <a:cs typeface="Calibri"/>
                <a:sym typeface="Calibri"/>
              </a:rPr>
              <a:t>Deploy</a:t>
            </a:r>
          </a:p>
        </p:txBody>
      </p:sp>
      <p:sp>
        <p:nvSpPr>
          <p:cNvPr id="42" name="TextBox 41">
            <a:extLst>
              <a:ext uri="{FF2B5EF4-FFF2-40B4-BE49-F238E27FC236}">
                <a16:creationId xmlns:a16="http://schemas.microsoft.com/office/drawing/2014/main" id="{299E8E1C-0097-B14F-8B0B-DAD8F2FE8E0E}"/>
              </a:ext>
            </a:extLst>
          </p:cNvPr>
          <p:cNvSpPr txBox="1"/>
          <p:nvPr/>
        </p:nvSpPr>
        <p:spPr>
          <a:xfrm>
            <a:off x="8140610" y="1749346"/>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000000000" pitchFamily="34" charset="77"/>
                <a:cs typeface="Calibri"/>
                <a:sym typeface="Calibri"/>
              </a:rPr>
              <a:t>Manage</a:t>
            </a:r>
          </a:p>
        </p:txBody>
      </p:sp>
      <p:sp>
        <p:nvSpPr>
          <p:cNvPr id="43" name="TextBox 42">
            <a:extLst>
              <a:ext uri="{FF2B5EF4-FFF2-40B4-BE49-F238E27FC236}">
                <a16:creationId xmlns:a16="http://schemas.microsoft.com/office/drawing/2014/main" id="{F98963CB-D5DF-5648-9FE7-2C6702FB3630}"/>
              </a:ext>
            </a:extLst>
          </p:cNvPr>
          <p:cNvSpPr txBox="1"/>
          <p:nvPr/>
        </p:nvSpPr>
        <p:spPr>
          <a:xfrm>
            <a:off x="5327256" y="1225728"/>
            <a:ext cx="2259761" cy="377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a:defRPr/>
            </a:pPr>
            <a:r>
              <a:rPr lang="en-US" sz="800" kern="1200" dirty="0">
                <a:solidFill>
                  <a:srgbClr val="FFFFFF"/>
                </a:solidFill>
                <a:latin typeface="IBM Plex Sans" panose="020B0503050000000000" pitchFamily="34" charset="77"/>
                <a:cs typeface="Calibri"/>
                <a:sym typeface="Calibri"/>
              </a:rPr>
              <a:t>Interact with Pre-built AI Services</a:t>
            </a:r>
            <a:endParaRPr lang="en-US" sz="100" kern="1200" dirty="0">
              <a:solidFill>
                <a:srgbClr val="FFFFFF"/>
              </a:solidFill>
              <a:latin typeface="IBM Plex Sans" panose="020B0503050000000000" pitchFamily="34" charset="77"/>
              <a:cs typeface="Calibri"/>
              <a:sym typeface="Calibri"/>
            </a:endParaRPr>
          </a:p>
          <a:p>
            <a:pPr defTabSz="685783">
              <a:defRPr/>
            </a:pPr>
            <a:r>
              <a:rPr lang="en-US" sz="1050" b="1" kern="1200" dirty="0">
                <a:solidFill>
                  <a:srgbClr val="FFFFFF"/>
                </a:solidFill>
                <a:latin typeface="IBM Plex Sans" panose="020B0503050000000000" pitchFamily="34" charset="77"/>
                <a:cs typeface="Calibri"/>
                <a:sym typeface="Calibri"/>
              </a:rPr>
              <a:t>Watson Application Services</a:t>
            </a:r>
          </a:p>
        </p:txBody>
      </p:sp>
      <p:sp>
        <p:nvSpPr>
          <p:cNvPr id="44" name="TextBox 43">
            <a:extLst>
              <a:ext uri="{FF2B5EF4-FFF2-40B4-BE49-F238E27FC236}">
                <a16:creationId xmlns:a16="http://schemas.microsoft.com/office/drawing/2014/main" id="{54B3F3E7-1D7D-AF4B-9962-EA1DFF21F907}"/>
              </a:ext>
            </a:extLst>
          </p:cNvPr>
          <p:cNvSpPr txBox="1"/>
          <p:nvPr/>
        </p:nvSpPr>
        <p:spPr>
          <a:xfrm>
            <a:off x="6562150" y="1749346"/>
            <a:ext cx="611547"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000000000" pitchFamily="34" charset="77"/>
                <a:cs typeface="Calibri"/>
                <a:sym typeface="Calibri"/>
              </a:rPr>
              <a:t>Catalog</a:t>
            </a:r>
          </a:p>
        </p:txBody>
      </p:sp>
      <p:sp>
        <p:nvSpPr>
          <p:cNvPr id="45" name="Rectangle 44">
            <a:extLst>
              <a:ext uri="{FF2B5EF4-FFF2-40B4-BE49-F238E27FC236}">
                <a16:creationId xmlns:a16="http://schemas.microsoft.com/office/drawing/2014/main" id="{2CF527F5-CB6D-E04B-84CD-1217B2E7E603}"/>
              </a:ext>
            </a:extLst>
          </p:cNvPr>
          <p:cNvSpPr/>
          <p:nvPr/>
        </p:nvSpPr>
        <p:spPr>
          <a:xfrm>
            <a:off x="3345789" y="2659151"/>
            <a:ext cx="5492077" cy="201744"/>
          </a:xfrm>
          <a:prstGeom prst="rect">
            <a:avLst/>
          </a:prstGeom>
          <a:solidFill>
            <a:srgbClr val="2A7D99"/>
          </a:solidFill>
        </p:spPr>
        <p:txBody>
          <a:bodyPr wrap="square" lIns="0" tIns="0" rIns="0" bIns="0" rtlCol="0" anchor="ctr">
            <a:noAutofit/>
          </a:bodyPr>
          <a:lstStyle/>
          <a:p>
            <a:pPr algn="ctr" defTabSz="685783" hangingPunct="1">
              <a:defRPr/>
            </a:pPr>
            <a:endParaRPr lang="en-US" sz="900" kern="1200" dirty="0" err="1">
              <a:latin typeface="IBM Plex Sans" panose="020B0503050000000000" pitchFamily="34" charset="77"/>
              <a:cs typeface="Arial"/>
            </a:endParaRPr>
          </a:p>
        </p:txBody>
      </p:sp>
      <p:pic>
        <p:nvPicPr>
          <p:cNvPr id="46" name="Picture 45">
            <a:extLst>
              <a:ext uri="{FF2B5EF4-FFF2-40B4-BE49-F238E27FC236}">
                <a16:creationId xmlns:a16="http://schemas.microsoft.com/office/drawing/2014/main" id="{52D8176C-DDCC-1441-A1BF-684659911D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944195" y="3078547"/>
            <a:ext cx="382868" cy="308990"/>
          </a:xfrm>
          <a:prstGeom prst="rect">
            <a:avLst/>
          </a:prstGeom>
        </p:spPr>
      </p:pic>
      <p:sp>
        <p:nvSpPr>
          <p:cNvPr id="47" name="TextBox 46">
            <a:extLst>
              <a:ext uri="{FF2B5EF4-FFF2-40B4-BE49-F238E27FC236}">
                <a16:creationId xmlns:a16="http://schemas.microsoft.com/office/drawing/2014/main" id="{B48320FD-FDF7-AB49-8CE7-3A02A63532C9}"/>
              </a:ext>
            </a:extLst>
          </p:cNvPr>
          <p:cNvSpPr txBox="1"/>
          <p:nvPr/>
        </p:nvSpPr>
        <p:spPr>
          <a:xfrm>
            <a:off x="5410995" y="3055341"/>
            <a:ext cx="2259761" cy="39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a:defRPr/>
            </a:pPr>
            <a:r>
              <a:rPr lang="en-US" sz="800" kern="1200" dirty="0">
                <a:solidFill>
                  <a:srgbClr val="FFFFFF"/>
                </a:solidFill>
                <a:latin typeface="IBM Plex Sans" panose="020B0503050000000000" pitchFamily="34" charset="77"/>
                <a:cs typeface="Calibri"/>
                <a:sym typeface="Calibri"/>
              </a:rPr>
              <a:t>Unify on a Multicloud Data Platform</a:t>
            </a:r>
          </a:p>
          <a:p>
            <a:pPr defTabSz="685783">
              <a:defRPr/>
            </a:pPr>
            <a:endParaRPr lang="en-US" sz="100" kern="1200" dirty="0">
              <a:solidFill>
                <a:srgbClr val="FFFFFF"/>
              </a:solidFill>
              <a:latin typeface="IBM Plex Sans" panose="020B0503050000000000" pitchFamily="34" charset="77"/>
              <a:cs typeface="Calibri"/>
              <a:sym typeface="Calibri"/>
            </a:endParaRPr>
          </a:p>
          <a:p>
            <a:pPr defTabSz="685783">
              <a:defRPr/>
            </a:pPr>
            <a:r>
              <a:rPr lang="en-US" sz="1050" b="1" kern="1200" dirty="0">
                <a:solidFill>
                  <a:srgbClr val="FFFFFF"/>
                </a:solidFill>
                <a:latin typeface="IBM Plex Sans" panose="020B0503050000000000" pitchFamily="34" charset="77"/>
                <a:cs typeface="Calibri"/>
                <a:sym typeface="Calibri"/>
              </a:rPr>
              <a:t>IBM Cloud Pak for Data</a:t>
            </a:r>
          </a:p>
        </p:txBody>
      </p:sp>
      <p:sp>
        <p:nvSpPr>
          <p:cNvPr id="48" name="TextBox 47">
            <a:extLst>
              <a:ext uri="{FF2B5EF4-FFF2-40B4-BE49-F238E27FC236}">
                <a16:creationId xmlns:a16="http://schemas.microsoft.com/office/drawing/2014/main" id="{0F334A6E-E219-BE41-B903-981EF2497AB0}"/>
              </a:ext>
            </a:extLst>
          </p:cNvPr>
          <p:cNvSpPr txBox="1"/>
          <p:nvPr/>
        </p:nvSpPr>
        <p:spPr>
          <a:xfrm>
            <a:off x="5484516" y="2658299"/>
            <a:ext cx="1562667"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000000000" pitchFamily="34" charset="77"/>
                <a:cs typeface="Calibri"/>
                <a:sym typeface="Calibri"/>
              </a:rPr>
              <a:t>AI Open Source Frameworks</a:t>
            </a:r>
          </a:p>
        </p:txBody>
      </p:sp>
      <p:pic>
        <p:nvPicPr>
          <p:cNvPr id="49" name="Picture 48">
            <a:extLst>
              <a:ext uri="{FF2B5EF4-FFF2-40B4-BE49-F238E27FC236}">
                <a16:creationId xmlns:a16="http://schemas.microsoft.com/office/drawing/2014/main" id="{B9DF6F89-E604-1949-9FDB-6686363FFB67}"/>
              </a:ext>
            </a:extLst>
          </p:cNvPr>
          <p:cNvPicPr>
            <a:picLocks noChangeAspect="1"/>
          </p:cNvPicPr>
          <p:nvPr/>
        </p:nvPicPr>
        <p:blipFill>
          <a:blip r:embed="rId6"/>
          <a:stretch>
            <a:fillRect/>
          </a:stretch>
        </p:blipFill>
        <p:spPr>
          <a:xfrm>
            <a:off x="5211670" y="2676828"/>
            <a:ext cx="346680" cy="168895"/>
          </a:xfrm>
          <a:prstGeom prst="rect">
            <a:avLst/>
          </a:prstGeom>
        </p:spPr>
      </p:pic>
      <p:pic>
        <p:nvPicPr>
          <p:cNvPr id="50" name="Picture 49">
            <a:extLst>
              <a:ext uri="{FF2B5EF4-FFF2-40B4-BE49-F238E27FC236}">
                <a16:creationId xmlns:a16="http://schemas.microsoft.com/office/drawing/2014/main" id="{21E9E85C-2D51-C747-AAF3-DA448AAA30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66938" y="1236749"/>
            <a:ext cx="385016" cy="320266"/>
          </a:xfrm>
          <a:prstGeom prst="rect">
            <a:avLst/>
          </a:prstGeom>
        </p:spPr>
      </p:pic>
      <p:sp>
        <p:nvSpPr>
          <p:cNvPr id="51" name="Rectangle 50">
            <a:extLst>
              <a:ext uri="{FF2B5EF4-FFF2-40B4-BE49-F238E27FC236}">
                <a16:creationId xmlns:a16="http://schemas.microsoft.com/office/drawing/2014/main" id="{47C8E695-422D-CC45-A3E1-85CCB3021744}"/>
              </a:ext>
            </a:extLst>
          </p:cNvPr>
          <p:cNvSpPr/>
          <p:nvPr/>
        </p:nvSpPr>
        <p:spPr>
          <a:xfrm>
            <a:off x="5710555" y="3979844"/>
            <a:ext cx="2926283" cy="230832"/>
          </a:xfrm>
          <a:prstGeom prst="rect">
            <a:avLst/>
          </a:prstGeom>
        </p:spPr>
        <p:txBody>
          <a:bodyPr wrap="square">
            <a:spAutoFit/>
          </a:bodyPr>
          <a:lstStyle/>
          <a:p>
            <a:pPr defTabSz="685766" hangingPunct="1">
              <a:defRPr/>
            </a:pPr>
            <a:r>
              <a:rPr lang="en-US" sz="700" kern="1200" dirty="0">
                <a:solidFill>
                  <a:srgbClr val="FFFFFF"/>
                </a:solidFill>
                <a:latin typeface="IBM Plex Sans" panose="020B0503050000000000" pitchFamily="34" charset="77"/>
                <a:cs typeface="Calibri"/>
              </a:rPr>
              <a:t>Cloud-native container platform and operational services</a:t>
            </a:r>
            <a:br>
              <a:rPr lang="en-US" sz="1100" kern="1200" dirty="0">
                <a:solidFill>
                  <a:srgbClr val="FFFFFF"/>
                </a:solidFill>
                <a:latin typeface="IBM Plex Sans" panose="020B0503050000000000" pitchFamily="34" charset="77"/>
                <a:cs typeface="Calibri"/>
              </a:rPr>
            </a:br>
            <a:endParaRPr lang="en-US" sz="200" kern="1200" dirty="0">
              <a:solidFill>
                <a:srgbClr val="FFFFFF"/>
              </a:solidFill>
              <a:latin typeface="IBM Plex Sans" panose="020B0503050000000000" pitchFamily="34" charset="77"/>
              <a:cs typeface="Calibri"/>
            </a:endParaRPr>
          </a:p>
        </p:txBody>
      </p:sp>
      <p:sp>
        <p:nvSpPr>
          <p:cNvPr id="52" name="Rectangle 51">
            <a:extLst>
              <a:ext uri="{FF2B5EF4-FFF2-40B4-BE49-F238E27FC236}">
                <a16:creationId xmlns:a16="http://schemas.microsoft.com/office/drawing/2014/main" id="{D2C64F76-7960-314E-BB9D-5C4B7568E83B}"/>
              </a:ext>
            </a:extLst>
          </p:cNvPr>
          <p:cNvSpPr/>
          <p:nvPr/>
        </p:nvSpPr>
        <p:spPr>
          <a:xfrm>
            <a:off x="3337156" y="2998811"/>
            <a:ext cx="5492078" cy="1293337"/>
          </a:xfrm>
          <a:prstGeom prst="rect">
            <a:avLst/>
          </a:prstGeom>
          <a:ln w="76200">
            <a:noFill/>
          </a:ln>
        </p:spPr>
        <p:txBody>
          <a:bodyPr wrap="square" lIns="0" tIns="0" rIns="0" bIns="0" rtlCol="0" anchor="ctr">
            <a:noAutofit/>
          </a:bodyPr>
          <a:lstStyle/>
          <a:p>
            <a:pPr algn="ctr" defTabSz="685783" hangingPunct="1">
              <a:defRPr/>
            </a:pPr>
            <a:endParaRPr lang="en-US" sz="900" kern="1200" dirty="0" err="1">
              <a:solidFill>
                <a:srgbClr val="FFFFFF"/>
              </a:solidFill>
              <a:latin typeface="IBM Plex Sans" panose="020B0503050000000000" pitchFamily="34" charset="77"/>
              <a:cs typeface="Arial"/>
            </a:endParaRPr>
          </a:p>
        </p:txBody>
      </p:sp>
      <p:sp>
        <p:nvSpPr>
          <p:cNvPr id="53" name="Rectangle 52">
            <a:extLst>
              <a:ext uri="{FF2B5EF4-FFF2-40B4-BE49-F238E27FC236}">
                <a16:creationId xmlns:a16="http://schemas.microsoft.com/office/drawing/2014/main" id="{DA85AE90-3F7A-4D48-9274-7A9FE2E47C9A}"/>
              </a:ext>
            </a:extLst>
          </p:cNvPr>
          <p:cNvSpPr/>
          <p:nvPr/>
        </p:nvSpPr>
        <p:spPr>
          <a:xfrm>
            <a:off x="3870429" y="3410262"/>
            <a:ext cx="4877084" cy="369332"/>
          </a:xfrm>
          <a:prstGeom prst="rect">
            <a:avLst/>
          </a:prstGeom>
        </p:spPr>
        <p:txBody>
          <a:bodyPr wrap="square">
            <a:spAutoFit/>
          </a:bodyPr>
          <a:lstStyle/>
          <a:p>
            <a:pPr marL="7938" algn="ctr" defTabSz="685783" hangingPunct="1">
              <a:tabLst>
                <a:tab pos="282561" algn="l"/>
              </a:tabLst>
              <a:defRPr/>
            </a:pPr>
            <a:r>
              <a:rPr lang="en-US" sz="900" kern="1200" dirty="0">
                <a:solidFill>
                  <a:srgbClr val="A7A7A7">
                    <a:lumMod val="20000"/>
                    <a:lumOff val="80000"/>
                  </a:srgbClr>
                </a:solidFill>
                <a:latin typeface="IBM Plex Sans" panose="020B0503050000000000" pitchFamily="34" charset="77"/>
                <a:cs typeface="Calibri"/>
              </a:rPr>
              <a:t>A one of a kind, pre-integrated set of data and AI services</a:t>
            </a:r>
          </a:p>
          <a:p>
            <a:pPr marL="7938" algn="ctr" defTabSz="685783" hangingPunct="1">
              <a:tabLst>
                <a:tab pos="282561" algn="l"/>
              </a:tabLst>
              <a:defRPr/>
            </a:pPr>
            <a:r>
              <a:rPr lang="en-US" sz="900" kern="1200" dirty="0">
                <a:solidFill>
                  <a:srgbClr val="A7A7A7">
                    <a:lumMod val="20000"/>
                    <a:lumOff val="80000"/>
                  </a:srgbClr>
                </a:solidFill>
                <a:latin typeface="IBM Plex Sans" panose="020B0503050000000000" pitchFamily="34" charset="77"/>
                <a:cs typeface="Calibri"/>
              </a:rPr>
              <a:t>delivered within an open and extensive cloud native platform</a:t>
            </a:r>
          </a:p>
        </p:txBody>
      </p:sp>
      <p:pic>
        <p:nvPicPr>
          <p:cNvPr id="54" name="Picture 53">
            <a:extLst>
              <a:ext uri="{FF2B5EF4-FFF2-40B4-BE49-F238E27FC236}">
                <a16:creationId xmlns:a16="http://schemas.microsoft.com/office/drawing/2014/main" id="{03E624B7-FEFC-C143-B48D-F4C7A1D5A73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84193" y="3878858"/>
            <a:ext cx="1080938" cy="363880"/>
          </a:xfrm>
          <a:prstGeom prst="rect">
            <a:avLst/>
          </a:prstGeom>
        </p:spPr>
      </p:pic>
      <p:grpSp>
        <p:nvGrpSpPr>
          <p:cNvPr id="94" name="Group 93">
            <a:extLst>
              <a:ext uri="{FF2B5EF4-FFF2-40B4-BE49-F238E27FC236}">
                <a16:creationId xmlns:a16="http://schemas.microsoft.com/office/drawing/2014/main" id="{8CD2F307-8FC3-0A43-AEBD-1E7C741D7A49}"/>
              </a:ext>
            </a:extLst>
          </p:cNvPr>
          <p:cNvGrpSpPr/>
          <p:nvPr/>
        </p:nvGrpSpPr>
        <p:grpSpPr>
          <a:xfrm>
            <a:off x="3400583" y="4385183"/>
            <a:ext cx="5236255" cy="617152"/>
            <a:chOff x="4070122" y="5977730"/>
            <a:chExt cx="6981673" cy="822869"/>
          </a:xfrm>
        </p:grpSpPr>
        <p:sp>
          <p:nvSpPr>
            <p:cNvPr id="95" name="Slide Number Placeholder 1">
              <a:extLst>
                <a:ext uri="{FF2B5EF4-FFF2-40B4-BE49-F238E27FC236}">
                  <a16:creationId xmlns:a16="http://schemas.microsoft.com/office/drawing/2014/main" id="{94240AA7-8F92-2D46-B5FE-6EA434BC2721}"/>
                </a:ext>
              </a:extLst>
            </p:cNvPr>
            <p:cNvSpPr txBox="1">
              <a:spLocks/>
            </p:cNvSpPr>
            <p:nvPr/>
          </p:nvSpPr>
          <p:spPr>
            <a:xfrm>
              <a:off x="9031752" y="6127809"/>
              <a:ext cx="68395" cy="164148"/>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350">
                <a:defRPr/>
              </a:pPr>
              <a:endParaRPr lang="en-US" sz="800" dirty="0">
                <a:solidFill>
                  <a:srgbClr val="000000"/>
                </a:solidFill>
                <a:latin typeface="Calibri"/>
                <a:cs typeface="Calibri"/>
              </a:endParaRPr>
            </a:p>
          </p:txBody>
        </p:sp>
        <p:pic>
          <p:nvPicPr>
            <p:cNvPr id="96" name="Picture 95">
              <a:extLst>
                <a:ext uri="{FF2B5EF4-FFF2-40B4-BE49-F238E27FC236}">
                  <a16:creationId xmlns:a16="http://schemas.microsoft.com/office/drawing/2014/main" id="{39161029-0803-A54D-B439-C8E716F1DFC1}"/>
                </a:ext>
              </a:extLst>
            </p:cNvPr>
            <p:cNvPicPr>
              <a:picLocks noChangeAspect="1"/>
            </p:cNvPicPr>
            <p:nvPr/>
          </p:nvPicPr>
          <p:blipFill>
            <a:blip r:embed="rId9"/>
            <a:stretch>
              <a:fillRect/>
            </a:stretch>
          </p:blipFill>
          <p:spPr>
            <a:xfrm>
              <a:off x="9869560" y="5977730"/>
              <a:ext cx="706220" cy="470679"/>
            </a:xfrm>
            <a:prstGeom prst="rect">
              <a:avLst/>
            </a:prstGeom>
          </p:spPr>
        </p:pic>
        <p:sp>
          <p:nvSpPr>
            <p:cNvPr id="97" name="TextBox 96">
              <a:extLst>
                <a:ext uri="{FF2B5EF4-FFF2-40B4-BE49-F238E27FC236}">
                  <a16:creationId xmlns:a16="http://schemas.microsoft.com/office/drawing/2014/main" id="{9080A570-21A7-EB44-8864-9AC5F2063A2C}"/>
                </a:ext>
              </a:extLst>
            </p:cNvPr>
            <p:cNvSpPr txBox="1"/>
            <p:nvPr/>
          </p:nvSpPr>
          <p:spPr>
            <a:xfrm>
              <a:off x="9518708" y="6369715"/>
              <a:ext cx="1533087" cy="430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685783">
                <a:defRPr/>
              </a:pPr>
              <a:r>
                <a:rPr lang="en-US" sz="750" kern="1200" dirty="0">
                  <a:solidFill>
                    <a:srgbClr val="FFFFFF"/>
                  </a:solidFill>
                  <a:latin typeface="IBM Plex Sans" panose="020B0503050203000203" pitchFamily="34" charset="0"/>
                  <a:cs typeface="Arial" panose="020B0604020202020204" pitchFamily="34" charset="0"/>
                </a:rPr>
                <a:t>Hyperconverged </a:t>
              </a:r>
            </a:p>
            <a:p>
              <a:pPr algn="ctr" defTabSz="685783">
                <a:defRPr/>
              </a:pPr>
              <a:r>
                <a:rPr lang="en-US" sz="750" kern="1200" dirty="0">
                  <a:solidFill>
                    <a:srgbClr val="FFFFFF"/>
                  </a:solidFill>
                  <a:latin typeface="IBM Plex Sans" panose="020B0503050203000203" pitchFamily="34" charset="0"/>
                  <a:cs typeface="Arial" panose="020B0604020202020204" pitchFamily="34" charset="0"/>
                </a:rPr>
                <a:t>Private Cloud System</a:t>
              </a:r>
            </a:p>
          </p:txBody>
        </p:sp>
        <p:grpSp>
          <p:nvGrpSpPr>
            <p:cNvPr id="100" name="Group 99">
              <a:extLst>
                <a:ext uri="{FF2B5EF4-FFF2-40B4-BE49-F238E27FC236}">
                  <a16:creationId xmlns:a16="http://schemas.microsoft.com/office/drawing/2014/main" id="{7D6A4F86-0746-9D42-B008-4D7672268E23}"/>
                </a:ext>
              </a:extLst>
            </p:cNvPr>
            <p:cNvGrpSpPr/>
            <p:nvPr/>
          </p:nvGrpSpPr>
          <p:grpSpPr>
            <a:xfrm>
              <a:off x="4070122" y="6088432"/>
              <a:ext cx="830773" cy="423603"/>
              <a:chOff x="2182852" y="4187414"/>
              <a:chExt cx="908484" cy="502026"/>
            </a:xfrm>
          </p:grpSpPr>
          <p:pic>
            <p:nvPicPr>
              <p:cNvPr id="110" name="Picture 109">
                <a:extLst>
                  <a:ext uri="{FF2B5EF4-FFF2-40B4-BE49-F238E27FC236}">
                    <a16:creationId xmlns:a16="http://schemas.microsoft.com/office/drawing/2014/main" id="{64025E25-51F7-214D-929D-BC509A6A9D7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1" b="-11523"/>
              <a:stretch/>
            </p:blipFill>
            <p:spPr>
              <a:xfrm>
                <a:off x="2495574" y="4187414"/>
                <a:ext cx="341371" cy="315623"/>
              </a:xfrm>
              <a:prstGeom prst="rect">
                <a:avLst/>
              </a:prstGeom>
            </p:spPr>
          </p:pic>
          <p:sp>
            <p:nvSpPr>
              <p:cNvPr id="111" name="TextBox 110">
                <a:extLst>
                  <a:ext uri="{FF2B5EF4-FFF2-40B4-BE49-F238E27FC236}">
                    <a16:creationId xmlns:a16="http://schemas.microsoft.com/office/drawing/2014/main" id="{369F42B2-AEE1-2A49-B1F4-7F5359B0D19C}"/>
                  </a:ext>
                </a:extLst>
              </p:cNvPr>
              <p:cNvSpPr txBox="1"/>
              <p:nvPr/>
            </p:nvSpPr>
            <p:spPr>
              <a:xfrm>
                <a:off x="2182852" y="4473902"/>
                <a:ext cx="908484" cy="215538"/>
              </a:xfrm>
              <a:prstGeom prst="rect">
                <a:avLst/>
              </a:prstGeom>
              <a:noFill/>
            </p:spPr>
            <p:txBody>
              <a:bodyPr wrap="square" rtlCol="0">
                <a:noAutofit/>
              </a:bodyPr>
              <a:lstStyle/>
              <a:p>
                <a:pPr algn="ctr" hangingPunct="1"/>
                <a:r>
                  <a:rPr lang="en-US" sz="750" kern="1200" dirty="0">
                    <a:solidFill>
                      <a:srgbClr val="A7A7A7">
                        <a:lumMod val="20000"/>
                        <a:lumOff val="80000"/>
                      </a:srgbClr>
                    </a:solidFill>
                    <a:latin typeface="Calibri"/>
                    <a:cs typeface="Calibri"/>
                  </a:rPr>
                  <a:t>IBM </a:t>
                </a:r>
                <a:r>
                  <a:rPr lang="en-US" sz="750" b="1" kern="1200" dirty="0">
                    <a:solidFill>
                      <a:srgbClr val="A7A7A7">
                        <a:lumMod val="20000"/>
                        <a:lumOff val="80000"/>
                      </a:srgbClr>
                    </a:solidFill>
                    <a:latin typeface="Calibri"/>
                    <a:cs typeface="Calibri"/>
                  </a:rPr>
                  <a:t>Cloud</a:t>
                </a:r>
              </a:p>
            </p:txBody>
          </p:sp>
        </p:grpSp>
        <p:grpSp>
          <p:nvGrpSpPr>
            <p:cNvPr id="101" name="Group 100">
              <a:extLst>
                <a:ext uri="{FF2B5EF4-FFF2-40B4-BE49-F238E27FC236}">
                  <a16:creationId xmlns:a16="http://schemas.microsoft.com/office/drawing/2014/main" id="{0053EB1D-A9E0-3548-B8AE-17EA68A4591F}"/>
                </a:ext>
              </a:extLst>
            </p:cNvPr>
            <p:cNvGrpSpPr/>
            <p:nvPr/>
          </p:nvGrpSpPr>
          <p:grpSpPr>
            <a:xfrm>
              <a:off x="7685556" y="6076574"/>
              <a:ext cx="830773" cy="553974"/>
              <a:chOff x="5453029" y="4178688"/>
              <a:chExt cx="908484" cy="656532"/>
            </a:xfrm>
          </p:grpSpPr>
          <p:pic>
            <p:nvPicPr>
              <p:cNvPr id="108" name="Picture 107">
                <a:extLst>
                  <a:ext uri="{FF2B5EF4-FFF2-40B4-BE49-F238E27FC236}">
                    <a16:creationId xmlns:a16="http://schemas.microsoft.com/office/drawing/2014/main" id="{A99F9333-D1AB-584E-82E3-3B63BFF89254}"/>
                  </a:ext>
                </a:extLst>
              </p:cNvPr>
              <p:cNvPicPr>
                <a:picLocks noChangeAspect="1"/>
              </p:cNvPicPr>
              <p:nvPr/>
            </p:nvPicPr>
            <p:blipFill>
              <a:blip r:embed="rId11"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5672221" y="4178688"/>
                <a:ext cx="459815" cy="459816"/>
              </a:xfrm>
              <a:prstGeom prst="rect">
                <a:avLst/>
              </a:prstGeom>
            </p:spPr>
          </p:pic>
          <p:sp>
            <p:nvSpPr>
              <p:cNvPr id="109" name="TextBox 108">
                <a:extLst>
                  <a:ext uri="{FF2B5EF4-FFF2-40B4-BE49-F238E27FC236}">
                    <a16:creationId xmlns:a16="http://schemas.microsoft.com/office/drawing/2014/main" id="{FFA8E812-B3EF-6B4E-BE46-FB8F2FD43BA2}"/>
                  </a:ext>
                </a:extLst>
              </p:cNvPr>
              <p:cNvSpPr txBox="1"/>
              <p:nvPr/>
            </p:nvSpPr>
            <p:spPr>
              <a:xfrm>
                <a:off x="5453029" y="4506940"/>
                <a:ext cx="908484" cy="328280"/>
              </a:xfrm>
              <a:prstGeom prst="rect">
                <a:avLst/>
              </a:prstGeom>
              <a:noFill/>
            </p:spPr>
            <p:txBody>
              <a:bodyPr wrap="square" rtlCol="0">
                <a:spAutoFit/>
              </a:bodyPr>
              <a:lstStyle/>
              <a:p>
                <a:pPr algn="ctr" hangingPunct="1"/>
                <a:r>
                  <a:rPr lang="en-US" sz="750" kern="1200" dirty="0">
                    <a:solidFill>
                      <a:srgbClr val="A7A7A7">
                        <a:lumMod val="20000"/>
                        <a:lumOff val="80000"/>
                      </a:srgbClr>
                    </a:solidFill>
                    <a:latin typeface="Calibri"/>
                    <a:cs typeface="Calibri"/>
                  </a:rPr>
                  <a:t>Edge</a:t>
                </a:r>
              </a:p>
            </p:txBody>
          </p:sp>
        </p:grpSp>
        <p:grpSp>
          <p:nvGrpSpPr>
            <p:cNvPr id="102" name="Group 101">
              <a:extLst>
                <a:ext uri="{FF2B5EF4-FFF2-40B4-BE49-F238E27FC236}">
                  <a16:creationId xmlns:a16="http://schemas.microsoft.com/office/drawing/2014/main" id="{E7CF5C0A-1EAC-6043-B8FD-A429D1C3856E}"/>
                </a:ext>
              </a:extLst>
            </p:cNvPr>
            <p:cNvGrpSpPr/>
            <p:nvPr/>
          </p:nvGrpSpPr>
          <p:grpSpPr>
            <a:xfrm>
              <a:off x="8449123" y="6116708"/>
              <a:ext cx="830773" cy="513410"/>
              <a:chOff x="6115155" y="4281895"/>
              <a:chExt cx="908484" cy="608458"/>
            </a:xfrm>
          </p:grpSpPr>
          <p:sp>
            <p:nvSpPr>
              <p:cNvPr id="106" name="TextBox 105">
                <a:extLst>
                  <a:ext uri="{FF2B5EF4-FFF2-40B4-BE49-F238E27FC236}">
                    <a16:creationId xmlns:a16="http://schemas.microsoft.com/office/drawing/2014/main" id="{EB61102A-5411-D746-B1B4-6C7D3FA56301}"/>
                  </a:ext>
                </a:extLst>
              </p:cNvPr>
              <p:cNvSpPr txBox="1"/>
              <p:nvPr/>
            </p:nvSpPr>
            <p:spPr>
              <a:xfrm>
                <a:off x="6115155" y="4562073"/>
                <a:ext cx="908484" cy="328280"/>
              </a:xfrm>
              <a:prstGeom prst="rect">
                <a:avLst/>
              </a:prstGeom>
              <a:noFill/>
            </p:spPr>
            <p:txBody>
              <a:bodyPr wrap="square" rtlCol="0">
                <a:spAutoFit/>
              </a:bodyPr>
              <a:lstStyle/>
              <a:p>
                <a:pPr algn="ctr" hangingPunct="1"/>
                <a:r>
                  <a:rPr lang="en-US" sz="750" kern="1200" dirty="0">
                    <a:solidFill>
                      <a:srgbClr val="A7A7A7">
                        <a:lumMod val="20000"/>
                        <a:lumOff val="80000"/>
                      </a:srgbClr>
                    </a:solidFill>
                    <a:latin typeface="Calibri"/>
                    <a:cs typeface="Calibri"/>
                  </a:rPr>
                  <a:t>Private</a:t>
                </a:r>
              </a:p>
            </p:txBody>
          </p:sp>
          <p:pic>
            <p:nvPicPr>
              <p:cNvPr id="107" name="Picture 106">
                <a:extLst>
                  <a:ext uri="{FF2B5EF4-FFF2-40B4-BE49-F238E27FC236}">
                    <a16:creationId xmlns:a16="http://schemas.microsoft.com/office/drawing/2014/main" id="{7F8C2414-8532-8E45-9C11-1DCD122D3913}"/>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1" b="-11523"/>
              <a:stretch/>
            </p:blipFill>
            <p:spPr>
              <a:xfrm>
                <a:off x="6381809" y="4281895"/>
                <a:ext cx="341371" cy="315623"/>
              </a:xfrm>
              <a:prstGeom prst="rect">
                <a:avLst/>
              </a:prstGeom>
            </p:spPr>
          </p:pic>
        </p:grpSp>
        <p:sp>
          <p:nvSpPr>
            <p:cNvPr id="103" name="TextBox 102">
              <a:extLst>
                <a:ext uri="{FF2B5EF4-FFF2-40B4-BE49-F238E27FC236}">
                  <a16:creationId xmlns:a16="http://schemas.microsoft.com/office/drawing/2014/main" id="{782944AA-8B52-414F-B19C-F1B852A76221}"/>
                </a:ext>
              </a:extLst>
            </p:cNvPr>
            <p:cNvSpPr txBox="1"/>
            <p:nvPr/>
          </p:nvSpPr>
          <p:spPr>
            <a:xfrm>
              <a:off x="5024237" y="6324742"/>
              <a:ext cx="494152" cy="276999"/>
            </a:xfrm>
            <a:prstGeom prst="rect">
              <a:avLst/>
            </a:prstGeom>
            <a:noFill/>
          </p:spPr>
          <p:txBody>
            <a:bodyPr wrap="none" rtlCol="0">
              <a:spAutoFit/>
            </a:bodyPr>
            <a:lstStyle/>
            <a:p>
              <a:pPr hangingPunct="1"/>
              <a:r>
                <a:rPr lang="en-US" sz="750" kern="1200" dirty="0">
                  <a:solidFill>
                    <a:srgbClr val="A7A7A7">
                      <a:lumMod val="20000"/>
                      <a:lumOff val="80000"/>
                    </a:srgbClr>
                  </a:solidFill>
                  <a:latin typeface="Calibri"/>
                  <a:cs typeface="Calibri"/>
                </a:rPr>
                <a:t>AWS</a:t>
              </a:r>
            </a:p>
          </p:txBody>
        </p:sp>
        <p:sp>
          <p:nvSpPr>
            <p:cNvPr id="104" name="TextBox 103">
              <a:extLst>
                <a:ext uri="{FF2B5EF4-FFF2-40B4-BE49-F238E27FC236}">
                  <a16:creationId xmlns:a16="http://schemas.microsoft.com/office/drawing/2014/main" id="{A85F55A4-6DBF-0849-95E4-AF5703C6B8AD}"/>
                </a:ext>
              </a:extLst>
            </p:cNvPr>
            <p:cNvSpPr txBox="1"/>
            <p:nvPr/>
          </p:nvSpPr>
          <p:spPr>
            <a:xfrm>
              <a:off x="5748403" y="6336830"/>
              <a:ext cx="748496" cy="276999"/>
            </a:xfrm>
            <a:prstGeom prst="rect">
              <a:avLst/>
            </a:prstGeom>
            <a:noFill/>
          </p:spPr>
          <p:txBody>
            <a:bodyPr wrap="none" rtlCol="0">
              <a:spAutoFit/>
            </a:bodyPr>
            <a:lstStyle/>
            <a:p>
              <a:pPr hangingPunct="1"/>
              <a:r>
                <a:rPr lang="en-US" sz="750" kern="1200" dirty="0">
                  <a:solidFill>
                    <a:srgbClr val="A7A7A7">
                      <a:lumMod val="20000"/>
                      <a:lumOff val="80000"/>
                    </a:srgbClr>
                  </a:solidFill>
                  <a:latin typeface="Calibri"/>
                  <a:cs typeface="Calibri"/>
                </a:rPr>
                <a:t>MS Azure</a:t>
              </a:r>
            </a:p>
          </p:txBody>
        </p:sp>
        <p:sp>
          <p:nvSpPr>
            <p:cNvPr id="105" name="TextBox 104">
              <a:extLst>
                <a:ext uri="{FF2B5EF4-FFF2-40B4-BE49-F238E27FC236}">
                  <a16:creationId xmlns:a16="http://schemas.microsoft.com/office/drawing/2014/main" id="{6C3EE765-D934-FC40-9F99-7905280C652B}"/>
                </a:ext>
              </a:extLst>
            </p:cNvPr>
            <p:cNvSpPr txBox="1"/>
            <p:nvPr/>
          </p:nvSpPr>
          <p:spPr>
            <a:xfrm>
              <a:off x="6683212" y="6324742"/>
              <a:ext cx="951543" cy="276999"/>
            </a:xfrm>
            <a:prstGeom prst="rect">
              <a:avLst/>
            </a:prstGeom>
            <a:noFill/>
          </p:spPr>
          <p:txBody>
            <a:bodyPr wrap="none" rtlCol="0">
              <a:spAutoFit/>
            </a:bodyPr>
            <a:lstStyle/>
            <a:p>
              <a:pPr hangingPunct="1"/>
              <a:r>
                <a:rPr lang="en-US" sz="750" kern="1200" dirty="0">
                  <a:solidFill>
                    <a:srgbClr val="A7A7A7">
                      <a:lumMod val="20000"/>
                      <a:lumOff val="80000"/>
                    </a:srgbClr>
                  </a:solidFill>
                  <a:latin typeface="Calibri"/>
                  <a:cs typeface="Calibri"/>
                </a:rPr>
                <a:t>Google Cloud</a:t>
              </a:r>
            </a:p>
          </p:txBody>
        </p:sp>
      </p:grpSp>
      <p:sp>
        <p:nvSpPr>
          <p:cNvPr id="115" name="Rectangle 114">
            <a:extLst>
              <a:ext uri="{FF2B5EF4-FFF2-40B4-BE49-F238E27FC236}">
                <a16:creationId xmlns:a16="http://schemas.microsoft.com/office/drawing/2014/main" id="{AD36ADB4-64E8-2F44-882E-B640FF43CAAB}"/>
              </a:ext>
            </a:extLst>
          </p:cNvPr>
          <p:cNvSpPr/>
          <p:nvPr/>
        </p:nvSpPr>
        <p:spPr>
          <a:xfrm>
            <a:off x="3344312" y="3011593"/>
            <a:ext cx="5492078" cy="1293337"/>
          </a:xfrm>
          <a:prstGeom prst="rect">
            <a:avLst/>
          </a:prstGeom>
          <a:ln w="76200">
            <a:solidFill>
              <a:schemeClr val="accent2">
                <a:lumMod val="50000"/>
              </a:schemeClr>
            </a:solidFill>
          </a:ln>
        </p:spPr>
        <p:txBody>
          <a:bodyPr wrap="square" lIns="0" tIns="0" rIns="0" bIns="0" rtlCol="0" anchor="ctr">
            <a:noAutofit/>
          </a:bodyPr>
          <a:lstStyle/>
          <a:p>
            <a:pPr algn="ctr" defTabSz="685783" hangingPunct="1">
              <a:defRPr/>
            </a:pPr>
            <a:endParaRPr lang="en-US" sz="900" kern="1200" dirty="0" err="1">
              <a:solidFill>
                <a:srgbClr val="FFFFFF"/>
              </a:solidFill>
              <a:latin typeface="IBM Plex Sans" panose="020B0503050203000203" pitchFamily="34" charset="0"/>
              <a:cs typeface="Arial"/>
            </a:endParaRPr>
          </a:p>
        </p:txBody>
      </p:sp>
    </p:spTree>
    <p:extLst>
      <p:ext uri="{BB962C8B-B14F-4D97-AF65-F5344CB8AC3E}">
        <p14:creationId xmlns:p14="http://schemas.microsoft.com/office/powerpoint/2010/main" val="154733795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 name="Rectangle"/>
          <p:cNvSpPr/>
          <p:nvPr/>
        </p:nvSpPr>
        <p:spPr>
          <a:xfrm>
            <a:off x="-152277" y="-150857"/>
            <a:ext cx="9448554" cy="5364482"/>
          </a:xfrm>
          <a:prstGeom prst="rect">
            <a:avLst/>
          </a:prstGeom>
          <a:solidFill>
            <a:srgbClr val="171717"/>
          </a:solidFill>
          <a:ln w="3175">
            <a:miter lim="400000"/>
          </a:ln>
        </p:spPr>
        <p:txBody>
          <a:bodyPr lIns="0" tIns="0" rIns="0" bIns="0" anchor="ctr"/>
          <a:lstStyle/>
          <a:p>
            <a:pPr algn="ctr" defTabSz="309554">
              <a:defRPr sz="1200">
                <a:solidFill>
                  <a:srgbClr val="FFFFFF"/>
                </a:solidFill>
                <a:latin typeface="Helvetica Neue Medium"/>
                <a:ea typeface="Helvetica Neue Medium"/>
                <a:cs typeface="Helvetica Neue Medium"/>
                <a:sym typeface="Helvetica Neue Medium"/>
              </a:defRPr>
            </a:pPr>
            <a:endParaRPr sz="1200" dirty="0">
              <a:solidFill>
                <a:srgbClr val="FFFFFF"/>
              </a:solidFill>
              <a:latin typeface="IBM Plex Sans" panose="020B0503050203000203" pitchFamily="34" charset="0"/>
              <a:ea typeface="Helvetica Neue Medium"/>
              <a:cs typeface="Helvetica Neue Medium"/>
              <a:sym typeface="Helvetica Neue Medium"/>
            </a:endParaRPr>
          </a:p>
        </p:txBody>
      </p:sp>
      <p:sp>
        <p:nvSpPr>
          <p:cNvPr id="4005" name="Slide Number"/>
          <p:cNvSpPr txBox="1">
            <a:spLocks noGrp="1"/>
          </p:cNvSpPr>
          <p:nvPr>
            <p:ph type="sldNum" sz="quarter" idx="2"/>
          </p:nvPr>
        </p:nvSpPr>
        <p:spPr>
          <a:xfrm>
            <a:off x="8822358" y="4825078"/>
            <a:ext cx="92975" cy="92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685965">
              <a:defRPr/>
            </a:pPr>
            <a:fld id="{86CB4B4D-7CA3-9044-876B-883B54F8677D}" type="slidenum">
              <a:rPr>
                <a:solidFill>
                  <a:srgbClr val="000000"/>
                </a:solidFill>
                <a:cs typeface="Calibri"/>
              </a:rPr>
              <a:pPr defTabSz="685965">
                <a:defRPr/>
              </a:pPr>
              <a:t>30</a:t>
            </a:fld>
            <a:endParaRPr>
              <a:solidFill>
                <a:srgbClr val="000000"/>
              </a:solidFill>
              <a:cs typeface="Calibri"/>
            </a:endParaRPr>
          </a:p>
        </p:txBody>
      </p:sp>
      <p:sp>
        <p:nvSpPr>
          <p:cNvPr id="4006" name="Business problem…"/>
          <p:cNvSpPr>
            <a:spLocks noGrp="1"/>
          </p:cNvSpPr>
          <p:nvPr>
            <p:ph type="body" idx="13"/>
          </p:nvPr>
        </p:nvSpPr>
        <p:spPr>
          <a:xfrm>
            <a:off x="7891823" y="-4069218"/>
            <a:ext cx="1837945" cy="3255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914378">
              <a:defRPr sz="900">
                <a:solidFill>
                  <a:srgbClr val="000000"/>
                </a:solidFill>
                <a:latin typeface="IBM Plex Sans SemiBold"/>
                <a:ea typeface="IBM Plex Sans SemiBold"/>
                <a:cs typeface="IBM Plex Sans SemiBold"/>
                <a:sym typeface="IBM Plex Sans SemiBold"/>
              </a:defRPr>
            </a:pPr>
            <a:r>
              <a:t>Business problem</a:t>
            </a:r>
          </a:p>
          <a:p>
            <a:pPr defTabSz="914378">
              <a:spcBef>
                <a:spcPts val="300"/>
              </a:spcBef>
              <a:defRPr sz="900">
                <a:solidFill>
                  <a:srgbClr val="000000"/>
                </a:solidFill>
                <a:latin typeface="IBM Plex Sans"/>
                <a:ea typeface="IBM Plex Sans"/>
                <a:cs typeface="IBM Plex Sans"/>
                <a:sym typeface="IBM Plex Sans"/>
              </a:defRPr>
            </a:pPr>
            <a:r>
              <a:t>We must anticipate the future of the end user experience for customer service.  "Chat only" does not appear to be a winning recipe.  What would the best experience be?</a:t>
            </a:r>
          </a:p>
          <a:p>
            <a:pPr defTabSz="914378">
              <a:defRPr sz="900">
                <a:solidFill>
                  <a:srgbClr val="000000"/>
                </a:solidFill>
                <a:latin typeface="IBM Plex Sans SemiBold"/>
                <a:ea typeface="IBM Plex Sans SemiBold"/>
                <a:cs typeface="IBM Plex Sans SemiBold"/>
                <a:sym typeface="IBM Plex Sans SemiBold"/>
              </a:defRPr>
            </a:pPr>
            <a:r>
              <a:t>Solution</a:t>
            </a:r>
          </a:p>
          <a:p>
            <a:pPr defTabSz="914378">
              <a:spcBef>
                <a:spcPts val="300"/>
              </a:spcBef>
              <a:defRPr sz="900">
                <a:solidFill>
                  <a:srgbClr val="000000"/>
                </a:solidFill>
                <a:latin typeface="IBM Plex Sans"/>
                <a:ea typeface="IBM Plex Sans"/>
                <a:cs typeface="IBM Plex Sans"/>
                <a:sym typeface="IBM Plex Sans"/>
              </a:defRPr>
            </a:pPr>
            <a:r>
              <a:t>"Efficiency and engagement must be balanced".  In other words, getting the job done as quickly as possible would not be enough over time, the experience should be delightful and strengthen the user's attachment to the brand that provided the assistant.</a:t>
            </a:r>
          </a:p>
        </p:txBody>
      </p:sp>
      <p:grpSp>
        <p:nvGrpSpPr>
          <p:cNvPr id="4051" name="Group"/>
          <p:cNvGrpSpPr/>
          <p:nvPr/>
        </p:nvGrpSpPr>
        <p:grpSpPr>
          <a:xfrm>
            <a:off x="-109730" y="-109854"/>
            <a:ext cx="9364221" cy="5323480"/>
            <a:chOff x="0" y="0"/>
            <a:chExt cx="9364220" cy="5364480"/>
          </a:xfrm>
        </p:grpSpPr>
        <p:grpSp>
          <p:nvGrpSpPr>
            <p:cNvPr id="4018" name="Group"/>
            <p:cNvGrpSpPr/>
            <p:nvPr/>
          </p:nvGrpSpPr>
          <p:grpSpPr>
            <a:xfrm>
              <a:off x="338964" y="0"/>
              <a:ext cx="8686734" cy="91441"/>
              <a:chOff x="0" y="0"/>
              <a:chExt cx="8686732" cy="91440"/>
            </a:xfrm>
          </p:grpSpPr>
          <p:sp>
            <p:nvSpPr>
              <p:cNvPr id="4007" name="Line"/>
              <p:cNvSpPr/>
              <p:nvPr/>
            </p:nvSpPr>
            <p:spPr>
              <a:xfrm flipV="1">
                <a:off x="-1" y="0"/>
                <a:ext cx="2"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08" name="Line"/>
              <p:cNvSpPr/>
              <p:nvPr/>
            </p:nvSpPr>
            <p:spPr>
              <a:xfrm flipV="1">
                <a:off x="1828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09" name="Line"/>
              <p:cNvSpPr/>
              <p:nvPr/>
            </p:nvSpPr>
            <p:spPr>
              <a:xfrm flipV="1">
                <a:off x="2057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10" name="Line"/>
              <p:cNvSpPr/>
              <p:nvPr/>
            </p:nvSpPr>
            <p:spPr>
              <a:xfrm flipV="1">
                <a:off x="2286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11" name="Line"/>
              <p:cNvSpPr/>
              <p:nvPr/>
            </p:nvSpPr>
            <p:spPr>
              <a:xfrm flipV="1">
                <a:off x="4114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12" name="Line"/>
              <p:cNvSpPr/>
              <p:nvPr/>
            </p:nvSpPr>
            <p:spPr>
              <a:xfrm flipV="1">
                <a:off x="4343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13" name="Line"/>
              <p:cNvSpPr/>
              <p:nvPr/>
            </p:nvSpPr>
            <p:spPr>
              <a:xfrm flipV="1">
                <a:off x="4572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14" name="Line"/>
              <p:cNvSpPr/>
              <p:nvPr/>
            </p:nvSpPr>
            <p:spPr>
              <a:xfrm flipV="1">
                <a:off x="6400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15" name="Line"/>
              <p:cNvSpPr/>
              <p:nvPr/>
            </p:nvSpPr>
            <p:spPr>
              <a:xfrm flipV="1">
                <a:off x="6629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16" name="Line"/>
              <p:cNvSpPr/>
              <p:nvPr/>
            </p:nvSpPr>
            <p:spPr>
              <a:xfrm flipV="1">
                <a:off x="6858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17" name="Line"/>
              <p:cNvSpPr/>
              <p:nvPr/>
            </p:nvSpPr>
            <p:spPr>
              <a:xfrm flipV="1">
                <a:off x="8686732"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grpSp>
        <p:grpSp>
          <p:nvGrpSpPr>
            <p:cNvPr id="4030" name="Group"/>
            <p:cNvGrpSpPr/>
            <p:nvPr/>
          </p:nvGrpSpPr>
          <p:grpSpPr>
            <a:xfrm>
              <a:off x="338964" y="5273040"/>
              <a:ext cx="8686734" cy="91441"/>
              <a:chOff x="0" y="0"/>
              <a:chExt cx="8686732" cy="91440"/>
            </a:xfrm>
          </p:grpSpPr>
          <p:sp>
            <p:nvSpPr>
              <p:cNvPr id="4019" name="Line"/>
              <p:cNvSpPr/>
              <p:nvPr/>
            </p:nvSpPr>
            <p:spPr>
              <a:xfrm flipV="1">
                <a:off x="-1" y="0"/>
                <a:ext cx="2"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0" name="Line"/>
              <p:cNvSpPr/>
              <p:nvPr/>
            </p:nvSpPr>
            <p:spPr>
              <a:xfrm flipV="1">
                <a:off x="1828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1" name="Line"/>
              <p:cNvSpPr/>
              <p:nvPr/>
            </p:nvSpPr>
            <p:spPr>
              <a:xfrm flipV="1">
                <a:off x="2057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2" name="Line"/>
              <p:cNvSpPr/>
              <p:nvPr/>
            </p:nvSpPr>
            <p:spPr>
              <a:xfrm flipV="1">
                <a:off x="2286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3" name="Line"/>
              <p:cNvSpPr/>
              <p:nvPr/>
            </p:nvSpPr>
            <p:spPr>
              <a:xfrm flipV="1">
                <a:off x="4114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4" name="Line"/>
              <p:cNvSpPr/>
              <p:nvPr/>
            </p:nvSpPr>
            <p:spPr>
              <a:xfrm flipV="1">
                <a:off x="4343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5" name="Line"/>
              <p:cNvSpPr/>
              <p:nvPr/>
            </p:nvSpPr>
            <p:spPr>
              <a:xfrm flipV="1">
                <a:off x="4572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6" name="Line"/>
              <p:cNvSpPr/>
              <p:nvPr/>
            </p:nvSpPr>
            <p:spPr>
              <a:xfrm flipV="1">
                <a:off x="6400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7" name="Line"/>
              <p:cNvSpPr/>
              <p:nvPr/>
            </p:nvSpPr>
            <p:spPr>
              <a:xfrm flipV="1">
                <a:off x="6629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8" name="Line"/>
              <p:cNvSpPr/>
              <p:nvPr/>
            </p:nvSpPr>
            <p:spPr>
              <a:xfrm flipV="1">
                <a:off x="6858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29" name="Line"/>
              <p:cNvSpPr/>
              <p:nvPr/>
            </p:nvSpPr>
            <p:spPr>
              <a:xfrm flipV="1">
                <a:off x="8686732"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grpSp>
        <p:grpSp>
          <p:nvGrpSpPr>
            <p:cNvPr id="4040" name="Group"/>
            <p:cNvGrpSpPr/>
            <p:nvPr/>
          </p:nvGrpSpPr>
          <p:grpSpPr>
            <a:xfrm>
              <a:off x="0" y="347599"/>
              <a:ext cx="91441" cy="4664457"/>
              <a:chOff x="0" y="0"/>
              <a:chExt cx="91440" cy="4664456"/>
            </a:xfrm>
          </p:grpSpPr>
          <p:sp>
            <p:nvSpPr>
              <p:cNvPr id="4031" name="Line"/>
              <p:cNvSpPr/>
              <p:nvPr/>
            </p:nvSpPr>
            <p:spPr>
              <a:xfrm flipH="1">
                <a:off x="0" y="41605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32" name="Line"/>
              <p:cNvSpPr/>
              <p:nvPr/>
            </p:nvSpPr>
            <p:spPr>
              <a:xfrm flipH="1">
                <a:off x="0" y="1051559"/>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33" name="Line"/>
              <p:cNvSpPr/>
              <p:nvPr/>
            </p:nvSpPr>
            <p:spPr>
              <a:xfrm flipH="1">
                <a:off x="0" y="169164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34" name="Line"/>
              <p:cNvSpPr/>
              <p:nvPr/>
            </p:nvSpPr>
            <p:spPr>
              <a:xfrm flipH="1">
                <a:off x="0" y="233324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35" name="Line"/>
              <p:cNvSpPr/>
              <p:nvPr/>
            </p:nvSpPr>
            <p:spPr>
              <a:xfrm flipH="1">
                <a:off x="0" y="2971800"/>
                <a:ext cx="91441" cy="0"/>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36" name="Line"/>
              <p:cNvSpPr/>
              <p:nvPr/>
            </p:nvSpPr>
            <p:spPr>
              <a:xfrm flipH="1">
                <a:off x="0" y="361188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37" name="Line"/>
              <p:cNvSpPr/>
              <p:nvPr/>
            </p:nvSpPr>
            <p:spPr>
              <a:xfrm flipH="1">
                <a:off x="0" y="425653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38" name="Line"/>
              <p:cNvSpPr/>
              <p:nvPr/>
            </p:nvSpPr>
            <p:spPr>
              <a:xfrm flipH="1" flipV="1">
                <a:off x="0" y="-1"/>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39" name="Line"/>
              <p:cNvSpPr/>
              <p:nvPr/>
            </p:nvSpPr>
            <p:spPr>
              <a:xfrm flipH="1">
                <a:off x="0" y="466445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grpSp>
        <p:grpSp>
          <p:nvGrpSpPr>
            <p:cNvPr id="4050" name="Group"/>
            <p:cNvGrpSpPr/>
            <p:nvPr/>
          </p:nvGrpSpPr>
          <p:grpSpPr>
            <a:xfrm>
              <a:off x="9272780" y="347599"/>
              <a:ext cx="91441" cy="4663441"/>
              <a:chOff x="0" y="0"/>
              <a:chExt cx="91440" cy="4663440"/>
            </a:xfrm>
          </p:grpSpPr>
          <p:sp>
            <p:nvSpPr>
              <p:cNvPr id="4041" name="Line"/>
              <p:cNvSpPr/>
              <p:nvPr/>
            </p:nvSpPr>
            <p:spPr>
              <a:xfrm flipH="1">
                <a:off x="0" y="41605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42" name="Line"/>
              <p:cNvSpPr/>
              <p:nvPr/>
            </p:nvSpPr>
            <p:spPr>
              <a:xfrm flipH="1">
                <a:off x="0" y="105156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43" name="Line"/>
              <p:cNvSpPr/>
              <p:nvPr/>
            </p:nvSpPr>
            <p:spPr>
              <a:xfrm flipH="1">
                <a:off x="0" y="169164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44" name="Line"/>
              <p:cNvSpPr/>
              <p:nvPr/>
            </p:nvSpPr>
            <p:spPr>
              <a:xfrm flipH="1">
                <a:off x="0" y="233172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45" name="Line"/>
              <p:cNvSpPr/>
              <p:nvPr/>
            </p:nvSpPr>
            <p:spPr>
              <a:xfrm flipH="1">
                <a:off x="0" y="2971800"/>
                <a:ext cx="91441" cy="0"/>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46" name="Line"/>
              <p:cNvSpPr/>
              <p:nvPr/>
            </p:nvSpPr>
            <p:spPr>
              <a:xfrm flipH="1">
                <a:off x="0" y="361188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47" name="Line"/>
              <p:cNvSpPr/>
              <p:nvPr/>
            </p:nvSpPr>
            <p:spPr>
              <a:xfrm flipH="1">
                <a:off x="0" y="425653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48" name="Line"/>
              <p:cNvSpPr/>
              <p:nvPr/>
            </p:nvSpPr>
            <p:spPr>
              <a:xfrm flipH="1" flipV="1">
                <a:off x="0" y="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sp>
            <p:nvSpPr>
              <p:cNvPr id="4049" name="Line"/>
              <p:cNvSpPr/>
              <p:nvPr/>
            </p:nvSpPr>
            <p:spPr>
              <a:xfrm flipH="1">
                <a:off x="0" y="466344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defTabSz="685965">
                  <a:defRPr sz="1200">
                    <a:solidFill>
                      <a:srgbClr val="000000"/>
                    </a:solidFill>
                    <a:latin typeface="+mj-lt"/>
                    <a:ea typeface="+mj-ea"/>
                    <a:cs typeface="+mj-cs"/>
                    <a:sym typeface="Arial"/>
                  </a:defRPr>
                </a:pPr>
                <a:endParaRPr sz="1200">
                  <a:latin typeface="Arial"/>
                  <a:cs typeface="Arial"/>
                  <a:sym typeface="Arial"/>
                </a:endParaRPr>
              </a:p>
            </p:txBody>
          </p:sp>
        </p:grpSp>
      </p:grpSp>
      <p:pic>
        <p:nvPicPr>
          <p:cNvPr id="3" name="Picture 2" descr="A picture containing computer&#10;&#10;Description automatically generated">
            <a:extLst>
              <a:ext uri="{FF2B5EF4-FFF2-40B4-BE49-F238E27FC236}">
                <a16:creationId xmlns:a16="http://schemas.microsoft.com/office/drawing/2014/main" id="{752C282A-8F94-DF48-A68E-FA3246A736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6010" y="549870"/>
            <a:ext cx="5868483" cy="4663755"/>
          </a:xfrm>
          <a:prstGeom prst="rect">
            <a:avLst/>
          </a:prstGeom>
        </p:spPr>
      </p:pic>
      <p:sp>
        <p:nvSpPr>
          <p:cNvPr id="4054" name="For a given company, their customers have a branded, trusted, and personalized 'one stop shop', for all inbound and outbound communication"/>
          <p:cNvSpPr txBox="1">
            <a:spLocks noGrp="1"/>
          </p:cNvSpPr>
          <p:nvPr>
            <p:ph type="body" sz="half" idx="1"/>
          </p:nvPr>
        </p:nvSpPr>
        <p:spPr>
          <a:xfrm>
            <a:off x="537381" y="1025677"/>
            <a:ext cx="3597012" cy="3117492"/>
          </a:xfrm>
          <a:prstGeom prst="rect">
            <a:avLst/>
          </a:prstGeom>
        </p:spPr>
        <p:txBody>
          <a:bodyPr/>
          <a:lstStyle/>
          <a:p>
            <a:pPr>
              <a:defRPr sz="2000">
                <a:solidFill>
                  <a:srgbClr val="FFFFFF"/>
                </a:solidFill>
              </a:defRPr>
            </a:pPr>
            <a:r>
              <a:rPr lang="en-US" dirty="0"/>
              <a:t>Enable </a:t>
            </a:r>
            <a:r>
              <a:rPr lang="en-US" b="1" dirty="0"/>
              <a:t>business users </a:t>
            </a:r>
            <a:r>
              <a:rPr lang="en-US" dirty="0"/>
              <a:t>to multiply their productivity by delivering unencumbered access to answers from complex business content</a:t>
            </a:r>
            <a:endParaRPr dirty="0"/>
          </a:p>
        </p:txBody>
      </p:sp>
      <p:sp>
        <p:nvSpPr>
          <p:cNvPr id="56" name="Our Vision">
            <a:extLst>
              <a:ext uri="{FF2B5EF4-FFF2-40B4-BE49-F238E27FC236}">
                <a16:creationId xmlns:a16="http://schemas.microsoft.com/office/drawing/2014/main" id="{1DCB72F3-03B1-B64E-B2AD-1B83C081177F}"/>
              </a:ext>
            </a:extLst>
          </p:cNvPr>
          <p:cNvSpPr txBox="1">
            <a:spLocks noGrp="1"/>
          </p:cNvSpPr>
          <p:nvPr>
            <p:ph type="title"/>
          </p:nvPr>
        </p:nvSpPr>
        <p:spPr>
          <a:xfrm>
            <a:off x="518850" y="347301"/>
            <a:ext cx="4142233" cy="804673"/>
          </a:xfrm>
          <a:prstGeom prst="rect">
            <a:avLst/>
          </a:prstGeom>
        </p:spPr>
        <p:txBody>
          <a:bodyPr/>
          <a:lstStyle>
            <a:lvl1pPr>
              <a:defRPr sz="3100" b="1">
                <a:solidFill>
                  <a:srgbClr val="FFFFFF"/>
                </a:solidFill>
              </a:defRPr>
            </a:lvl1pPr>
          </a:lstStyle>
          <a:p>
            <a:r>
              <a:rPr dirty="0"/>
              <a:t>Our Vision</a:t>
            </a:r>
          </a:p>
        </p:txBody>
      </p:sp>
    </p:spTree>
    <p:extLst>
      <p:ext uri="{BB962C8B-B14F-4D97-AF65-F5344CB8AC3E}">
        <p14:creationId xmlns:p14="http://schemas.microsoft.com/office/powerpoint/2010/main" val="3763287929"/>
      </p:ext>
    </p:extLst>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Public Cloud Parity</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12628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Cloud first development – 90% of CP4D features</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1H 2020: Premium Public Cloud</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1H 2020: Multi-tenant Cloud</a:t>
            </a:r>
          </a:p>
        </p:txBody>
      </p:sp>
      <p:pic>
        <p:nvPicPr>
          <p:cNvPr id="12" name="Picture 11">
            <a:extLst>
              <a:ext uri="{FF2B5EF4-FFF2-40B4-BE49-F238E27FC236}">
                <a16:creationId xmlns:a16="http://schemas.microsoft.com/office/drawing/2014/main" id="{9E51175F-6A6F-4346-A6FF-B5A0E21934EF}"/>
              </a:ext>
            </a:extLst>
          </p:cNvPr>
          <p:cNvPicPr>
            <a:picLocks noChangeAspect="1"/>
          </p:cNvPicPr>
          <p:nvPr/>
        </p:nvPicPr>
        <p:blipFill>
          <a:blip r:embed="rId2"/>
          <a:stretch>
            <a:fillRect/>
          </a:stretch>
        </p:blipFill>
        <p:spPr>
          <a:xfrm>
            <a:off x="5983247" y="1012369"/>
            <a:ext cx="1905000" cy="1905000"/>
          </a:xfrm>
          <a:prstGeom prst="rect">
            <a:avLst/>
          </a:prstGeom>
        </p:spPr>
      </p:pic>
    </p:spTree>
    <p:extLst>
      <p:ext uri="{BB962C8B-B14F-4D97-AF65-F5344CB8AC3E}">
        <p14:creationId xmlns:p14="http://schemas.microsoft.com/office/powerpoint/2010/main" val="51950479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
        <p:nvSpPr>
          <p:cNvPr id="1610" name="Title"/>
          <p:cNvSpPr txBox="1"/>
          <p:nvPr/>
        </p:nvSpPr>
        <p:spPr>
          <a:xfrm>
            <a:off x="210310" y="228600"/>
            <a:ext cx="5016889"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Reading Comprehension</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5860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Pinpoint answers within a body of text to get to more specific results</a:t>
            </a:r>
          </a:p>
        </p:txBody>
      </p:sp>
      <p:sp>
        <p:nvSpPr>
          <p:cNvPr id="10" name="Rectangle">
            <a:extLst>
              <a:ext uri="{FF2B5EF4-FFF2-40B4-BE49-F238E27FC236}">
                <a16:creationId xmlns:a16="http://schemas.microsoft.com/office/drawing/2014/main" id="{8C7BB010-A35C-C144-8E9D-EEEB97ED5401}"/>
              </a:ext>
            </a:extLst>
          </p:cNvPr>
          <p:cNvSpPr/>
          <p:nvPr/>
        </p:nvSpPr>
        <p:spPr>
          <a:xfrm>
            <a:off x="210311" y="1926148"/>
            <a:ext cx="4156123" cy="5860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Leverages deep learning to understand the text and find the most relevant answer</a:t>
            </a:r>
          </a:p>
        </p:txBody>
      </p:sp>
      <p:sp>
        <p:nvSpPr>
          <p:cNvPr id="11" name="Rectangle">
            <a:extLst>
              <a:ext uri="{FF2B5EF4-FFF2-40B4-BE49-F238E27FC236}">
                <a16:creationId xmlns:a16="http://schemas.microsoft.com/office/drawing/2014/main" id="{0A28E4F2-AC1F-4D49-9A10-72E98DCB0CE5}"/>
              </a:ext>
            </a:extLst>
          </p:cNvPr>
          <p:cNvSpPr/>
          <p:nvPr/>
        </p:nvSpPr>
        <p:spPr>
          <a:xfrm>
            <a:off x="228666" y="2840243"/>
            <a:ext cx="4156123" cy="1882957"/>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Enables a user to:  </a:t>
            </a:r>
          </a:p>
          <a:p>
            <a:pPr>
              <a:defRPr sz="1100"/>
            </a:pPr>
            <a:endParaRPr lang="en-US" sz="1400" dirty="0">
              <a:solidFill>
                <a:schemeClr val="accent2"/>
              </a:solidFill>
            </a:endParaRPr>
          </a:p>
          <a:p>
            <a:pPr marL="285750" indent="-285750">
              <a:buFont typeface="Arial" panose="020B0604020202020204" pitchFamily="34" charset="0"/>
              <a:buChar char="•"/>
              <a:defRPr sz="1100"/>
            </a:pPr>
            <a:r>
              <a:rPr lang="en-US" sz="1400" b="1" dirty="0">
                <a:solidFill>
                  <a:schemeClr val="accent2"/>
                </a:solidFill>
              </a:rPr>
              <a:t>Find specific answers </a:t>
            </a:r>
            <a:r>
              <a:rPr lang="en-US" sz="1400" dirty="0">
                <a:solidFill>
                  <a:schemeClr val="accent2"/>
                </a:solidFill>
              </a:rPr>
              <a:t>without needing to comb through a complete passage or portion </a:t>
            </a:r>
          </a:p>
          <a:p>
            <a:pPr>
              <a:defRPr sz="1100"/>
            </a:pPr>
            <a:r>
              <a:rPr lang="en-US" sz="1400" dirty="0">
                <a:solidFill>
                  <a:schemeClr val="accent2"/>
                </a:solidFill>
              </a:rPr>
              <a:t>       of text</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Get results more directly targeted to the </a:t>
            </a:r>
          </a:p>
          <a:p>
            <a:pPr>
              <a:defRPr sz="1100"/>
            </a:pPr>
            <a:r>
              <a:rPr lang="en-US" sz="1400" dirty="0">
                <a:solidFill>
                  <a:schemeClr val="accent2"/>
                </a:solidFill>
              </a:rPr>
              <a:t>       user natural language questions</a:t>
            </a:r>
          </a:p>
        </p:txBody>
      </p:sp>
      <p:pic>
        <p:nvPicPr>
          <p:cNvPr id="9" name="Picture 8">
            <a:extLst>
              <a:ext uri="{FF2B5EF4-FFF2-40B4-BE49-F238E27FC236}">
                <a16:creationId xmlns:a16="http://schemas.microsoft.com/office/drawing/2014/main" id="{4125BC4C-84E7-844E-9067-77379EF0E30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8115" y="1012368"/>
            <a:ext cx="4358270" cy="27316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91288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Handle common questions and tasks with explicit responses"/>
          <p:cNvSpPr txBox="1"/>
          <p:nvPr/>
        </p:nvSpPr>
        <p:spPr>
          <a:xfrm>
            <a:off x="4380810" y="6745918"/>
            <a:ext cx="2080304" cy="373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l">
              <a:defRPr sz="2900" b="0">
                <a:solidFill>
                  <a:srgbClr val="FFFFFF"/>
                </a:solidFill>
                <a:latin typeface="IBM Plex Sans"/>
                <a:ea typeface="IBM Plex Sans"/>
                <a:cs typeface="IBM Plex Sans"/>
                <a:sym typeface="IBM Plex Sans"/>
              </a:defRPr>
            </a:lvl1pPr>
          </a:lstStyle>
          <a:p>
            <a:pPr defTabSz="309567">
              <a:defRPr/>
            </a:pPr>
            <a:r>
              <a:rPr sz="1088">
                <a:solidFill>
                  <a:schemeClr val="tx1"/>
                </a:solidFill>
              </a:rPr>
              <a:t>Handle common questions and tasks with explicit responses</a:t>
            </a:r>
          </a:p>
        </p:txBody>
      </p:sp>
      <p:sp>
        <p:nvSpPr>
          <p:cNvPr id="2" name="Title 1">
            <a:extLst>
              <a:ext uri="{FF2B5EF4-FFF2-40B4-BE49-F238E27FC236}">
                <a16:creationId xmlns:a16="http://schemas.microsoft.com/office/drawing/2014/main" id="{E5E5970A-7982-C047-AC99-10E378C71AE1}"/>
              </a:ext>
            </a:extLst>
          </p:cNvPr>
          <p:cNvSpPr>
            <a:spLocks noGrp="1"/>
          </p:cNvSpPr>
          <p:nvPr>
            <p:ph type="title"/>
          </p:nvPr>
        </p:nvSpPr>
        <p:spPr/>
        <p:txBody>
          <a:bodyPr>
            <a:normAutofit/>
          </a:bodyPr>
          <a:lstStyle/>
          <a:p>
            <a:r>
              <a:rPr lang="en-US" sz="8000" dirty="0"/>
              <a:t>Demo</a:t>
            </a:r>
          </a:p>
        </p:txBody>
      </p:sp>
    </p:spTree>
    <p:extLst>
      <p:ext uri="{BB962C8B-B14F-4D97-AF65-F5344CB8AC3E}">
        <p14:creationId xmlns:p14="http://schemas.microsoft.com/office/powerpoint/2010/main" val="47694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
        <p:nvSpPr>
          <p:cNvPr id="1610" name="Title"/>
          <p:cNvSpPr txBox="1"/>
          <p:nvPr/>
        </p:nvSpPr>
        <p:spPr>
          <a:xfrm>
            <a:off x="210310" y="228600"/>
            <a:ext cx="5016889"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Real-time NLP API</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5860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Analyze the output of individual documents from the Watson Discovery NLP pipeline</a:t>
            </a:r>
          </a:p>
        </p:txBody>
      </p:sp>
      <p:sp>
        <p:nvSpPr>
          <p:cNvPr id="10" name="Rectangle">
            <a:extLst>
              <a:ext uri="{FF2B5EF4-FFF2-40B4-BE49-F238E27FC236}">
                <a16:creationId xmlns:a16="http://schemas.microsoft.com/office/drawing/2014/main" id="{8C7BB010-A35C-C144-8E9D-EEEB97ED5401}"/>
              </a:ext>
            </a:extLst>
          </p:cNvPr>
          <p:cNvSpPr/>
          <p:nvPr/>
        </p:nvSpPr>
        <p:spPr>
          <a:xfrm>
            <a:off x="210311" y="1725465"/>
            <a:ext cx="4156123" cy="5860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Clients can store documents in their own database or data lake for further analytics/processing</a:t>
            </a:r>
          </a:p>
        </p:txBody>
      </p:sp>
      <p:sp>
        <p:nvSpPr>
          <p:cNvPr id="11" name="Rectangle">
            <a:extLst>
              <a:ext uri="{FF2B5EF4-FFF2-40B4-BE49-F238E27FC236}">
                <a16:creationId xmlns:a16="http://schemas.microsoft.com/office/drawing/2014/main" id="{0A28E4F2-AC1F-4D49-9A10-72E98DCB0CE5}"/>
              </a:ext>
            </a:extLst>
          </p:cNvPr>
          <p:cNvSpPr/>
          <p:nvPr/>
        </p:nvSpPr>
        <p:spPr>
          <a:xfrm>
            <a:off x="207971" y="2451047"/>
            <a:ext cx="4156123" cy="5860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Feed output of Watson Discovery into a business automation</a:t>
            </a:r>
          </a:p>
        </p:txBody>
      </p:sp>
      <p:sp>
        <p:nvSpPr>
          <p:cNvPr id="12" name="TextBox 11">
            <a:extLst>
              <a:ext uri="{FF2B5EF4-FFF2-40B4-BE49-F238E27FC236}">
                <a16:creationId xmlns:a16="http://schemas.microsoft.com/office/drawing/2014/main" id="{2CBE5529-81B5-9C49-918B-4B02CF503D0C}"/>
              </a:ext>
            </a:extLst>
          </p:cNvPr>
          <p:cNvSpPr txBox="1"/>
          <p:nvPr/>
        </p:nvSpPr>
        <p:spPr>
          <a:xfrm>
            <a:off x="193202" y="3345909"/>
            <a:ext cx="920445" cy="276999"/>
          </a:xfrm>
          <a:prstGeom prst="rect">
            <a:avLst/>
          </a:prstGeom>
          <a:noFill/>
        </p:spPr>
        <p:txBody>
          <a:bodyPr wrap="none" rtlCol="0">
            <a:spAutoFit/>
          </a:bodyPr>
          <a:lstStyle/>
          <a:p>
            <a:pPr defTabSz="685783" hangingPunct="1"/>
            <a:r>
              <a:rPr lang="en-US" sz="1200" kern="1200" dirty="0">
                <a:solidFill>
                  <a:schemeClr val="bg1"/>
                </a:solidFill>
                <a:ea typeface="+mn-ea"/>
                <a:cs typeface="+mn-cs"/>
              </a:rPr>
              <a:t>Ingest API</a:t>
            </a:r>
          </a:p>
        </p:txBody>
      </p:sp>
      <p:pic>
        <p:nvPicPr>
          <p:cNvPr id="13" name="Picture 12">
            <a:extLst>
              <a:ext uri="{FF2B5EF4-FFF2-40B4-BE49-F238E27FC236}">
                <a16:creationId xmlns:a16="http://schemas.microsoft.com/office/drawing/2014/main" id="{9C4B306A-FE40-E34D-B2EF-5D885547177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174" y="3430028"/>
            <a:ext cx="702499" cy="702499"/>
          </a:xfrm>
          <a:prstGeom prst="rect">
            <a:avLst/>
          </a:prstGeom>
        </p:spPr>
      </p:pic>
      <p:grpSp>
        <p:nvGrpSpPr>
          <p:cNvPr id="2" name="Group 1">
            <a:extLst>
              <a:ext uri="{FF2B5EF4-FFF2-40B4-BE49-F238E27FC236}">
                <a16:creationId xmlns:a16="http://schemas.microsoft.com/office/drawing/2014/main" id="{BC67552E-0085-F649-A965-816DCF7D96E1}"/>
              </a:ext>
            </a:extLst>
          </p:cNvPr>
          <p:cNvGrpSpPr/>
          <p:nvPr/>
        </p:nvGrpSpPr>
        <p:grpSpPr>
          <a:xfrm>
            <a:off x="2070497" y="3628231"/>
            <a:ext cx="446208" cy="669036"/>
            <a:chOff x="5546362" y="2088163"/>
            <a:chExt cx="604234" cy="977951"/>
          </a:xfrm>
        </p:grpSpPr>
        <p:pic>
          <p:nvPicPr>
            <p:cNvPr id="14" name="Picture 13">
              <a:extLst>
                <a:ext uri="{FF2B5EF4-FFF2-40B4-BE49-F238E27FC236}">
                  <a16:creationId xmlns:a16="http://schemas.microsoft.com/office/drawing/2014/main" id="{20F51916-ECFA-DD44-BEC6-86539F7B04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8367" y="2376911"/>
              <a:ext cx="274043" cy="274043"/>
            </a:xfrm>
            <a:prstGeom prst="rect">
              <a:avLst/>
            </a:prstGeom>
          </p:spPr>
        </p:pic>
        <p:pic>
          <p:nvPicPr>
            <p:cNvPr id="15" name="Picture 14">
              <a:extLst>
                <a:ext uri="{FF2B5EF4-FFF2-40B4-BE49-F238E27FC236}">
                  <a16:creationId xmlns:a16="http://schemas.microsoft.com/office/drawing/2014/main" id="{01DB7673-FA67-EA4C-81B6-667F88C841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0346" y="2804512"/>
              <a:ext cx="266397" cy="261602"/>
            </a:xfrm>
            <a:prstGeom prst="rect">
              <a:avLst/>
            </a:prstGeom>
          </p:spPr>
        </p:pic>
        <p:pic>
          <p:nvPicPr>
            <p:cNvPr id="16" name="Picture 15">
              <a:extLst>
                <a:ext uri="{FF2B5EF4-FFF2-40B4-BE49-F238E27FC236}">
                  <a16:creationId xmlns:a16="http://schemas.microsoft.com/office/drawing/2014/main" id="{B24941E1-BFF2-0341-9FA0-8FB3694C05C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46362" y="2594098"/>
              <a:ext cx="268077" cy="263162"/>
            </a:xfrm>
            <a:prstGeom prst="rect">
              <a:avLst/>
            </a:prstGeom>
          </p:spPr>
        </p:pic>
        <p:pic>
          <p:nvPicPr>
            <p:cNvPr id="18" name="Picture 17">
              <a:extLst>
                <a:ext uri="{FF2B5EF4-FFF2-40B4-BE49-F238E27FC236}">
                  <a16:creationId xmlns:a16="http://schemas.microsoft.com/office/drawing/2014/main" id="{9AD5D41A-CC18-3542-9989-1F4DDB2B9E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06597" y="2582707"/>
              <a:ext cx="268077" cy="281704"/>
            </a:xfrm>
            <a:prstGeom prst="rect">
              <a:avLst/>
            </a:prstGeom>
          </p:spPr>
        </p:pic>
        <p:pic>
          <p:nvPicPr>
            <p:cNvPr id="19" name="Picture 18">
              <a:extLst>
                <a:ext uri="{FF2B5EF4-FFF2-40B4-BE49-F238E27FC236}">
                  <a16:creationId xmlns:a16="http://schemas.microsoft.com/office/drawing/2014/main" id="{DAECC002-FA88-2C4F-8338-193A56AA688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89799" y="2224490"/>
              <a:ext cx="251509" cy="245641"/>
            </a:xfrm>
            <a:prstGeom prst="rect">
              <a:avLst/>
            </a:prstGeom>
          </p:spPr>
        </p:pic>
        <p:pic>
          <p:nvPicPr>
            <p:cNvPr id="20" name="Picture 19">
              <a:extLst>
                <a:ext uri="{FF2B5EF4-FFF2-40B4-BE49-F238E27FC236}">
                  <a16:creationId xmlns:a16="http://schemas.microsoft.com/office/drawing/2014/main" id="{5091611D-E19F-8A40-8AC1-E62C10BEE85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87434" y="2265002"/>
              <a:ext cx="263162" cy="263162"/>
            </a:xfrm>
            <a:prstGeom prst="rect">
              <a:avLst/>
            </a:prstGeom>
          </p:spPr>
        </p:pic>
        <p:pic>
          <p:nvPicPr>
            <p:cNvPr id="21" name="Picture 20">
              <a:extLst>
                <a:ext uri="{FF2B5EF4-FFF2-40B4-BE49-F238E27FC236}">
                  <a16:creationId xmlns:a16="http://schemas.microsoft.com/office/drawing/2014/main" id="{299D43CE-DF29-7943-9E2C-8B3898B6A55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765819" y="2088163"/>
              <a:ext cx="229546" cy="229546"/>
            </a:xfrm>
            <a:prstGeom prst="rect">
              <a:avLst/>
            </a:prstGeom>
          </p:spPr>
        </p:pic>
      </p:grpSp>
      <p:sp>
        <p:nvSpPr>
          <p:cNvPr id="22" name="TextBox 21">
            <a:extLst>
              <a:ext uri="{FF2B5EF4-FFF2-40B4-BE49-F238E27FC236}">
                <a16:creationId xmlns:a16="http://schemas.microsoft.com/office/drawing/2014/main" id="{894D4317-28B4-7941-8025-8F6FF50DD0FC}"/>
              </a:ext>
            </a:extLst>
          </p:cNvPr>
          <p:cNvSpPr txBox="1"/>
          <p:nvPr/>
        </p:nvSpPr>
        <p:spPr>
          <a:xfrm>
            <a:off x="2037762" y="3345909"/>
            <a:ext cx="511679" cy="276999"/>
          </a:xfrm>
          <a:prstGeom prst="rect">
            <a:avLst/>
          </a:prstGeom>
          <a:noFill/>
        </p:spPr>
        <p:txBody>
          <a:bodyPr wrap="none" rtlCol="0">
            <a:spAutoFit/>
          </a:bodyPr>
          <a:lstStyle/>
          <a:p>
            <a:pPr defTabSz="685783" hangingPunct="1"/>
            <a:r>
              <a:rPr lang="en-US" sz="1200" kern="1200" dirty="0">
                <a:solidFill>
                  <a:schemeClr val="bg1"/>
                </a:solidFill>
                <a:ea typeface="+mn-ea"/>
                <a:cs typeface="+mn-cs"/>
              </a:rPr>
              <a:t>Files</a:t>
            </a:r>
          </a:p>
        </p:txBody>
      </p:sp>
      <p:sp>
        <p:nvSpPr>
          <p:cNvPr id="23" name="TextBox 22">
            <a:extLst>
              <a:ext uri="{FF2B5EF4-FFF2-40B4-BE49-F238E27FC236}">
                <a16:creationId xmlns:a16="http://schemas.microsoft.com/office/drawing/2014/main" id="{9E4C3C14-2D2E-CE45-B9DB-72EEFB4F2463}"/>
              </a:ext>
            </a:extLst>
          </p:cNvPr>
          <p:cNvSpPr txBox="1"/>
          <p:nvPr/>
        </p:nvSpPr>
        <p:spPr>
          <a:xfrm>
            <a:off x="3353710" y="3333171"/>
            <a:ext cx="1430783" cy="461665"/>
          </a:xfrm>
          <a:prstGeom prst="rect">
            <a:avLst/>
          </a:prstGeom>
          <a:noFill/>
        </p:spPr>
        <p:txBody>
          <a:bodyPr wrap="square" rtlCol="0">
            <a:spAutoFit/>
          </a:bodyPr>
          <a:lstStyle/>
          <a:p>
            <a:pPr defTabSz="685783" hangingPunct="1"/>
            <a:r>
              <a:rPr lang="en-US" sz="1200" kern="1200" dirty="0">
                <a:solidFill>
                  <a:schemeClr val="bg1"/>
                </a:solidFill>
                <a:ea typeface="+mn-ea"/>
                <a:cs typeface="+mn-cs"/>
              </a:rPr>
              <a:t>Smart Document Understanding</a:t>
            </a:r>
          </a:p>
        </p:txBody>
      </p:sp>
      <p:pic>
        <p:nvPicPr>
          <p:cNvPr id="24" name="Picture 23">
            <a:extLst>
              <a:ext uri="{FF2B5EF4-FFF2-40B4-BE49-F238E27FC236}">
                <a16:creationId xmlns:a16="http://schemas.microsoft.com/office/drawing/2014/main" id="{1A3808AE-8F17-D841-A881-A41D157F52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05748" y="3786223"/>
            <a:ext cx="633401" cy="428428"/>
          </a:xfrm>
          <a:prstGeom prst="rect">
            <a:avLst/>
          </a:prstGeom>
        </p:spPr>
      </p:pic>
      <p:pic>
        <p:nvPicPr>
          <p:cNvPr id="25" name="Picture 24">
            <a:extLst>
              <a:ext uri="{FF2B5EF4-FFF2-40B4-BE49-F238E27FC236}">
                <a16:creationId xmlns:a16="http://schemas.microsoft.com/office/drawing/2014/main" id="{9394E4EF-E327-654C-A7AF-11932F98EBA4}"/>
              </a:ext>
            </a:extLst>
          </p:cNvPr>
          <p:cNvPicPr>
            <a:picLocks noChangeAspect="1"/>
          </p:cNvPicPr>
          <p:nvPr/>
        </p:nvPicPr>
        <p:blipFill>
          <a:blip r:embed="rId11" cstate="print">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a:ext>
            </a:extLst>
          </a:blip>
          <a:stretch>
            <a:fillRect/>
          </a:stretch>
        </p:blipFill>
        <p:spPr>
          <a:xfrm>
            <a:off x="4215743" y="3836486"/>
            <a:ext cx="394300" cy="304174"/>
          </a:xfrm>
          <a:prstGeom prst="rect">
            <a:avLst/>
          </a:prstGeom>
        </p:spPr>
      </p:pic>
      <p:sp>
        <p:nvSpPr>
          <p:cNvPr id="26" name="TextBox 25">
            <a:extLst>
              <a:ext uri="{FF2B5EF4-FFF2-40B4-BE49-F238E27FC236}">
                <a16:creationId xmlns:a16="http://schemas.microsoft.com/office/drawing/2014/main" id="{FA0FB89C-6821-2042-AEEF-0DA68F49F160}"/>
              </a:ext>
            </a:extLst>
          </p:cNvPr>
          <p:cNvSpPr txBox="1"/>
          <p:nvPr/>
        </p:nvSpPr>
        <p:spPr>
          <a:xfrm>
            <a:off x="5319778" y="3323646"/>
            <a:ext cx="1768223" cy="276999"/>
          </a:xfrm>
          <a:prstGeom prst="rect">
            <a:avLst/>
          </a:prstGeom>
          <a:noFill/>
        </p:spPr>
        <p:txBody>
          <a:bodyPr wrap="square" rtlCol="0">
            <a:spAutoFit/>
          </a:bodyPr>
          <a:lstStyle/>
          <a:p>
            <a:pPr algn="ctr" defTabSz="685783" hangingPunct="1"/>
            <a:r>
              <a:rPr lang="en-US" sz="1200" kern="1200" dirty="0">
                <a:solidFill>
                  <a:schemeClr val="bg1"/>
                </a:solidFill>
                <a:ea typeface="+mn-ea"/>
                <a:cs typeface="+mn-cs"/>
              </a:rPr>
              <a:t>NLP Customization</a:t>
            </a:r>
          </a:p>
        </p:txBody>
      </p:sp>
      <p:grpSp>
        <p:nvGrpSpPr>
          <p:cNvPr id="3" name="Group 2">
            <a:extLst>
              <a:ext uri="{FF2B5EF4-FFF2-40B4-BE49-F238E27FC236}">
                <a16:creationId xmlns:a16="http://schemas.microsoft.com/office/drawing/2014/main" id="{4C6465FB-4617-B441-B189-A3D79E483159}"/>
              </a:ext>
            </a:extLst>
          </p:cNvPr>
          <p:cNvGrpSpPr/>
          <p:nvPr/>
        </p:nvGrpSpPr>
        <p:grpSpPr>
          <a:xfrm>
            <a:off x="5578857" y="3652091"/>
            <a:ext cx="1225939" cy="775855"/>
            <a:chOff x="7003661" y="3492474"/>
            <a:chExt cx="1684612" cy="855081"/>
          </a:xfrm>
        </p:grpSpPr>
        <p:pic>
          <p:nvPicPr>
            <p:cNvPr id="27" name="Picture 26">
              <a:extLst>
                <a:ext uri="{FF2B5EF4-FFF2-40B4-BE49-F238E27FC236}">
                  <a16:creationId xmlns:a16="http://schemas.microsoft.com/office/drawing/2014/main" id="{9C5762E9-AFD1-1F47-8914-52A96201CB8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003661" y="3575043"/>
              <a:ext cx="901288" cy="507832"/>
            </a:xfrm>
            <a:prstGeom prst="rect">
              <a:avLst/>
            </a:prstGeom>
          </p:spPr>
        </p:pic>
        <p:pic>
          <p:nvPicPr>
            <p:cNvPr id="28" name="Picture 27">
              <a:extLst>
                <a:ext uri="{FF2B5EF4-FFF2-40B4-BE49-F238E27FC236}">
                  <a16:creationId xmlns:a16="http://schemas.microsoft.com/office/drawing/2014/main" id="{C544126F-84F0-5D49-9579-83A35FA5E34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989196" y="3492474"/>
              <a:ext cx="699077" cy="672970"/>
            </a:xfrm>
            <a:prstGeom prst="rect">
              <a:avLst/>
            </a:prstGeom>
          </p:spPr>
        </p:pic>
        <p:pic>
          <p:nvPicPr>
            <p:cNvPr id="29" name="Picture 28">
              <a:extLst>
                <a:ext uri="{FF2B5EF4-FFF2-40B4-BE49-F238E27FC236}">
                  <a16:creationId xmlns:a16="http://schemas.microsoft.com/office/drawing/2014/main" id="{019663FE-A4C2-CF42-B56B-3179BC0C50E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454305" y="3864148"/>
              <a:ext cx="747471" cy="483407"/>
            </a:xfrm>
            <a:prstGeom prst="rect">
              <a:avLst/>
            </a:prstGeom>
          </p:spPr>
        </p:pic>
      </p:grpSp>
      <p:sp>
        <p:nvSpPr>
          <p:cNvPr id="30" name="TextBox 29">
            <a:extLst>
              <a:ext uri="{FF2B5EF4-FFF2-40B4-BE49-F238E27FC236}">
                <a16:creationId xmlns:a16="http://schemas.microsoft.com/office/drawing/2014/main" id="{AEC09EE3-F36A-FA46-B2ED-8B94DE72C510}"/>
              </a:ext>
            </a:extLst>
          </p:cNvPr>
          <p:cNvSpPr txBox="1"/>
          <p:nvPr/>
        </p:nvSpPr>
        <p:spPr>
          <a:xfrm>
            <a:off x="6407078" y="4578856"/>
            <a:ext cx="795436" cy="338554"/>
          </a:xfrm>
          <a:prstGeom prst="rect">
            <a:avLst/>
          </a:prstGeom>
          <a:noFill/>
        </p:spPr>
        <p:txBody>
          <a:bodyPr wrap="square" rtlCol="0">
            <a:spAutoFit/>
          </a:bodyPr>
          <a:lstStyle/>
          <a:p>
            <a:pPr defTabSz="685783" hangingPunct="1"/>
            <a:r>
              <a:rPr lang="en-US" sz="800" kern="1200" dirty="0" err="1">
                <a:solidFill>
                  <a:schemeClr val="bg1"/>
                </a:solidFill>
                <a:ea typeface="+mn-ea"/>
                <a:cs typeface="+mn-cs"/>
              </a:rPr>
              <a:t>oneNLP</a:t>
            </a:r>
            <a:r>
              <a:rPr lang="en-US" sz="800" kern="1200" dirty="0">
                <a:solidFill>
                  <a:schemeClr val="bg1"/>
                </a:solidFill>
                <a:ea typeface="+mn-ea"/>
                <a:cs typeface="+mn-cs"/>
              </a:rPr>
              <a:t> Stack</a:t>
            </a:r>
          </a:p>
        </p:txBody>
      </p:sp>
      <p:pic>
        <p:nvPicPr>
          <p:cNvPr id="31" name="Picture 30">
            <a:extLst>
              <a:ext uri="{FF2B5EF4-FFF2-40B4-BE49-F238E27FC236}">
                <a16:creationId xmlns:a16="http://schemas.microsoft.com/office/drawing/2014/main" id="{F3AF3CD2-717B-F94E-9ED2-426C8E3C16F9}"/>
              </a:ext>
            </a:extLst>
          </p:cNvPr>
          <p:cNvPicPr>
            <a:picLocks noChangeAspect="1"/>
          </p:cNvPicPr>
          <p:nvPr/>
        </p:nvPicPr>
        <p:blipFill>
          <a:blip r:embed="rId16" cstate="print">
            <a:extLst>
              <a:ext uri="{BEBA8EAE-BF5A-486C-A8C5-ECC9F3942E4B}">
                <a14:imgProps xmlns:a14="http://schemas.microsoft.com/office/drawing/2010/main">
                  <a14:imgLayer r:embed="rId17">
                    <a14:imgEffect>
                      <a14:artisticPaintStrokes/>
                    </a14:imgEffect>
                  </a14:imgLayer>
                </a14:imgProps>
              </a:ext>
              <a:ext uri="{28A0092B-C50C-407E-A947-70E740481C1C}">
                <a14:useLocalDpi xmlns:a14="http://schemas.microsoft.com/office/drawing/2010/main"/>
              </a:ext>
            </a:extLst>
          </a:blip>
          <a:stretch>
            <a:fillRect/>
          </a:stretch>
        </p:blipFill>
        <p:spPr>
          <a:xfrm>
            <a:off x="5934048" y="4493560"/>
            <a:ext cx="489464" cy="489464"/>
          </a:xfrm>
          <a:prstGeom prst="rect">
            <a:avLst/>
          </a:prstGeom>
        </p:spPr>
      </p:pic>
      <p:pic>
        <p:nvPicPr>
          <p:cNvPr id="32" name="Picture 36">
            <a:extLst>
              <a:ext uri="{FF2B5EF4-FFF2-40B4-BE49-F238E27FC236}">
                <a16:creationId xmlns:a16="http://schemas.microsoft.com/office/drawing/2014/main" id="{74E743D5-BBDA-F245-9D3F-373976EEED00}"/>
              </a:ext>
            </a:extLst>
          </p:cNvPr>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8100034" y="3775603"/>
            <a:ext cx="432653" cy="324557"/>
          </a:xfrm>
          <a:prstGeom prst="rect">
            <a:avLst/>
          </a:prstGeom>
          <a:noFill/>
          <a:ln w="9525">
            <a:noFill/>
            <a:miter lim="800000"/>
            <a:headEnd/>
            <a:tailEnd/>
          </a:ln>
        </p:spPr>
      </p:pic>
      <p:sp>
        <p:nvSpPr>
          <p:cNvPr id="33" name="TextBox 32">
            <a:extLst>
              <a:ext uri="{FF2B5EF4-FFF2-40B4-BE49-F238E27FC236}">
                <a16:creationId xmlns:a16="http://schemas.microsoft.com/office/drawing/2014/main" id="{2D6F6C07-6461-8843-9A50-E4180CF05CED}"/>
              </a:ext>
            </a:extLst>
          </p:cNvPr>
          <p:cNvSpPr txBox="1"/>
          <p:nvPr/>
        </p:nvSpPr>
        <p:spPr>
          <a:xfrm>
            <a:off x="7781076" y="3331080"/>
            <a:ext cx="1052068" cy="461665"/>
          </a:xfrm>
          <a:prstGeom prst="rect">
            <a:avLst/>
          </a:prstGeom>
          <a:noFill/>
        </p:spPr>
        <p:txBody>
          <a:bodyPr wrap="square" rtlCol="0">
            <a:spAutoFit/>
          </a:bodyPr>
          <a:lstStyle/>
          <a:p>
            <a:pPr algn="ctr" defTabSz="685783" hangingPunct="1"/>
            <a:r>
              <a:rPr lang="en-US" sz="1200" kern="1200" dirty="0">
                <a:solidFill>
                  <a:schemeClr val="bg1"/>
                </a:solidFill>
                <a:ea typeface="+mn-ea"/>
                <a:cs typeface="+mn-cs"/>
              </a:rPr>
              <a:t>Individual doc analysis</a:t>
            </a:r>
          </a:p>
        </p:txBody>
      </p:sp>
      <p:cxnSp>
        <p:nvCxnSpPr>
          <p:cNvPr id="34" name="Straight Arrow Connector 33">
            <a:extLst>
              <a:ext uri="{FF2B5EF4-FFF2-40B4-BE49-F238E27FC236}">
                <a16:creationId xmlns:a16="http://schemas.microsoft.com/office/drawing/2014/main" id="{C2ACE704-0415-5543-9C14-1220D934F2B7}"/>
              </a:ext>
            </a:extLst>
          </p:cNvPr>
          <p:cNvCxnSpPr>
            <a:cxnSpLocks/>
          </p:cNvCxnSpPr>
          <p:nvPr/>
        </p:nvCxnSpPr>
        <p:spPr>
          <a:xfrm flipV="1">
            <a:off x="1196203" y="3484408"/>
            <a:ext cx="782565" cy="6394"/>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D40B36F-4F99-F74D-9A02-FE99E377432C}"/>
              </a:ext>
            </a:extLst>
          </p:cNvPr>
          <p:cNvCxnSpPr>
            <a:cxnSpLocks/>
          </p:cNvCxnSpPr>
          <p:nvPr/>
        </p:nvCxnSpPr>
        <p:spPr>
          <a:xfrm flipV="1">
            <a:off x="2599062" y="3477822"/>
            <a:ext cx="782565" cy="6394"/>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1712FD1-FAE1-AB45-8CC8-9F059B7CCA3B}"/>
              </a:ext>
            </a:extLst>
          </p:cNvPr>
          <p:cNvCxnSpPr>
            <a:cxnSpLocks/>
          </p:cNvCxnSpPr>
          <p:nvPr/>
        </p:nvCxnSpPr>
        <p:spPr>
          <a:xfrm flipV="1">
            <a:off x="4703358" y="3455751"/>
            <a:ext cx="782565" cy="6394"/>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99504C3-2266-5F46-9397-4BA242019D64}"/>
              </a:ext>
            </a:extLst>
          </p:cNvPr>
          <p:cNvCxnSpPr>
            <a:cxnSpLocks/>
          </p:cNvCxnSpPr>
          <p:nvPr/>
        </p:nvCxnSpPr>
        <p:spPr>
          <a:xfrm flipV="1">
            <a:off x="7022285" y="3483499"/>
            <a:ext cx="782565" cy="639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FBDA22C2-D6F0-B345-8A81-89A6CF7A857E}"/>
              </a:ext>
            </a:extLst>
          </p:cNvPr>
          <p:cNvSpPr txBox="1"/>
          <p:nvPr/>
        </p:nvSpPr>
        <p:spPr>
          <a:xfrm>
            <a:off x="6887533" y="3482506"/>
            <a:ext cx="1052068" cy="461665"/>
          </a:xfrm>
          <a:prstGeom prst="rect">
            <a:avLst/>
          </a:prstGeom>
          <a:noFill/>
        </p:spPr>
        <p:txBody>
          <a:bodyPr wrap="square" rtlCol="0">
            <a:spAutoFit/>
          </a:bodyPr>
          <a:lstStyle/>
          <a:p>
            <a:pPr algn="ctr" defTabSz="685783" hangingPunct="1"/>
            <a:r>
              <a:rPr lang="en-US" sz="1200" b="1" kern="1200" dirty="0">
                <a:solidFill>
                  <a:schemeClr val="accent6"/>
                </a:solidFill>
                <a:ea typeface="+mn-ea"/>
                <a:cs typeface="+mn-cs"/>
              </a:rPr>
              <a:t>Real-time NLP API</a:t>
            </a:r>
          </a:p>
        </p:txBody>
      </p:sp>
    </p:spTree>
    <p:extLst>
      <p:ext uri="{BB962C8B-B14F-4D97-AF65-F5344CB8AC3E}">
        <p14:creationId xmlns:p14="http://schemas.microsoft.com/office/powerpoint/2010/main" val="327788216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
        <p:nvSpPr>
          <p:cNvPr id="1610" name="Title"/>
          <p:cNvSpPr txBox="1"/>
          <p:nvPr/>
        </p:nvSpPr>
        <p:spPr>
          <a:xfrm>
            <a:off x="210310" y="228600"/>
            <a:ext cx="5016889"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Continuous Learning on CP4D</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5860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Semantic Match </a:t>
            </a:r>
            <a:r>
              <a:rPr lang="en-US" sz="1400" b="1" dirty="0">
                <a:solidFill>
                  <a:schemeClr val="accent2"/>
                </a:solidFill>
              </a:rPr>
              <a:t>boosts relevancy out-of-the-box </a:t>
            </a:r>
            <a:r>
              <a:rPr lang="en-US" sz="1400" dirty="0">
                <a:solidFill>
                  <a:schemeClr val="accent2"/>
                </a:solidFill>
              </a:rPr>
              <a:t>with no training </a:t>
            </a:r>
          </a:p>
        </p:txBody>
      </p:sp>
      <p:sp>
        <p:nvSpPr>
          <p:cNvPr id="10" name="Rectangle">
            <a:extLst>
              <a:ext uri="{FF2B5EF4-FFF2-40B4-BE49-F238E27FC236}">
                <a16:creationId xmlns:a16="http://schemas.microsoft.com/office/drawing/2014/main" id="{8C7BB010-A35C-C144-8E9D-EEEB97ED5401}"/>
              </a:ext>
            </a:extLst>
          </p:cNvPr>
          <p:cNvSpPr/>
          <p:nvPr/>
        </p:nvSpPr>
        <p:spPr>
          <a:xfrm>
            <a:off x="210311" y="1692174"/>
            <a:ext cx="4156123" cy="586031"/>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Discovery results </a:t>
            </a:r>
            <a:r>
              <a:rPr lang="en-US" sz="1400" b="1" dirty="0">
                <a:solidFill>
                  <a:schemeClr val="accent2"/>
                </a:solidFill>
              </a:rPr>
              <a:t>improve automatically </a:t>
            </a:r>
            <a:r>
              <a:rPr lang="en-US" sz="1400" dirty="0">
                <a:solidFill>
                  <a:schemeClr val="accent2"/>
                </a:solidFill>
              </a:rPr>
              <a:t>without manual training using continuous learning</a:t>
            </a:r>
          </a:p>
        </p:txBody>
      </p:sp>
      <p:sp>
        <p:nvSpPr>
          <p:cNvPr id="11" name="Rectangle">
            <a:extLst>
              <a:ext uri="{FF2B5EF4-FFF2-40B4-BE49-F238E27FC236}">
                <a16:creationId xmlns:a16="http://schemas.microsoft.com/office/drawing/2014/main" id="{0A28E4F2-AC1F-4D49-9A10-72E98DCB0CE5}"/>
              </a:ext>
            </a:extLst>
          </p:cNvPr>
          <p:cNvSpPr/>
          <p:nvPr/>
        </p:nvSpPr>
        <p:spPr>
          <a:xfrm>
            <a:off x="207971" y="2398951"/>
            <a:ext cx="4156123" cy="788557"/>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Click, vote or other feedback data from users acts as signals for Discovery to know what answers are right and wrong</a:t>
            </a:r>
          </a:p>
        </p:txBody>
      </p:sp>
      <p:pic>
        <p:nvPicPr>
          <p:cNvPr id="12" name="Picture 11">
            <a:extLst>
              <a:ext uri="{FF2B5EF4-FFF2-40B4-BE49-F238E27FC236}">
                <a16:creationId xmlns:a16="http://schemas.microsoft.com/office/drawing/2014/main" id="{8612F8BA-E3EF-4943-9DD2-788FA66A2233}"/>
              </a:ext>
            </a:extLst>
          </p:cNvPr>
          <p:cNvPicPr>
            <a:picLocks noChangeAspect="1"/>
          </p:cNvPicPr>
          <p:nvPr/>
        </p:nvPicPr>
        <p:blipFill>
          <a:blip r:embed="rId2">
            <a:duotone>
              <a:prstClr val="black"/>
              <a:srgbClr val="D9C3A5">
                <a:tint val="50000"/>
                <a:satMod val="180000"/>
              </a:srgbClr>
            </a:duotone>
          </a:blip>
          <a:stretch>
            <a:fillRect/>
          </a:stretch>
        </p:blipFill>
        <p:spPr>
          <a:xfrm>
            <a:off x="5105334" y="938449"/>
            <a:ext cx="3751943" cy="1071984"/>
          </a:xfrm>
          <a:prstGeom prst="rect">
            <a:avLst/>
          </a:prstGeom>
        </p:spPr>
      </p:pic>
      <p:pic>
        <p:nvPicPr>
          <p:cNvPr id="13" name="Picture 12">
            <a:extLst>
              <a:ext uri="{FF2B5EF4-FFF2-40B4-BE49-F238E27FC236}">
                <a16:creationId xmlns:a16="http://schemas.microsoft.com/office/drawing/2014/main" id="{909039B9-C27E-FE42-A69E-C6208D3D17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27199" y="2398951"/>
            <a:ext cx="3448801" cy="1655010"/>
          </a:xfrm>
          <a:prstGeom prst="rect">
            <a:avLst/>
          </a:prstGeom>
        </p:spPr>
      </p:pic>
      <p:sp>
        <p:nvSpPr>
          <p:cNvPr id="14" name="Rectangle">
            <a:extLst>
              <a:ext uri="{FF2B5EF4-FFF2-40B4-BE49-F238E27FC236}">
                <a16:creationId xmlns:a16="http://schemas.microsoft.com/office/drawing/2014/main" id="{328DF634-94DB-5D4B-91F9-11D417EC5E5B}"/>
              </a:ext>
            </a:extLst>
          </p:cNvPr>
          <p:cNvSpPr/>
          <p:nvPr/>
        </p:nvSpPr>
        <p:spPr>
          <a:xfrm>
            <a:off x="207970" y="3308254"/>
            <a:ext cx="4156123" cy="788557"/>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Model automatically runs when enough data has been gathered, </a:t>
            </a:r>
            <a:r>
              <a:rPr lang="en-US" sz="1400" b="1" dirty="0">
                <a:solidFill>
                  <a:schemeClr val="accent2"/>
                </a:solidFill>
              </a:rPr>
              <a:t>reducing maintenance and </a:t>
            </a:r>
          </a:p>
          <a:p>
            <a:pPr>
              <a:defRPr sz="1100"/>
            </a:pPr>
            <a:r>
              <a:rPr lang="en-US" sz="1400" b="1" dirty="0">
                <a:solidFill>
                  <a:schemeClr val="accent2"/>
                </a:solidFill>
              </a:rPr>
              <a:t>tuning of system</a:t>
            </a:r>
          </a:p>
        </p:txBody>
      </p:sp>
      <p:sp>
        <p:nvSpPr>
          <p:cNvPr id="15" name="Rectangle">
            <a:extLst>
              <a:ext uri="{FF2B5EF4-FFF2-40B4-BE49-F238E27FC236}">
                <a16:creationId xmlns:a16="http://schemas.microsoft.com/office/drawing/2014/main" id="{2BAF5A8E-500A-DA46-921F-03010647884B}"/>
              </a:ext>
            </a:extLst>
          </p:cNvPr>
          <p:cNvSpPr/>
          <p:nvPr/>
        </p:nvSpPr>
        <p:spPr>
          <a:xfrm>
            <a:off x="207970" y="4217557"/>
            <a:ext cx="4156123" cy="520043"/>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Planned Improvements</a:t>
            </a:r>
          </a:p>
          <a:p>
            <a:pPr marL="285750" indent="-285750">
              <a:buFont typeface="Arial" panose="020B0604020202020204" pitchFamily="34" charset="0"/>
              <a:buChar char="•"/>
              <a:defRPr sz="1100"/>
            </a:pPr>
            <a:r>
              <a:rPr lang="en-US" sz="1400" dirty="0">
                <a:solidFill>
                  <a:schemeClr val="accent2"/>
                </a:solidFill>
              </a:rPr>
              <a:t>Reduced training times </a:t>
            </a:r>
          </a:p>
        </p:txBody>
      </p:sp>
    </p:spTree>
    <p:extLst>
      <p:ext uri="{BB962C8B-B14F-4D97-AF65-F5344CB8AC3E}">
        <p14:creationId xmlns:p14="http://schemas.microsoft.com/office/powerpoint/2010/main" val="300292585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
        <p:nvSpPr>
          <p:cNvPr id="1610" name="Title"/>
          <p:cNvSpPr txBox="1"/>
          <p:nvPr/>
        </p:nvSpPr>
        <p:spPr>
          <a:xfrm>
            <a:off x="210310" y="228600"/>
            <a:ext cx="5016889"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Contact Center Analytics</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3041592"/>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Leverage multiple AI capabilities to analyze data generated in contact centers and find valuable patterns, trends, insights</a:t>
            </a:r>
          </a:p>
          <a:p>
            <a:pP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Customizable speech to text for transcription</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Customizable language modeling with WKS and enrichments </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Explorations and deeper analysis using Content Miner</a:t>
            </a:r>
          </a:p>
          <a:p>
            <a:pPr marL="285750" indent="-285750">
              <a:buFont typeface="Arial" panose="020B0604020202020204" pitchFamily="34" charset="0"/>
              <a:buChar char="•"/>
              <a:defRPr sz="1100"/>
            </a:pPr>
            <a:endParaRPr lang="en-US" sz="1400" dirty="0">
              <a:solidFill>
                <a:schemeClr val="accent2"/>
              </a:solidFill>
            </a:endParaRPr>
          </a:p>
          <a:p>
            <a:pPr marL="285750" indent="-285750">
              <a:buFont typeface="Arial" panose="020B0604020202020204" pitchFamily="34" charset="0"/>
              <a:buChar char="•"/>
              <a:defRPr sz="1100"/>
            </a:pPr>
            <a:r>
              <a:rPr lang="en-US" sz="1400" dirty="0">
                <a:solidFill>
                  <a:schemeClr val="accent2"/>
                </a:solidFill>
              </a:rPr>
              <a:t>Combine with Assistant to take action</a:t>
            </a:r>
          </a:p>
        </p:txBody>
      </p:sp>
      <p:pic>
        <p:nvPicPr>
          <p:cNvPr id="16" name="Graphic 15">
            <a:extLst>
              <a:ext uri="{FF2B5EF4-FFF2-40B4-BE49-F238E27FC236}">
                <a16:creationId xmlns:a16="http://schemas.microsoft.com/office/drawing/2014/main" id="{20504328-899F-4D46-8E79-F54C2E896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8856" y="973538"/>
            <a:ext cx="330758" cy="330758"/>
          </a:xfrm>
          <a:prstGeom prst="rect">
            <a:avLst/>
          </a:prstGeom>
        </p:spPr>
      </p:pic>
      <p:grpSp>
        <p:nvGrpSpPr>
          <p:cNvPr id="2" name="Group 1">
            <a:extLst>
              <a:ext uri="{FF2B5EF4-FFF2-40B4-BE49-F238E27FC236}">
                <a16:creationId xmlns:a16="http://schemas.microsoft.com/office/drawing/2014/main" id="{68C11908-AF6A-DE4C-8F9A-06E7519D83A9}"/>
              </a:ext>
            </a:extLst>
          </p:cNvPr>
          <p:cNvGrpSpPr/>
          <p:nvPr/>
        </p:nvGrpSpPr>
        <p:grpSpPr>
          <a:xfrm>
            <a:off x="6667477" y="1820513"/>
            <a:ext cx="733516" cy="349387"/>
            <a:chOff x="6010169" y="1479413"/>
            <a:chExt cx="733516" cy="349387"/>
          </a:xfrm>
        </p:grpSpPr>
        <p:pic>
          <p:nvPicPr>
            <p:cNvPr id="18" name="Graphic 17">
              <a:extLst>
                <a:ext uri="{FF2B5EF4-FFF2-40B4-BE49-F238E27FC236}">
                  <a16:creationId xmlns:a16="http://schemas.microsoft.com/office/drawing/2014/main" id="{71FA6C63-E6FF-C142-ADB7-FF47E7FAC7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0169" y="1498042"/>
              <a:ext cx="330758" cy="330758"/>
            </a:xfrm>
            <a:prstGeom prst="rect">
              <a:avLst/>
            </a:prstGeom>
          </p:spPr>
        </p:pic>
        <p:pic>
          <p:nvPicPr>
            <p:cNvPr id="19" name="Graphic 18">
              <a:extLst>
                <a:ext uri="{FF2B5EF4-FFF2-40B4-BE49-F238E27FC236}">
                  <a16:creationId xmlns:a16="http://schemas.microsoft.com/office/drawing/2014/main" id="{2F90004A-4094-344F-83EC-467B3363BE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2927" y="1479413"/>
              <a:ext cx="330758" cy="330758"/>
            </a:xfrm>
            <a:prstGeom prst="rect">
              <a:avLst/>
            </a:prstGeom>
          </p:spPr>
        </p:pic>
      </p:grpSp>
      <p:pic>
        <p:nvPicPr>
          <p:cNvPr id="20" name="Picture 19">
            <a:extLst>
              <a:ext uri="{FF2B5EF4-FFF2-40B4-BE49-F238E27FC236}">
                <a16:creationId xmlns:a16="http://schemas.microsoft.com/office/drawing/2014/main" id="{921762FB-BB36-864A-A290-5FD3E3BFE6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249712" y="2667488"/>
            <a:ext cx="1569045" cy="851943"/>
          </a:xfrm>
          <a:prstGeom prst="rect">
            <a:avLst/>
          </a:prstGeom>
        </p:spPr>
      </p:pic>
      <p:pic>
        <p:nvPicPr>
          <p:cNvPr id="21" name="Picture 2">
            <a:extLst>
              <a:ext uri="{FF2B5EF4-FFF2-40B4-BE49-F238E27FC236}">
                <a16:creationId xmlns:a16="http://schemas.microsoft.com/office/drawing/2014/main" id="{4B81A95A-8E53-7641-BBE2-C39FAC6AB65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519646" y="4017019"/>
            <a:ext cx="1101178" cy="715244"/>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55DCF392-620F-FD4B-8994-4D16509090C3}"/>
              </a:ext>
            </a:extLst>
          </p:cNvPr>
          <p:cNvSpPr/>
          <p:nvPr/>
        </p:nvSpPr>
        <p:spPr>
          <a:xfrm rot="5400000">
            <a:off x="6847266" y="1485627"/>
            <a:ext cx="330760" cy="115178"/>
          </a:xfrm>
          <a:prstGeom prst="rightArrow">
            <a:avLst/>
          </a:prstGeom>
          <a:solidFill>
            <a:schemeClr val="bg1"/>
          </a:solidFill>
        </p:spPr>
        <p:txBody>
          <a:bodyPr wrap="square" lIns="0" tIns="0" rIns="0" bIns="0" rtlCol="0" anchor="ctr">
            <a:noAutofit/>
          </a:bodyPr>
          <a:lstStyle/>
          <a:p>
            <a:pPr algn="ctr" defTabSz="514350" hangingPunct="1">
              <a:defRPr/>
            </a:pPr>
            <a:endParaRPr lang="en-US" sz="900" kern="1200" dirty="0" err="1">
              <a:solidFill>
                <a:srgbClr val="FFFFFF"/>
              </a:solidFill>
              <a:latin typeface="Arial"/>
              <a:ea typeface="+mn-ea"/>
              <a:cs typeface="Arial"/>
            </a:endParaRPr>
          </a:p>
        </p:txBody>
      </p:sp>
      <p:sp>
        <p:nvSpPr>
          <p:cNvPr id="24" name="Right Arrow 23">
            <a:extLst>
              <a:ext uri="{FF2B5EF4-FFF2-40B4-BE49-F238E27FC236}">
                <a16:creationId xmlns:a16="http://schemas.microsoft.com/office/drawing/2014/main" id="{664FE2E6-3036-E845-8EA4-E4B34C452B1D}"/>
              </a:ext>
            </a:extLst>
          </p:cNvPr>
          <p:cNvSpPr/>
          <p:nvPr/>
        </p:nvSpPr>
        <p:spPr>
          <a:xfrm rot="5400000">
            <a:off x="6847266" y="2361105"/>
            <a:ext cx="330760" cy="115178"/>
          </a:xfrm>
          <a:prstGeom prst="rightArrow">
            <a:avLst/>
          </a:prstGeom>
          <a:solidFill>
            <a:schemeClr val="bg1"/>
          </a:solidFill>
        </p:spPr>
        <p:txBody>
          <a:bodyPr wrap="square" lIns="0" tIns="0" rIns="0" bIns="0" rtlCol="0" anchor="ctr">
            <a:noAutofit/>
          </a:bodyPr>
          <a:lstStyle/>
          <a:p>
            <a:pPr algn="ctr" defTabSz="514350" hangingPunct="1">
              <a:defRPr/>
            </a:pPr>
            <a:endParaRPr lang="en-US" sz="900" kern="1200" dirty="0" err="1">
              <a:solidFill>
                <a:srgbClr val="FFFFFF"/>
              </a:solidFill>
              <a:latin typeface="Arial"/>
              <a:ea typeface="+mn-ea"/>
              <a:cs typeface="Arial"/>
            </a:endParaRPr>
          </a:p>
        </p:txBody>
      </p:sp>
      <p:sp>
        <p:nvSpPr>
          <p:cNvPr id="25" name="Right Arrow 24">
            <a:extLst>
              <a:ext uri="{FF2B5EF4-FFF2-40B4-BE49-F238E27FC236}">
                <a16:creationId xmlns:a16="http://schemas.microsoft.com/office/drawing/2014/main" id="{CAF52A7F-212F-5B40-B99E-91CE8867DF54}"/>
              </a:ext>
            </a:extLst>
          </p:cNvPr>
          <p:cNvSpPr/>
          <p:nvPr/>
        </p:nvSpPr>
        <p:spPr>
          <a:xfrm rot="5400000">
            <a:off x="6847266" y="3710636"/>
            <a:ext cx="330760" cy="115178"/>
          </a:xfrm>
          <a:prstGeom prst="rightArrow">
            <a:avLst/>
          </a:prstGeom>
          <a:solidFill>
            <a:schemeClr val="bg1"/>
          </a:solidFill>
        </p:spPr>
        <p:txBody>
          <a:bodyPr wrap="square" lIns="0" tIns="0" rIns="0" bIns="0" rtlCol="0" anchor="ctr">
            <a:noAutofit/>
          </a:bodyPr>
          <a:lstStyle/>
          <a:p>
            <a:pPr algn="ctr" defTabSz="514350" hangingPunct="1">
              <a:defRPr/>
            </a:pPr>
            <a:endParaRPr lang="en-US" sz="900" kern="1200" dirty="0" err="1">
              <a:solidFill>
                <a:srgbClr val="FFFFFF"/>
              </a:solidFill>
              <a:latin typeface="Arial"/>
              <a:ea typeface="+mn-ea"/>
              <a:cs typeface="Arial"/>
            </a:endParaRPr>
          </a:p>
        </p:txBody>
      </p:sp>
    </p:spTree>
    <p:extLst>
      <p:ext uri="{BB962C8B-B14F-4D97-AF65-F5344CB8AC3E}">
        <p14:creationId xmlns:p14="http://schemas.microsoft.com/office/powerpoint/2010/main" val="258359077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90" name="Content Miner…"/>
          <p:cNvSpPr txBox="1">
            <a:spLocks noGrp="1"/>
          </p:cNvSpPr>
          <p:nvPr>
            <p:ph type="title"/>
          </p:nvPr>
        </p:nvSpPr>
        <p:spPr>
          <a:xfrm>
            <a:off x="228600" y="228600"/>
            <a:ext cx="4114800" cy="959359"/>
          </a:xfrm>
          <a:prstGeom prst="rect">
            <a:avLst/>
          </a:prstGeom>
        </p:spPr>
        <p:txBody>
          <a:bodyPr/>
          <a:lstStyle/>
          <a:p>
            <a:pPr>
              <a:defRPr>
                <a:solidFill>
                  <a:srgbClr val="FFFFFF"/>
                </a:solidFill>
              </a:defRPr>
            </a:pPr>
            <a:r>
              <a:rPr lang="en-US" dirty="0"/>
              <a:t>What About WEX?</a:t>
            </a:r>
            <a:endParaRPr dirty="0"/>
          </a:p>
        </p:txBody>
      </p:sp>
      <p:sp>
        <p:nvSpPr>
          <p:cNvPr id="16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Tree>
    <p:extLst>
      <p:ext uri="{BB962C8B-B14F-4D97-AF65-F5344CB8AC3E}">
        <p14:creationId xmlns:p14="http://schemas.microsoft.com/office/powerpoint/2010/main" val="217429370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
        <p:nvSpPr>
          <p:cNvPr id="1610" name="Title"/>
          <p:cNvSpPr txBox="1"/>
          <p:nvPr/>
        </p:nvSpPr>
        <p:spPr>
          <a:xfrm>
            <a:off x="210310" y="228600"/>
            <a:ext cx="8806075"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fontScale="92500"/>
          </a:bodyPr>
          <a:lstStyle>
            <a:lvl1pPr defTabSz="914400">
              <a:lnSpc>
                <a:spcPct val="90000"/>
              </a:lnSpc>
              <a:defRPr sz="2000"/>
            </a:lvl1pPr>
          </a:lstStyle>
          <a:p>
            <a:r>
              <a:rPr lang="en-US" dirty="0"/>
              <a:t>What do Watson Explorer clients need to know about Watson Discovery 2.1.1?</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7" name="Rectangle">
            <a:extLst>
              <a:ext uri="{FF2B5EF4-FFF2-40B4-BE49-F238E27FC236}">
                <a16:creationId xmlns:a16="http://schemas.microsoft.com/office/drawing/2014/main" id="{BA310600-1FC6-EF4B-BDF5-CEFD42D852DA}"/>
              </a:ext>
            </a:extLst>
          </p:cNvPr>
          <p:cNvSpPr/>
          <p:nvPr/>
        </p:nvSpPr>
        <p:spPr>
          <a:xfrm>
            <a:off x="210311" y="1012369"/>
            <a:ext cx="4156123" cy="586031"/>
          </a:xfrm>
          <a:prstGeom prst="rect">
            <a:avLst/>
          </a:prstGeom>
          <a:solidFill>
            <a:srgbClr val="DDDDDD"/>
          </a:solidFill>
          <a:ln w="12700">
            <a:miter lim="400000"/>
          </a:ln>
        </p:spPr>
        <p:txBody>
          <a:bodyPr lIns="91440" tIns="45720" rIns="0" bIns="0" anchor="t"/>
          <a:lstStyle/>
          <a:p>
            <a:pPr>
              <a:defRPr sz="1100"/>
            </a:pPr>
            <a:r>
              <a:rPr lang="en-US" sz="1400" b="1" dirty="0">
                <a:solidFill>
                  <a:schemeClr val="accent2"/>
                </a:solidFill>
              </a:rPr>
              <a:t>Builds on Watson Explorer</a:t>
            </a:r>
            <a:r>
              <a:rPr lang="en-US" sz="1400" dirty="0">
                <a:solidFill>
                  <a:schemeClr val="accent2"/>
                </a:solidFill>
              </a:rPr>
              <a:t>: based on the </a:t>
            </a:r>
            <a:r>
              <a:rPr lang="en-US" sz="1400" dirty="0" err="1">
                <a:solidFill>
                  <a:schemeClr val="accent2"/>
                </a:solidFill>
              </a:rPr>
              <a:t>oneWEX</a:t>
            </a:r>
            <a:r>
              <a:rPr lang="en-US" sz="1400" dirty="0">
                <a:solidFill>
                  <a:schemeClr val="accent2"/>
                </a:solidFill>
              </a:rPr>
              <a:t> architecture at its core</a:t>
            </a:r>
          </a:p>
        </p:txBody>
      </p:sp>
      <p:sp>
        <p:nvSpPr>
          <p:cNvPr id="10" name="Rectangle">
            <a:extLst>
              <a:ext uri="{FF2B5EF4-FFF2-40B4-BE49-F238E27FC236}">
                <a16:creationId xmlns:a16="http://schemas.microsoft.com/office/drawing/2014/main" id="{8C7BB010-A35C-C144-8E9D-EEEB97ED5401}"/>
              </a:ext>
            </a:extLst>
          </p:cNvPr>
          <p:cNvSpPr/>
          <p:nvPr/>
        </p:nvSpPr>
        <p:spPr>
          <a:xfrm>
            <a:off x="210311" y="1671307"/>
            <a:ext cx="4156123" cy="586031"/>
          </a:xfrm>
          <a:prstGeom prst="rect">
            <a:avLst/>
          </a:prstGeom>
          <a:solidFill>
            <a:srgbClr val="DDDDDD"/>
          </a:solidFill>
          <a:ln w="12700">
            <a:miter lim="400000"/>
          </a:ln>
        </p:spPr>
        <p:txBody>
          <a:bodyPr lIns="91440" tIns="45720" rIns="0" bIns="0" anchor="t"/>
          <a:lstStyle/>
          <a:p>
            <a:pPr>
              <a:defRPr sz="1100"/>
            </a:pPr>
            <a:r>
              <a:rPr lang="en-US" sz="1400" b="1" dirty="0">
                <a:solidFill>
                  <a:schemeClr val="accent2"/>
                </a:solidFill>
              </a:rPr>
              <a:t>Content Mining is now available</a:t>
            </a:r>
            <a:r>
              <a:rPr lang="en-US" sz="1400" dirty="0">
                <a:solidFill>
                  <a:schemeClr val="accent2"/>
                </a:solidFill>
              </a:rPr>
              <a:t>: with its own project type and enhanced usability</a:t>
            </a:r>
          </a:p>
        </p:txBody>
      </p:sp>
      <p:sp>
        <p:nvSpPr>
          <p:cNvPr id="12" name="Rectangle">
            <a:extLst>
              <a:ext uri="{FF2B5EF4-FFF2-40B4-BE49-F238E27FC236}">
                <a16:creationId xmlns:a16="http://schemas.microsoft.com/office/drawing/2014/main" id="{9F7EAB31-4FA5-474E-ACB1-BD93441A65CC}"/>
              </a:ext>
            </a:extLst>
          </p:cNvPr>
          <p:cNvSpPr/>
          <p:nvPr/>
        </p:nvSpPr>
        <p:spPr>
          <a:xfrm>
            <a:off x="210311" y="2330245"/>
            <a:ext cx="4156123" cy="336217"/>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Over 90% of </a:t>
            </a:r>
            <a:r>
              <a:rPr lang="en-US" sz="1400" dirty="0" err="1">
                <a:solidFill>
                  <a:schemeClr val="accent2"/>
                </a:solidFill>
              </a:rPr>
              <a:t>oneWEX</a:t>
            </a:r>
            <a:r>
              <a:rPr lang="en-US" sz="1400" dirty="0">
                <a:solidFill>
                  <a:schemeClr val="accent2"/>
                </a:solidFill>
              </a:rPr>
              <a:t> features are now available</a:t>
            </a:r>
          </a:p>
        </p:txBody>
      </p:sp>
      <p:sp>
        <p:nvSpPr>
          <p:cNvPr id="13" name="Rectangle">
            <a:extLst>
              <a:ext uri="{FF2B5EF4-FFF2-40B4-BE49-F238E27FC236}">
                <a16:creationId xmlns:a16="http://schemas.microsoft.com/office/drawing/2014/main" id="{B88510F3-FC62-8D45-8233-685FED0E86B2}"/>
              </a:ext>
            </a:extLst>
          </p:cNvPr>
          <p:cNvSpPr/>
          <p:nvPr/>
        </p:nvSpPr>
        <p:spPr>
          <a:xfrm>
            <a:off x="210311" y="2739369"/>
            <a:ext cx="4156123" cy="775873"/>
          </a:xfrm>
          <a:prstGeom prst="rect">
            <a:avLst/>
          </a:prstGeom>
          <a:solidFill>
            <a:srgbClr val="DDDDDD"/>
          </a:solidFill>
          <a:ln w="12700">
            <a:miter lim="400000"/>
          </a:ln>
        </p:spPr>
        <p:txBody>
          <a:bodyPr lIns="91440" tIns="45720" rIns="0" bIns="0" anchor="t"/>
          <a:lstStyle/>
          <a:p>
            <a:pPr>
              <a:defRPr sz="1100"/>
            </a:pPr>
            <a:r>
              <a:rPr lang="en-US" sz="1400" b="1" dirty="0">
                <a:solidFill>
                  <a:schemeClr val="accent2"/>
                </a:solidFill>
              </a:rPr>
              <a:t>Offers rich set of major new features to Watson Explorer users: </a:t>
            </a:r>
            <a:r>
              <a:rPr lang="en-US" sz="1400" dirty="0">
                <a:solidFill>
                  <a:schemeClr val="accent2"/>
                </a:solidFill>
              </a:rPr>
              <a:t>SDU, Table Understanding, Content Intelligence</a:t>
            </a:r>
          </a:p>
        </p:txBody>
      </p:sp>
      <p:sp>
        <p:nvSpPr>
          <p:cNvPr id="14" name="Rectangle">
            <a:extLst>
              <a:ext uri="{FF2B5EF4-FFF2-40B4-BE49-F238E27FC236}">
                <a16:creationId xmlns:a16="http://schemas.microsoft.com/office/drawing/2014/main" id="{8B8DE45E-B485-D84E-9084-B25E63414AED}"/>
              </a:ext>
            </a:extLst>
          </p:cNvPr>
          <p:cNvSpPr/>
          <p:nvPr/>
        </p:nvSpPr>
        <p:spPr>
          <a:xfrm>
            <a:off x="210311" y="3588149"/>
            <a:ext cx="4156123" cy="531073"/>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Watson Explorer will be supported for multiple years to come</a:t>
            </a:r>
          </a:p>
        </p:txBody>
      </p:sp>
      <p:sp>
        <p:nvSpPr>
          <p:cNvPr id="15" name="Rectangle">
            <a:extLst>
              <a:ext uri="{FF2B5EF4-FFF2-40B4-BE49-F238E27FC236}">
                <a16:creationId xmlns:a16="http://schemas.microsoft.com/office/drawing/2014/main" id="{3D12F530-D45A-384A-8674-8199B19E5303}"/>
              </a:ext>
            </a:extLst>
          </p:cNvPr>
          <p:cNvSpPr/>
          <p:nvPr/>
        </p:nvSpPr>
        <p:spPr>
          <a:xfrm>
            <a:off x="210311" y="4192127"/>
            <a:ext cx="4156123" cy="955873"/>
          </a:xfrm>
          <a:prstGeom prst="rect">
            <a:avLst/>
          </a:prstGeom>
          <a:solidFill>
            <a:srgbClr val="DDDDDD"/>
          </a:solidFill>
          <a:ln w="12700">
            <a:miter lim="400000"/>
          </a:ln>
        </p:spPr>
        <p:txBody>
          <a:bodyPr lIns="91440" tIns="45720" rIns="0" bIns="0" anchor="t"/>
          <a:lstStyle/>
          <a:p>
            <a:pPr>
              <a:defRPr sz="1100"/>
            </a:pPr>
            <a:r>
              <a:rPr lang="en-US" sz="1400" b="1" dirty="0">
                <a:solidFill>
                  <a:schemeClr val="accent2"/>
                </a:solidFill>
              </a:rPr>
              <a:t>Watson Discovery 2.1.1 is included in Watson Explorer Deep Analytics Edition 12.0.3.x</a:t>
            </a:r>
            <a:r>
              <a:rPr lang="en-US" sz="1400" dirty="0">
                <a:solidFill>
                  <a:schemeClr val="accent2"/>
                </a:solidFill>
              </a:rPr>
              <a:t>: use is limited to 10 million documents and client must or purchase CP4D</a:t>
            </a:r>
          </a:p>
        </p:txBody>
      </p:sp>
      <p:sp>
        <p:nvSpPr>
          <p:cNvPr id="16" name="Rectangle">
            <a:extLst>
              <a:ext uri="{FF2B5EF4-FFF2-40B4-BE49-F238E27FC236}">
                <a16:creationId xmlns:a16="http://schemas.microsoft.com/office/drawing/2014/main" id="{AFEEACC9-F7BD-964E-87D0-11740BDEA12A}"/>
              </a:ext>
            </a:extLst>
          </p:cNvPr>
          <p:cNvSpPr/>
          <p:nvPr/>
        </p:nvSpPr>
        <p:spPr>
          <a:xfrm>
            <a:off x="4658115" y="4192127"/>
            <a:ext cx="4156123" cy="531073"/>
          </a:xfrm>
          <a:prstGeom prst="rect">
            <a:avLst/>
          </a:prstGeom>
          <a:solidFill>
            <a:srgbClr val="DDDDDD"/>
          </a:solidFill>
          <a:ln w="12700">
            <a:miter lim="400000"/>
          </a:ln>
        </p:spPr>
        <p:txBody>
          <a:bodyPr lIns="91440" tIns="45720" rIns="0" bIns="0" anchor="t"/>
          <a:lstStyle/>
          <a:p>
            <a:pPr>
              <a:defRPr sz="1100"/>
            </a:pPr>
            <a:r>
              <a:rPr lang="en-US" sz="1400" dirty="0">
                <a:solidFill>
                  <a:schemeClr val="accent2"/>
                </a:solidFill>
              </a:rPr>
              <a:t>Watson Explorer is now restricted for sale to existing clients</a:t>
            </a:r>
          </a:p>
        </p:txBody>
      </p:sp>
      <p:sp>
        <p:nvSpPr>
          <p:cNvPr id="18" name="Rectangle 17">
            <a:extLst>
              <a:ext uri="{FF2B5EF4-FFF2-40B4-BE49-F238E27FC236}">
                <a16:creationId xmlns:a16="http://schemas.microsoft.com/office/drawing/2014/main" id="{A24538F1-9384-8447-99FD-F4DDB90CF5BF}"/>
              </a:ext>
            </a:extLst>
          </p:cNvPr>
          <p:cNvSpPr/>
          <p:nvPr/>
        </p:nvSpPr>
        <p:spPr>
          <a:xfrm>
            <a:off x="5005756" y="1012369"/>
            <a:ext cx="3721720" cy="2866660"/>
          </a:xfrm>
          <a:prstGeom prst="rect">
            <a:avLst/>
          </a:prstGeom>
          <a:noFill/>
          <a:effectLst/>
        </p:spPr>
        <p:txBody>
          <a:bodyPr wrap="square" lIns="0" tIns="0" rIns="0" bIns="0" rtlCol="0" anchor="t">
            <a:noAutofit/>
          </a:bodyPr>
          <a:lstStyle/>
          <a:p>
            <a:pPr algn="ctr" hangingPunct="1">
              <a:defRPr/>
            </a:pPr>
            <a:endParaRPr lang="en-US" sz="900" kern="1200" dirty="0">
              <a:solidFill>
                <a:srgbClr val="FFFFFF"/>
              </a:solidFill>
              <a:latin typeface="Arial"/>
              <a:ea typeface="+mn-ea"/>
              <a:cs typeface="Arial"/>
            </a:endParaRPr>
          </a:p>
          <a:p>
            <a:pPr algn="ctr" hangingPunct="1">
              <a:defRPr/>
            </a:pPr>
            <a:endParaRPr lang="en-US" sz="900" kern="1200" dirty="0">
              <a:solidFill>
                <a:srgbClr val="FFFFFF"/>
              </a:solidFill>
              <a:latin typeface="Arial"/>
              <a:ea typeface="+mn-ea"/>
              <a:cs typeface="Arial"/>
            </a:endParaRPr>
          </a:p>
          <a:p>
            <a:pPr algn="ctr" hangingPunct="1">
              <a:defRPr/>
            </a:pPr>
            <a:r>
              <a:rPr lang="en-US" sz="1200" kern="1200" dirty="0">
                <a:solidFill>
                  <a:schemeClr val="bg1"/>
                </a:solidFill>
                <a:latin typeface="IBM Plex Sans" panose="020B0503050000000000" pitchFamily="34" charset="77"/>
                <a:ea typeface="+mn-ea"/>
                <a:cs typeface="Arial"/>
              </a:rPr>
              <a:t>Visit ZACS for access to Sales Plays for WEX customers</a:t>
            </a:r>
          </a:p>
          <a:p>
            <a:pPr algn="ctr" hangingPunct="1">
              <a:defRPr/>
            </a:pPr>
            <a:endParaRPr lang="en-US" sz="900" kern="1200" dirty="0">
              <a:solidFill>
                <a:schemeClr val="bg1"/>
              </a:solidFill>
              <a:latin typeface="IBM Plex Sans" panose="020B0503050000000000" pitchFamily="34" charset="77"/>
              <a:ea typeface="+mn-ea"/>
              <a:cs typeface="Arial"/>
            </a:endParaRPr>
          </a:p>
          <a:p>
            <a:pPr algn="ctr" hangingPunct="1">
              <a:defRPr/>
            </a:pPr>
            <a:r>
              <a:rPr lang="en-US" sz="1500" b="1" kern="1200" dirty="0">
                <a:solidFill>
                  <a:schemeClr val="bg1"/>
                </a:solidFill>
                <a:latin typeface="IBM Plex Sans" panose="020B0503050000000000" pitchFamily="34" charset="77"/>
                <a:ea typeface="+mn-ea"/>
                <a:cs typeface="Arial"/>
                <a:hlinkClick r:id="rId2">
                  <a:extLst>
                    <a:ext uri="{A12FA001-AC4F-418D-AE19-62706E023703}">
                      <ahyp:hlinkClr xmlns:ahyp="http://schemas.microsoft.com/office/drawing/2018/hyperlinkcolor" val="tx"/>
                    </a:ext>
                  </a:extLst>
                </a:hlinkClick>
              </a:rPr>
              <a:t>ZACS Link</a:t>
            </a:r>
            <a:endParaRPr lang="en-US" sz="1500" b="1" kern="1200" dirty="0">
              <a:solidFill>
                <a:schemeClr val="bg1"/>
              </a:solidFill>
              <a:latin typeface="IBM Plex Sans" panose="020B0503050000000000" pitchFamily="34" charset="77"/>
              <a:ea typeface="+mn-ea"/>
              <a:cs typeface="Arial"/>
            </a:endParaRPr>
          </a:p>
        </p:txBody>
      </p:sp>
      <p:pic>
        <p:nvPicPr>
          <p:cNvPr id="19" name="Picture 18">
            <a:extLst>
              <a:ext uri="{FF2B5EF4-FFF2-40B4-BE49-F238E27FC236}">
                <a16:creationId xmlns:a16="http://schemas.microsoft.com/office/drawing/2014/main" id="{5D54BA7E-A8C8-F640-9584-6EB8F12EF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34041" y="2085646"/>
            <a:ext cx="3265148" cy="1469057"/>
          </a:xfrm>
          <a:prstGeom prst="rect">
            <a:avLst/>
          </a:prstGeom>
        </p:spPr>
      </p:pic>
    </p:spTree>
    <p:extLst>
      <p:ext uri="{BB962C8B-B14F-4D97-AF65-F5344CB8AC3E}">
        <p14:creationId xmlns:p14="http://schemas.microsoft.com/office/powerpoint/2010/main" val="161642149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 name="Footer Placeholde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443" name="Slide Number Placehold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
        <p:nvSpPr>
          <p:cNvPr id="5" name="Title">
            <a:extLst>
              <a:ext uri="{FF2B5EF4-FFF2-40B4-BE49-F238E27FC236}">
                <a16:creationId xmlns:a16="http://schemas.microsoft.com/office/drawing/2014/main" id="{68D5B027-4D5E-AB41-8627-4BF035390734}"/>
              </a:ext>
            </a:extLst>
          </p:cNvPr>
          <p:cNvSpPr txBox="1"/>
          <p:nvPr/>
        </p:nvSpPr>
        <p:spPr>
          <a:xfrm>
            <a:off x="228666" y="231322"/>
            <a:ext cx="4114735" cy="31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Check Out Session</a:t>
            </a:r>
            <a:endParaRPr dirty="0"/>
          </a:p>
        </p:txBody>
      </p:sp>
      <p:sp>
        <p:nvSpPr>
          <p:cNvPr id="2" name="Rectangle 1">
            <a:extLst>
              <a:ext uri="{FF2B5EF4-FFF2-40B4-BE49-F238E27FC236}">
                <a16:creationId xmlns:a16="http://schemas.microsoft.com/office/drawing/2014/main" id="{3AA8666B-8B69-BA4E-A642-232B4070F1E5}"/>
              </a:ext>
            </a:extLst>
          </p:cNvPr>
          <p:cNvSpPr/>
          <p:nvPr/>
        </p:nvSpPr>
        <p:spPr>
          <a:xfrm>
            <a:off x="228666" y="802318"/>
            <a:ext cx="4457634" cy="1292662"/>
          </a:xfrm>
          <a:prstGeom prst="rect">
            <a:avLst/>
          </a:prstGeom>
        </p:spPr>
        <p:txBody>
          <a:bodyPr wrap="square">
            <a:spAutoFit/>
          </a:bodyPr>
          <a:lstStyle/>
          <a:p>
            <a:r>
              <a:rPr lang="en-US" dirty="0"/>
              <a:t>Tomorrow:</a:t>
            </a:r>
          </a:p>
          <a:p>
            <a:endParaRPr lang="en-US" dirty="0"/>
          </a:p>
          <a:p>
            <a:r>
              <a:rPr lang="en-US" dirty="0"/>
              <a:t>Jeff Sumner</a:t>
            </a:r>
          </a:p>
          <a:p>
            <a:r>
              <a:rPr lang="en-US" dirty="0"/>
              <a:t>Tomorrow</a:t>
            </a:r>
          </a:p>
          <a:p>
            <a:endParaRPr lang="en-US" dirty="0"/>
          </a:p>
          <a:p>
            <a:endParaRPr lang="en-US" dirty="0"/>
          </a:p>
        </p:txBody>
      </p:sp>
    </p:spTree>
    <p:extLst>
      <p:ext uri="{BB962C8B-B14F-4D97-AF65-F5344CB8AC3E}">
        <p14:creationId xmlns:p14="http://schemas.microsoft.com/office/powerpoint/2010/main" val="14836525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144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450" name="Title"/>
          <p:cNvSpPr txBox="1"/>
          <p:nvPr/>
        </p:nvSpPr>
        <p:spPr>
          <a:xfrm>
            <a:off x="228665" y="231323"/>
            <a:ext cx="8686667" cy="323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Technical Sales: Watson Discovery 2.1 for Expert Assist</a:t>
            </a:r>
            <a:endParaRPr dirty="0"/>
          </a:p>
        </p:txBody>
      </p:sp>
      <p:sp>
        <p:nvSpPr>
          <p:cNvPr id="20" name="Footer Placeholder">
            <a:extLst>
              <a:ext uri="{FF2B5EF4-FFF2-40B4-BE49-F238E27FC236}">
                <a16:creationId xmlns:a16="http://schemas.microsoft.com/office/drawing/2014/main" id="{45F6F04C-E544-1345-ABC7-1FB2B2044259}"/>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grpSp>
        <p:nvGrpSpPr>
          <p:cNvPr id="3" name="Group 2">
            <a:extLst>
              <a:ext uri="{FF2B5EF4-FFF2-40B4-BE49-F238E27FC236}">
                <a16:creationId xmlns:a16="http://schemas.microsoft.com/office/drawing/2014/main" id="{67D34AD3-6847-B94F-984B-2A5983F58928}"/>
              </a:ext>
            </a:extLst>
          </p:cNvPr>
          <p:cNvGrpSpPr/>
          <p:nvPr/>
        </p:nvGrpSpPr>
        <p:grpSpPr>
          <a:xfrm>
            <a:off x="217240" y="1257506"/>
            <a:ext cx="3575827" cy="629280"/>
            <a:chOff x="217240" y="736677"/>
            <a:chExt cx="3575827" cy="629280"/>
          </a:xfrm>
        </p:grpSpPr>
        <p:sp>
          <p:nvSpPr>
            <p:cNvPr id="21" name="Rectangle">
              <a:extLst>
                <a:ext uri="{FF2B5EF4-FFF2-40B4-BE49-F238E27FC236}">
                  <a16:creationId xmlns:a16="http://schemas.microsoft.com/office/drawing/2014/main" id="{94BD1D4D-DCDD-4B4E-AED0-514FA45DF107}"/>
                </a:ext>
              </a:extLst>
            </p:cNvPr>
            <p:cNvSpPr/>
            <p:nvPr/>
          </p:nvSpPr>
          <p:spPr>
            <a:xfrm>
              <a:off x="228665" y="979077"/>
              <a:ext cx="3564402" cy="386880"/>
            </a:xfrm>
            <a:prstGeom prst="rect">
              <a:avLst/>
            </a:prstGeom>
            <a:solidFill>
              <a:srgbClr val="DDDDDD"/>
            </a:solidFill>
            <a:ln w="12700">
              <a:miter lim="400000"/>
            </a:ln>
          </p:spPr>
          <p:txBody>
            <a:bodyPr lIns="91440" tIns="0" rIns="0" bIns="0" anchor="ctr"/>
            <a:lstStyle/>
            <a:p>
              <a:r>
                <a:rPr lang="en-US" sz="1000" dirty="0"/>
                <a:t>Cloud Pak for Data – Analyze and Infuse – AI</a:t>
              </a:r>
              <a:endParaRPr sz="1000" dirty="0"/>
            </a:p>
          </p:txBody>
        </p:sp>
        <p:sp>
          <p:nvSpPr>
            <p:cNvPr id="22" name="Functionality, Behavior, and  Interactions all match">
              <a:extLst>
                <a:ext uri="{FF2B5EF4-FFF2-40B4-BE49-F238E27FC236}">
                  <a16:creationId xmlns:a16="http://schemas.microsoft.com/office/drawing/2014/main" id="{1D7AC929-38FD-8746-BDBF-98A6E1673916}"/>
                </a:ext>
              </a:extLst>
            </p:cNvPr>
            <p:cNvSpPr txBox="1"/>
            <p:nvPr/>
          </p:nvSpPr>
          <p:spPr>
            <a:xfrm>
              <a:off x="217240" y="736677"/>
              <a:ext cx="93871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100"/>
              </a:pPr>
              <a:r>
                <a:rPr lang="en-US" b="1" dirty="0">
                  <a:solidFill>
                    <a:schemeClr val="accent2"/>
                  </a:solidFill>
                </a:rPr>
                <a:t>Squad Name</a:t>
              </a:r>
              <a:endParaRPr b="1" dirty="0">
                <a:solidFill>
                  <a:schemeClr val="accent2"/>
                </a:solidFill>
              </a:endParaRPr>
            </a:p>
          </p:txBody>
        </p:sp>
      </p:grpSp>
      <p:grpSp>
        <p:nvGrpSpPr>
          <p:cNvPr id="4" name="Group 3">
            <a:extLst>
              <a:ext uri="{FF2B5EF4-FFF2-40B4-BE49-F238E27FC236}">
                <a16:creationId xmlns:a16="http://schemas.microsoft.com/office/drawing/2014/main" id="{45EF3023-F4E6-B74E-BFF7-485FA9755E17}"/>
              </a:ext>
            </a:extLst>
          </p:cNvPr>
          <p:cNvGrpSpPr/>
          <p:nvPr/>
        </p:nvGrpSpPr>
        <p:grpSpPr>
          <a:xfrm>
            <a:off x="228665" y="2020711"/>
            <a:ext cx="3575827" cy="776236"/>
            <a:chOff x="233018" y="1628296"/>
            <a:chExt cx="3575827" cy="776236"/>
          </a:xfrm>
        </p:grpSpPr>
        <p:sp>
          <p:nvSpPr>
            <p:cNvPr id="23" name="Rectangle">
              <a:extLst>
                <a:ext uri="{FF2B5EF4-FFF2-40B4-BE49-F238E27FC236}">
                  <a16:creationId xmlns:a16="http://schemas.microsoft.com/office/drawing/2014/main" id="{B726406D-40CF-A647-8A1C-11973C01F4CD}"/>
                </a:ext>
              </a:extLst>
            </p:cNvPr>
            <p:cNvSpPr/>
            <p:nvPr/>
          </p:nvSpPr>
          <p:spPr>
            <a:xfrm>
              <a:off x="244443" y="1870695"/>
              <a:ext cx="3564402" cy="533837"/>
            </a:xfrm>
            <a:prstGeom prst="rect">
              <a:avLst/>
            </a:prstGeom>
            <a:solidFill>
              <a:srgbClr val="DDDDDD"/>
            </a:solidFill>
            <a:ln w="12700">
              <a:miter lim="400000"/>
            </a:ln>
          </p:spPr>
          <p:txBody>
            <a:bodyPr lIns="91440" tIns="0" rIns="0" bIns="0" anchor="ctr"/>
            <a:lstStyle/>
            <a:p>
              <a:pPr defTabSz="685783">
                <a:defRPr/>
              </a:pPr>
              <a:r>
                <a:rPr lang="en-US" sz="1000" dirty="0">
                  <a:cs typeface="Calibri"/>
                </a:rPr>
                <a:t>Learn how to design, implement, configure, and deliver the Expert Assist and Content Mining pattern, including best practices.</a:t>
              </a:r>
              <a:endParaRPr lang="de-DE" sz="1000" dirty="0">
                <a:cs typeface="Calibri"/>
              </a:endParaRPr>
            </a:p>
          </p:txBody>
        </p:sp>
        <p:sp>
          <p:nvSpPr>
            <p:cNvPr id="24" name="Functionality, Behavior, and  Interactions all match">
              <a:extLst>
                <a:ext uri="{FF2B5EF4-FFF2-40B4-BE49-F238E27FC236}">
                  <a16:creationId xmlns:a16="http://schemas.microsoft.com/office/drawing/2014/main" id="{847AC389-4FCE-B145-8A2A-03CA3D59B960}"/>
                </a:ext>
              </a:extLst>
            </p:cNvPr>
            <p:cNvSpPr txBox="1"/>
            <p:nvPr/>
          </p:nvSpPr>
          <p:spPr>
            <a:xfrm>
              <a:off x="233018" y="1628296"/>
              <a:ext cx="1209624"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100"/>
              </a:pPr>
              <a:r>
                <a:rPr lang="en-US" b="1" dirty="0">
                  <a:solidFill>
                    <a:schemeClr val="accent2"/>
                  </a:solidFill>
                </a:rPr>
                <a:t>Session Abstract</a:t>
              </a:r>
              <a:endParaRPr b="1" dirty="0">
                <a:solidFill>
                  <a:schemeClr val="accent2"/>
                </a:solidFill>
              </a:endParaRPr>
            </a:p>
          </p:txBody>
        </p:sp>
      </p:grpSp>
      <p:grpSp>
        <p:nvGrpSpPr>
          <p:cNvPr id="5" name="Group 4">
            <a:extLst>
              <a:ext uri="{FF2B5EF4-FFF2-40B4-BE49-F238E27FC236}">
                <a16:creationId xmlns:a16="http://schemas.microsoft.com/office/drawing/2014/main" id="{096E2009-488C-6649-A665-87878EBF7E08}"/>
              </a:ext>
            </a:extLst>
          </p:cNvPr>
          <p:cNvGrpSpPr/>
          <p:nvPr/>
        </p:nvGrpSpPr>
        <p:grpSpPr>
          <a:xfrm>
            <a:off x="217240" y="2913542"/>
            <a:ext cx="3575827" cy="776236"/>
            <a:chOff x="233018" y="2666871"/>
            <a:chExt cx="3575827" cy="776236"/>
          </a:xfrm>
        </p:grpSpPr>
        <p:sp>
          <p:nvSpPr>
            <p:cNvPr id="25" name="Rectangle">
              <a:extLst>
                <a:ext uri="{FF2B5EF4-FFF2-40B4-BE49-F238E27FC236}">
                  <a16:creationId xmlns:a16="http://schemas.microsoft.com/office/drawing/2014/main" id="{5F69116E-61D0-1542-A675-9BFA4CF40D75}"/>
                </a:ext>
              </a:extLst>
            </p:cNvPr>
            <p:cNvSpPr/>
            <p:nvPr/>
          </p:nvSpPr>
          <p:spPr>
            <a:xfrm>
              <a:off x="244443" y="2909270"/>
              <a:ext cx="3564402" cy="533837"/>
            </a:xfrm>
            <a:prstGeom prst="rect">
              <a:avLst/>
            </a:prstGeom>
            <a:solidFill>
              <a:srgbClr val="DDDDDD"/>
            </a:solidFill>
            <a:ln w="12700">
              <a:miter lim="400000"/>
            </a:ln>
          </p:spPr>
          <p:txBody>
            <a:bodyPr lIns="91440" tIns="0" rIns="0" bIns="0" anchor="ctr"/>
            <a:lstStyle/>
            <a:p>
              <a:pPr defTabSz="685783">
                <a:defRPr/>
              </a:pPr>
              <a:r>
                <a:rPr lang="en-US" sz="1000" dirty="0">
                  <a:cs typeface="Calibri"/>
                </a:rPr>
                <a:t>The Watson Key Patterns are what IBM wants sellers &amp; partners to focus on in 2020. Tech sales must support both.</a:t>
              </a:r>
            </a:p>
          </p:txBody>
        </p:sp>
        <p:sp>
          <p:nvSpPr>
            <p:cNvPr id="26" name="Functionality, Behavior, and  Interactions all match">
              <a:extLst>
                <a:ext uri="{FF2B5EF4-FFF2-40B4-BE49-F238E27FC236}">
                  <a16:creationId xmlns:a16="http://schemas.microsoft.com/office/drawing/2014/main" id="{19AC2E00-16CE-2340-9E6E-8B7CECD8D2BF}"/>
                </a:ext>
              </a:extLst>
            </p:cNvPr>
            <p:cNvSpPr txBox="1"/>
            <p:nvPr/>
          </p:nvSpPr>
          <p:spPr>
            <a:xfrm>
              <a:off x="233018" y="2666871"/>
              <a:ext cx="1235273"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100"/>
              </a:pPr>
              <a:r>
                <a:rPr lang="en-US" b="1" dirty="0">
                  <a:solidFill>
                    <a:schemeClr val="accent2"/>
                  </a:solidFill>
                </a:rPr>
                <a:t>Why in Fast Start</a:t>
              </a:r>
              <a:endParaRPr b="1" dirty="0">
                <a:solidFill>
                  <a:schemeClr val="accent2"/>
                </a:solidFill>
              </a:endParaRPr>
            </a:p>
          </p:txBody>
        </p:sp>
      </p:grpSp>
      <p:grpSp>
        <p:nvGrpSpPr>
          <p:cNvPr id="30" name="Group 29">
            <a:extLst>
              <a:ext uri="{FF2B5EF4-FFF2-40B4-BE49-F238E27FC236}">
                <a16:creationId xmlns:a16="http://schemas.microsoft.com/office/drawing/2014/main" id="{2F120F8B-2A0A-3B4C-BD99-35F141324264}"/>
              </a:ext>
            </a:extLst>
          </p:cNvPr>
          <p:cNvGrpSpPr/>
          <p:nvPr/>
        </p:nvGrpSpPr>
        <p:grpSpPr>
          <a:xfrm>
            <a:off x="5099684" y="1250427"/>
            <a:ext cx="3575827" cy="629280"/>
            <a:chOff x="217240" y="736677"/>
            <a:chExt cx="3575827" cy="629280"/>
          </a:xfrm>
        </p:grpSpPr>
        <p:sp>
          <p:nvSpPr>
            <p:cNvPr id="31" name="Rectangle">
              <a:extLst>
                <a:ext uri="{FF2B5EF4-FFF2-40B4-BE49-F238E27FC236}">
                  <a16:creationId xmlns:a16="http://schemas.microsoft.com/office/drawing/2014/main" id="{70885A1D-29E9-154B-81DC-5BBA1D714813}"/>
                </a:ext>
              </a:extLst>
            </p:cNvPr>
            <p:cNvSpPr/>
            <p:nvPr/>
          </p:nvSpPr>
          <p:spPr>
            <a:xfrm>
              <a:off x="228665" y="979077"/>
              <a:ext cx="3564402" cy="386880"/>
            </a:xfrm>
            <a:prstGeom prst="rect">
              <a:avLst/>
            </a:prstGeom>
            <a:solidFill>
              <a:srgbClr val="DDDDDD"/>
            </a:solidFill>
            <a:ln w="12700">
              <a:miter lim="400000"/>
            </a:ln>
          </p:spPr>
          <p:txBody>
            <a:bodyPr lIns="91440" tIns="0" rIns="0" bIns="0" anchor="ctr"/>
            <a:lstStyle/>
            <a:p>
              <a:pPr defTabSz="685783">
                <a:defRPr/>
              </a:pPr>
              <a:r>
                <a:rPr lang="en-US" sz="1000" dirty="0">
                  <a:cs typeface="Calibri"/>
                </a:rPr>
                <a:t>Customer: </a:t>
              </a:r>
              <a:r>
                <a:rPr lang="en-US" sz="1000" dirty="0">
                  <a:cs typeface="Calibri"/>
                  <a:hlinkClick r:id="rId2"/>
                </a:rPr>
                <a:t>https://w3.ibm.com/w3publisher/expert-assist</a:t>
              </a:r>
              <a:r>
                <a:rPr lang="en-US" sz="1000" dirty="0">
                  <a:cs typeface="Calibri"/>
                </a:rPr>
                <a:t> </a:t>
              </a:r>
            </a:p>
          </p:txBody>
        </p:sp>
        <p:sp>
          <p:nvSpPr>
            <p:cNvPr id="32" name="Functionality, Behavior, and  Interactions all match">
              <a:extLst>
                <a:ext uri="{FF2B5EF4-FFF2-40B4-BE49-F238E27FC236}">
                  <a16:creationId xmlns:a16="http://schemas.microsoft.com/office/drawing/2014/main" id="{D58AA452-CDE4-294E-A141-E62A48F837E8}"/>
                </a:ext>
              </a:extLst>
            </p:cNvPr>
            <p:cNvSpPr txBox="1"/>
            <p:nvPr/>
          </p:nvSpPr>
          <p:spPr>
            <a:xfrm>
              <a:off x="217240" y="736677"/>
              <a:ext cx="152541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100"/>
              </a:pPr>
              <a:r>
                <a:rPr lang="en-US" b="1" dirty="0">
                  <a:solidFill>
                    <a:schemeClr val="accent2"/>
                  </a:solidFill>
                </a:rPr>
                <a:t>Detailed Content Link</a:t>
              </a:r>
              <a:endParaRPr b="1" dirty="0">
                <a:solidFill>
                  <a:schemeClr val="accent2"/>
                </a:solidFill>
              </a:endParaRPr>
            </a:p>
          </p:txBody>
        </p:sp>
      </p:grpSp>
      <p:grpSp>
        <p:nvGrpSpPr>
          <p:cNvPr id="33" name="Group 32">
            <a:extLst>
              <a:ext uri="{FF2B5EF4-FFF2-40B4-BE49-F238E27FC236}">
                <a16:creationId xmlns:a16="http://schemas.microsoft.com/office/drawing/2014/main" id="{5568B4E4-3E49-694E-AA06-B715C02A2370}"/>
              </a:ext>
            </a:extLst>
          </p:cNvPr>
          <p:cNvGrpSpPr/>
          <p:nvPr/>
        </p:nvGrpSpPr>
        <p:grpSpPr>
          <a:xfrm>
            <a:off x="5111109" y="1970220"/>
            <a:ext cx="3575827" cy="1185721"/>
            <a:chOff x="233018" y="1628296"/>
            <a:chExt cx="3575827" cy="1185721"/>
          </a:xfrm>
        </p:grpSpPr>
        <p:sp>
          <p:nvSpPr>
            <p:cNvPr id="34" name="Rectangle">
              <a:extLst>
                <a:ext uri="{FF2B5EF4-FFF2-40B4-BE49-F238E27FC236}">
                  <a16:creationId xmlns:a16="http://schemas.microsoft.com/office/drawing/2014/main" id="{23D4A36C-F589-3B43-922C-42EECB75EE56}"/>
                </a:ext>
              </a:extLst>
            </p:cNvPr>
            <p:cNvSpPr/>
            <p:nvPr/>
          </p:nvSpPr>
          <p:spPr>
            <a:xfrm>
              <a:off x="244443" y="1870695"/>
              <a:ext cx="3564402" cy="943322"/>
            </a:xfrm>
            <a:prstGeom prst="rect">
              <a:avLst/>
            </a:prstGeom>
            <a:solidFill>
              <a:srgbClr val="DDDDDD"/>
            </a:solidFill>
            <a:ln w="12700">
              <a:miter lim="400000"/>
            </a:ln>
          </p:spPr>
          <p:txBody>
            <a:bodyPr lIns="91440" tIns="0" rIns="0" bIns="0" anchor="ctr"/>
            <a:lstStyle/>
            <a:p>
              <a:pPr marL="171446" indent="-171446" defTabSz="685783">
                <a:buFont typeface="Arial" panose="020B0604020202020204" pitchFamily="34" charset="0"/>
                <a:buChar char="•"/>
                <a:defRPr/>
              </a:pPr>
              <a:r>
                <a:rPr lang="en-US" sz="1000" dirty="0">
                  <a:cs typeface="Calibri"/>
                </a:rPr>
                <a:t>Position Watson Discovery to help SMEs reduce the time spent searching for insights from complex business documents</a:t>
              </a:r>
            </a:p>
            <a:p>
              <a:pPr marL="171446" indent="-171446" defTabSz="685783">
                <a:buFont typeface="Arial" panose="020B0604020202020204" pitchFamily="34" charset="0"/>
                <a:buChar char="•"/>
                <a:defRPr/>
              </a:pPr>
              <a:r>
                <a:rPr lang="en-US" sz="1000" dirty="0">
                  <a:cs typeface="Calibri"/>
                </a:rPr>
                <a:t>Build Expert Assist and Content Mining solutions with AI-powered search capabilities using Watson Discovery. </a:t>
              </a:r>
              <a:endParaRPr lang="de-DE" sz="1000" dirty="0">
                <a:cs typeface="Calibri"/>
              </a:endParaRPr>
            </a:p>
          </p:txBody>
        </p:sp>
        <p:sp>
          <p:nvSpPr>
            <p:cNvPr id="35" name="Functionality, Behavior, and  Interactions all match">
              <a:extLst>
                <a:ext uri="{FF2B5EF4-FFF2-40B4-BE49-F238E27FC236}">
                  <a16:creationId xmlns:a16="http://schemas.microsoft.com/office/drawing/2014/main" id="{7D85E41A-19CD-524D-A1B2-5F4ACB5CA7C2}"/>
                </a:ext>
              </a:extLst>
            </p:cNvPr>
            <p:cNvSpPr txBox="1"/>
            <p:nvPr/>
          </p:nvSpPr>
          <p:spPr>
            <a:xfrm>
              <a:off x="233018" y="1628296"/>
              <a:ext cx="941923"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100"/>
              </a:pPr>
              <a:r>
                <a:rPr lang="en-US" b="1" dirty="0">
                  <a:solidFill>
                    <a:schemeClr val="accent2"/>
                  </a:solidFill>
                </a:rPr>
                <a:t>Session Goal</a:t>
              </a:r>
              <a:endParaRPr b="1" dirty="0">
                <a:solidFill>
                  <a:schemeClr val="accent2"/>
                </a:solidFill>
              </a:endParaRPr>
            </a:p>
          </p:txBody>
        </p:sp>
      </p:grpSp>
      <p:grpSp>
        <p:nvGrpSpPr>
          <p:cNvPr id="36" name="Group 35">
            <a:extLst>
              <a:ext uri="{FF2B5EF4-FFF2-40B4-BE49-F238E27FC236}">
                <a16:creationId xmlns:a16="http://schemas.microsoft.com/office/drawing/2014/main" id="{D0F61FA6-6A9C-754C-91E8-B0B5E9072BB4}"/>
              </a:ext>
            </a:extLst>
          </p:cNvPr>
          <p:cNvGrpSpPr/>
          <p:nvPr/>
        </p:nvGrpSpPr>
        <p:grpSpPr>
          <a:xfrm>
            <a:off x="5099684" y="3289865"/>
            <a:ext cx="3575827" cy="776236"/>
            <a:chOff x="233018" y="2666871"/>
            <a:chExt cx="3575827" cy="776236"/>
          </a:xfrm>
        </p:grpSpPr>
        <p:sp>
          <p:nvSpPr>
            <p:cNvPr id="37" name="Rectangle">
              <a:extLst>
                <a:ext uri="{FF2B5EF4-FFF2-40B4-BE49-F238E27FC236}">
                  <a16:creationId xmlns:a16="http://schemas.microsoft.com/office/drawing/2014/main" id="{5F38BE42-3810-2245-9F6A-56D944590AED}"/>
                </a:ext>
              </a:extLst>
            </p:cNvPr>
            <p:cNvSpPr/>
            <p:nvPr/>
          </p:nvSpPr>
          <p:spPr>
            <a:xfrm>
              <a:off x="244443" y="2909270"/>
              <a:ext cx="3564402" cy="533837"/>
            </a:xfrm>
            <a:prstGeom prst="rect">
              <a:avLst/>
            </a:prstGeom>
            <a:solidFill>
              <a:srgbClr val="DDDDDD"/>
            </a:solidFill>
            <a:ln w="12700">
              <a:miter lim="400000"/>
            </a:ln>
          </p:spPr>
          <p:txBody>
            <a:bodyPr lIns="91440" tIns="0" rIns="0" bIns="0" anchor="ctr"/>
            <a:lstStyle/>
            <a:p>
              <a:pPr defTabSz="685783">
                <a:defRPr/>
              </a:pPr>
              <a:r>
                <a:rPr lang="en-US" sz="1000" dirty="0">
                  <a:cs typeface="Calibri"/>
                  <a:hlinkClick r:id="rId3"/>
                </a:rPr>
                <a:t>https://www.ibm.com/demos/collection/Watson-Discovery/</a:t>
              </a:r>
              <a:endParaRPr lang="en-US" sz="1000" dirty="0">
                <a:cs typeface="Calibri"/>
              </a:endParaRPr>
            </a:p>
            <a:p>
              <a:pPr defTabSz="685783">
                <a:defRPr/>
              </a:pPr>
              <a:r>
                <a:rPr lang="en-US" sz="1000" dirty="0">
                  <a:cs typeface="Calibri"/>
                </a:rPr>
                <a:t>Watson Discovery for Expert Assist demo</a:t>
              </a:r>
            </a:p>
          </p:txBody>
        </p:sp>
        <p:sp>
          <p:nvSpPr>
            <p:cNvPr id="38" name="Functionality, Behavior, and  Interactions all match">
              <a:extLst>
                <a:ext uri="{FF2B5EF4-FFF2-40B4-BE49-F238E27FC236}">
                  <a16:creationId xmlns:a16="http://schemas.microsoft.com/office/drawing/2014/main" id="{EF683C0B-60E2-8547-BEAE-21DB98644610}"/>
                </a:ext>
              </a:extLst>
            </p:cNvPr>
            <p:cNvSpPr txBox="1"/>
            <p:nvPr/>
          </p:nvSpPr>
          <p:spPr>
            <a:xfrm>
              <a:off x="233018" y="2666871"/>
              <a:ext cx="2070437"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100"/>
              </a:pPr>
              <a:r>
                <a:rPr lang="en-US" b="1" dirty="0">
                  <a:solidFill>
                    <a:schemeClr val="accent2"/>
                  </a:solidFill>
                </a:rPr>
                <a:t>DTE / Solution Tutorial Assets</a:t>
              </a:r>
              <a:endParaRPr b="1" dirty="0">
                <a:solidFill>
                  <a:schemeClr val="accent2"/>
                </a:solidFill>
              </a:endParaRPr>
            </a:p>
          </p:txBody>
        </p:sp>
      </p:grpSp>
      <p:grpSp>
        <p:nvGrpSpPr>
          <p:cNvPr id="40" name="Group 39">
            <a:extLst>
              <a:ext uri="{FF2B5EF4-FFF2-40B4-BE49-F238E27FC236}">
                <a16:creationId xmlns:a16="http://schemas.microsoft.com/office/drawing/2014/main" id="{35D56556-D9E1-AA47-AF53-D69C45E0FA0C}"/>
              </a:ext>
            </a:extLst>
          </p:cNvPr>
          <p:cNvGrpSpPr/>
          <p:nvPr/>
        </p:nvGrpSpPr>
        <p:grpSpPr>
          <a:xfrm>
            <a:off x="5099684" y="4213976"/>
            <a:ext cx="3575827" cy="776236"/>
            <a:chOff x="233018" y="2666871"/>
            <a:chExt cx="3575827" cy="776236"/>
          </a:xfrm>
        </p:grpSpPr>
        <p:sp>
          <p:nvSpPr>
            <p:cNvPr id="41" name="Rectangle">
              <a:extLst>
                <a:ext uri="{FF2B5EF4-FFF2-40B4-BE49-F238E27FC236}">
                  <a16:creationId xmlns:a16="http://schemas.microsoft.com/office/drawing/2014/main" id="{7516C9F0-808A-6249-9D97-F281236C1483}"/>
                </a:ext>
              </a:extLst>
            </p:cNvPr>
            <p:cNvSpPr/>
            <p:nvPr/>
          </p:nvSpPr>
          <p:spPr>
            <a:xfrm>
              <a:off x="244443" y="2909270"/>
              <a:ext cx="3564402" cy="533837"/>
            </a:xfrm>
            <a:prstGeom prst="rect">
              <a:avLst/>
            </a:prstGeom>
            <a:solidFill>
              <a:srgbClr val="DDDDDD"/>
            </a:solidFill>
            <a:ln w="12700">
              <a:miter lim="400000"/>
            </a:ln>
          </p:spPr>
          <p:txBody>
            <a:bodyPr lIns="91440" tIns="0" rIns="0" bIns="0" anchor="ctr"/>
            <a:lstStyle/>
            <a:p>
              <a:pPr defTabSz="685766">
                <a:defRPr/>
              </a:pPr>
              <a:r>
                <a:rPr lang="en-US" sz="1000" dirty="0">
                  <a:cs typeface="Calibri"/>
                </a:rPr>
                <a:t>Discovery Foundations. Expert Assist &amp; Discovery Methodology courses are being created.</a:t>
              </a:r>
            </a:p>
          </p:txBody>
        </p:sp>
        <p:sp>
          <p:nvSpPr>
            <p:cNvPr id="42" name="Functionality, Behavior, and  Interactions all match">
              <a:extLst>
                <a:ext uri="{FF2B5EF4-FFF2-40B4-BE49-F238E27FC236}">
                  <a16:creationId xmlns:a16="http://schemas.microsoft.com/office/drawing/2014/main" id="{55DC7802-0EA1-2A40-ACB1-B222CEA4A8B7}"/>
                </a:ext>
              </a:extLst>
            </p:cNvPr>
            <p:cNvSpPr txBox="1"/>
            <p:nvPr/>
          </p:nvSpPr>
          <p:spPr>
            <a:xfrm>
              <a:off x="233018" y="2666871"/>
              <a:ext cx="1991890"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100"/>
              </a:pPr>
              <a:r>
                <a:rPr lang="en-US" b="1" dirty="0">
                  <a:solidFill>
                    <a:schemeClr val="accent2"/>
                  </a:solidFill>
                </a:rPr>
                <a:t>SMARTER Skill(s) to improve</a:t>
              </a:r>
              <a:endParaRPr b="1" dirty="0">
                <a:solidFill>
                  <a:schemeClr val="accent2"/>
                </a:solidFill>
              </a:endParaRPr>
            </a:p>
          </p:txBody>
        </p:sp>
      </p:grpSp>
      <p:grpSp>
        <p:nvGrpSpPr>
          <p:cNvPr id="44" name="Group 43">
            <a:extLst>
              <a:ext uri="{FF2B5EF4-FFF2-40B4-BE49-F238E27FC236}">
                <a16:creationId xmlns:a16="http://schemas.microsoft.com/office/drawing/2014/main" id="{5A05A0A0-31BF-9D4E-8752-1E33A9DA3A5A}"/>
              </a:ext>
            </a:extLst>
          </p:cNvPr>
          <p:cNvGrpSpPr/>
          <p:nvPr/>
        </p:nvGrpSpPr>
        <p:grpSpPr>
          <a:xfrm>
            <a:off x="217240" y="3823703"/>
            <a:ext cx="2469958" cy="626447"/>
            <a:chOff x="233018" y="2666871"/>
            <a:chExt cx="2469958" cy="626447"/>
          </a:xfrm>
        </p:grpSpPr>
        <p:sp>
          <p:nvSpPr>
            <p:cNvPr id="45" name="Rectangle">
              <a:extLst>
                <a:ext uri="{FF2B5EF4-FFF2-40B4-BE49-F238E27FC236}">
                  <a16:creationId xmlns:a16="http://schemas.microsoft.com/office/drawing/2014/main" id="{B82D93B4-979F-0C44-997F-C8CD13E53F7F}"/>
                </a:ext>
              </a:extLst>
            </p:cNvPr>
            <p:cNvSpPr/>
            <p:nvPr/>
          </p:nvSpPr>
          <p:spPr>
            <a:xfrm>
              <a:off x="244442" y="2909270"/>
              <a:ext cx="2458534" cy="384048"/>
            </a:xfrm>
            <a:prstGeom prst="rect">
              <a:avLst/>
            </a:prstGeom>
            <a:solidFill>
              <a:srgbClr val="DDDDDD"/>
            </a:solidFill>
            <a:ln w="12700">
              <a:miter lim="400000"/>
            </a:ln>
          </p:spPr>
          <p:txBody>
            <a:bodyPr lIns="91440" tIns="0" rIns="0" bIns="0" anchor="ctr"/>
            <a:lstStyle/>
            <a:p>
              <a:pPr defTabSz="685783">
                <a:defRPr/>
              </a:pPr>
              <a:r>
                <a:rPr lang="en-US" sz="1000" dirty="0">
                  <a:cs typeface="Calibri"/>
                </a:rPr>
                <a:t>John </a:t>
              </a:r>
              <a:r>
                <a:rPr lang="en-US" sz="1000" dirty="0" err="1">
                  <a:cs typeface="Calibri"/>
                </a:rPr>
                <a:t>Pecorari</a:t>
              </a:r>
              <a:r>
                <a:rPr lang="en-US" sz="1000" dirty="0">
                  <a:cs typeface="Calibri"/>
                </a:rPr>
                <a:t> and Angel Montesdeoca</a:t>
              </a:r>
            </a:p>
          </p:txBody>
        </p:sp>
        <p:sp>
          <p:nvSpPr>
            <p:cNvPr id="46" name="Functionality, Behavior, and  Interactions all match">
              <a:extLst>
                <a:ext uri="{FF2B5EF4-FFF2-40B4-BE49-F238E27FC236}">
                  <a16:creationId xmlns:a16="http://schemas.microsoft.com/office/drawing/2014/main" id="{0959B686-ACFB-FE47-9548-3A96D268FEDE}"/>
                </a:ext>
              </a:extLst>
            </p:cNvPr>
            <p:cNvSpPr txBox="1"/>
            <p:nvPr/>
          </p:nvSpPr>
          <p:spPr>
            <a:xfrm>
              <a:off x="233018" y="2666871"/>
              <a:ext cx="1151916"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100"/>
              </a:pPr>
              <a:r>
                <a:rPr lang="en-US" b="1" dirty="0">
                  <a:solidFill>
                    <a:schemeClr val="accent2"/>
                  </a:solidFill>
                </a:rPr>
                <a:t>Content Creator</a:t>
              </a:r>
              <a:endParaRPr b="1" dirty="0">
                <a:solidFill>
                  <a:schemeClr val="accent2"/>
                </a:solidFill>
              </a:endParaRPr>
            </a:p>
          </p:txBody>
        </p:sp>
      </p:grpSp>
      <p:grpSp>
        <p:nvGrpSpPr>
          <p:cNvPr id="50" name="Group 49">
            <a:extLst>
              <a:ext uri="{FF2B5EF4-FFF2-40B4-BE49-F238E27FC236}">
                <a16:creationId xmlns:a16="http://schemas.microsoft.com/office/drawing/2014/main" id="{A225B14D-CDA4-E442-9870-30DCACD0288D}"/>
              </a:ext>
            </a:extLst>
          </p:cNvPr>
          <p:cNvGrpSpPr/>
          <p:nvPr/>
        </p:nvGrpSpPr>
        <p:grpSpPr>
          <a:xfrm>
            <a:off x="217240" y="554902"/>
            <a:ext cx="8458271" cy="597277"/>
            <a:chOff x="217240" y="736677"/>
            <a:chExt cx="8458271" cy="597277"/>
          </a:xfrm>
        </p:grpSpPr>
        <p:sp>
          <p:nvSpPr>
            <p:cNvPr id="51" name="Rectangle">
              <a:extLst>
                <a:ext uri="{FF2B5EF4-FFF2-40B4-BE49-F238E27FC236}">
                  <a16:creationId xmlns:a16="http://schemas.microsoft.com/office/drawing/2014/main" id="{3A282F16-DF44-4641-852E-EB6247C4DE7C}"/>
                </a:ext>
              </a:extLst>
            </p:cNvPr>
            <p:cNvSpPr/>
            <p:nvPr/>
          </p:nvSpPr>
          <p:spPr>
            <a:xfrm>
              <a:off x="228665" y="979077"/>
              <a:ext cx="8446846" cy="354877"/>
            </a:xfrm>
            <a:prstGeom prst="rect">
              <a:avLst/>
            </a:prstGeom>
            <a:solidFill>
              <a:srgbClr val="DDDDDD"/>
            </a:solidFill>
            <a:ln w="12700">
              <a:miter lim="400000"/>
            </a:ln>
          </p:spPr>
          <p:txBody>
            <a:bodyPr lIns="91440" tIns="0" rIns="0" bIns="0" anchor="ctr"/>
            <a:lstStyle/>
            <a:p>
              <a:pPr marL="12700" lvl="1" indent="-12700" defTabSz="685783">
                <a:defRPr/>
              </a:pPr>
              <a:r>
                <a:rPr lang="en-US" sz="1000" dirty="0">
                  <a:cs typeface="Calibri"/>
                </a:rPr>
                <a:t>Session 1: Brief Overview, Methodology &amp; Best Practices, New differentiating features, Client examples, Roadmap</a:t>
              </a:r>
            </a:p>
          </p:txBody>
        </p:sp>
        <p:sp>
          <p:nvSpPr>
            <p:cNvPr id="52" name="Functionality, Behavior, and  Interactions all match">
              <a:extLst>
                <a:ext uri="{FF2B5EF4-FFF2-40B4-BE49-F238E27FC236}">
                  <a16:creationId xmlns:a16="http://schemas.microsoft.com/office/drawing/2014/main" id="{C55911C2-80D3-134E-947C-17E738300FD0}"/>
                </a:ext>
              </a:extLst>
            </p:cNvPr>
            <p:cNvSpPr txBox="1"/>
            <p:nvPr/>
          </p:nvSpPr>
          <p:spPr>
            <a:xfrm>
              <a:off x="217240" y="736677"/>
              <a:ext cx="2096085"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100"/>
              </a:pPr>
              <a:r>
                <a:rPr lang="en-US" b="1" dirty="0">
                  <a:solidFill>
                    <a:schemeClr val="accent2"/>
                  </a:solidFill>
                </a:rPr>
                <a:t>Session Details and Activation</a:t>
              </a:r>
              <a:endParaRPr b="1" dirty="0">
                <a:solidFill>
                  <a:schemeClr val="accent2"/>
                </a:solidFill>
              </a:endParaRP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90" name="Content Miner…"/>
          <p:cNvSpPr txBox="1">
            <a:spLocks noGrp="1"/>
          </p:cNvSpPr>
          <p:nvPr>
            <p:ph type="title"/>
          </p:nvPr>
        </p:nvSpPr>
        <p:spPr>
          <a:xfrm>
            <a:off x="228600" y="228600"/>
            <a:ext cx="4114800" cy="959359"/>
          </a:xfrm>
          <a:prstGeom prst="rect">
            <a:avLst/>
          </a:prstGeom>
        </p:spPr>
        <p:txBody>
          <a:bodyPr/>
          <a:lstStyle/>
          <a:p>
            <a:pPr>
              <a:defRPr>
                <a:solidFill>
                  <a:srgbClr val="FFFFFF"/>
                </a:solidFill>
              </a:defRPr>
            </a:pPr>
            <a:r>
              <a:rPr lang="en-US" dirty="0"/>
              <a:t>Pricing and Sizing</a:t>
            </a:r>
            <a:endParaRPr dirty="0"/>
          </a:p>
        </p:txBody>
      </p:sp>
      <p:sp>
        <p:nvSpPr>
          <p:cNvPr id="16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Tree>
    <p:extLst>
      <p:ext uri="{BB962C8B-B14F-4D97-AF65-F5344CB8AC3E}">
        <p14:creationId xmlns:p14="http://schemas.microsoft.com/office/powerpoint/2010/main" val="22213378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864F935-5538-C649-BF41-FC3622471FC9}"/>
              </a:ext>
            </a:extLst>
          </p:cNvPr>
          <p:cNvGraphicFramePr>
            <a:graphicFrameLocks noGrp="1"/>
          </p:cNvGraphicFramePr>
          <p:nvPr>
            <p:extLst>
              <p:ext uri="{D42A27DB-BD31-4B8C-83A1-F6EECF244321}">
                <p14:modId xmlns:p14="http://schemas.microsoft.com/office/powerpoint/2010/main" val="28838281"/>
              </p:ext>
            </p:extLst>
          </p:nvPr>
        </p:nvGraphicFramePr>
        <p:xfrm>
          <a:off x="247484" y="844562"/>
          <a:ext cx="8564623" cy="3545019"/>
        </p:xfrm>
        <a:graphic>
          <a:graphicData uri="http://schemas.openxmlformats.org/drawingml/2006/table">
            <a:tbl>
              <a:tblPr firstRow="1" bandRow="1">
                <a:tableStyleId>{5940675A-B579-460E-94D1-54222C63F5DA}</a:tableStyleId>
              </a:tblPr>
              <a:tblGrid>
                <a:gridCol w="890437">
                  <a:extLst>
                    <a:ext uri="{9D8B030D-6E8A-4147-A177-3AD203B41FA5}">
                      <a16:colId xmlns:a16="http://schemas.microsoft.com/office/drawing/2014/main" val="739748224"/>
                    </a:ext>
                  </a:extLst>
                </a:gridCol>
                <a:gridCol w="955040">
                  <a:extLst>
                    <a:ext uri="{9D8B030D-6E8A-4147-A177-3AD203B41FA5}">
                      <a16:colId xmlns:a16="http://schemas.microsoft.com/office/drawing/2014/main" val="3247990904"/>
                    </a:ext>
                  </a:extLst>
                </a:gridCol>
                <a:gridCol w="1161007">
                  <a:extLst>
                    <a:ext uri="{9D8B030D-6E8A-4147-A177-3AD203B41FA5}">
                      <a16:colId xmlns:a16="http://schemas.microsoft.com/office/drawing/2014/main" val="1649571531"/>
                    </a:ext>
                  </a:extLst>
                </a:gridCol>
                <a:gridCol w="2300166">
                  <a:extLst>
                    <a:ext uri="{9D8B030D-6E8A-4147-A177-3AD203B41FA5}">
                      <a16:colId xmlns:a16="http://schemas.microsoft.com/office/drawing/2014/main" val="15909428"/>
                    </a:ext>
                  </a:extLst>
                </a:gridCol>
                <a:gridCol w="758614">
                  <a:extLst>
                    <a:ext uri="{9D8B030D-6E8A-4147-A177-3AD203B41FA5}">
                      <a16:colId xmlns:a16="http://schemas.microsoft.com/office/drawing/2014/main" val="2973419486"/>
                    </a:ext>
                  </a:extLst>
                </a:gridCol>
                <a:gridCol w="866986">
                  <a:extLst>
                    <a:ext uri="{9D8B030D-6E8A-4147-A177-3AD203B41FA5}">
                      <a16:colId xmlns:a16="http://schemas.microsoft.com/office/drawing/2014/main" val="1538652911"/>
                    </a:ext>
                  </a:extLst>
                </a:gridCol>
                <a:gridCol w="751840">
                  <a:extLst>
                    <a:ext uri="{9D8B030D-6E8A-4147-A177-3AD203B41FA5}">
                      <a16:colId xmlns:a16="http://schemas.microsoft.com/office/drawing/2014/main" val="2357976786"/>
                    </a:ext>
                  </a:extLst>
                </a:gridCol>
                <a:gridCol w="880533">
                  <a:extLst>
                    <a:ext uri="{9D8B030D-6E8A-4147-A177-3AD203B41FA5}">
                      <a16:colId xmlns:a16="http://schemas.microsoft.com/office/drawing/2014/main" val="3796589689"/>
                    </a:ext>
                  </a:extLst>
                </a:gridCol>
              </a:tblGrid>
              <a:tr h="457200">
                <a:tc rowSpan="2">
                  <a:txBody>
                    <a:bodyPr/>
                    <a:lstStyle/>
                    <a:p>
                      <a:pPr algn="l"/>
                      <a:r>
                        <a:rPr lang="en-US" sz="1200" b="1" i="0" dirty="0">
                          <a:solidFill>
                            <a:srgbClr val="FFFFFF"/>
                          </a:solidFill>
                          <a:latin typeface="IBM Plex Sans" panose="020B0503050000000000" pitchFamily="34" charset="77"/>
                        </a:rPr>
                        <a:t>Part</a:t>
                      </a:r>
                    </a:p>
                  </a:txBody>
                  <a:tcPr>
                    <a:solidFill>
                      <a:schemeClr val="accent2"/>
                    </a:solidFill>
                  </a:tcPr>
                </a:tc>
                <a:tc rowSpan="2">
                  <a:txBody>
                    <a:bodyPr/>
                    <a:lstStyle/>
                    <a:p>
                      <a:pPr algn="l"/>
                      <a:r>
                        <a:rPr lang="en-US" sz="1200" b="1" i="0" dirty="0">
                          <a:solidFill>
                            <a:srgbClr val="FFFFFF"/>
                          </a:solidFill>
                          <a:latin typeface="IBM Plex Sans" panose="020B0503050000000000" pitchFamily="34" charset="77"/>
                        </a:rPr>
                        <a:t>Metric</a:t>
                      </a:r>
                    </a:p>
                  </a:txBody>
                  <a:tcPr>
                    <a:solidFill>
                      <a:schemeClr val="accent2"/>
                    </a:solidFill>
                  </a:tcPr>
                </a:tc>
                <a:tc rowSpan="2">
                  <a:txBody>
                    <a:bodyPr/>
                    <a:lstStyle/>
                    <a:p>
                      <a:pPr algn="l"/>
                      <a:r>
                        <a:rPr lang="en-US" sz="1200" b="1" i="0" dirty="0">
                          <a:solidFill>
                            <a:srgbClr val="FFFFFF"/>
                          </a:solidFill>
                          <a:latin typeface="IBM Plex Sans" panose="020B0503050000000000" pitchFamily="34" charset="77"/>
                        </a:rPr>
                        <a:t>Rules</a:t>
                      </a:r>
                    </a:p>
                  </a:txBody>
                  <a:tcPr>
                    <a:solidFill>
                      <a:schemeClr val="accent2"/>
                    </a:solidFill>
                  </a:tcPr>
                </a:tc>
                <a:tc rowSpan="2">
                  <a:txBody>
                    <a:bodyPr/>
                    <a:lstStyle/>
                    <a:p>
                      <a:pPr algn="l"/>
                      <a:r>
                        <a:rPr lang="en-US" sz="1200" b="1" i="0" dirty="0">
                          <a:solidFill>
                            <a:srgbClr val="FFFFFF"/>
                          </a:solidFill>
                          <a:latin typeface="IBM Plex Sans" panose="020B0503050000000000" pitchFamily="34" charset="77"/>
                        </a:rPr>
                        <a:t>Explanation</a:t>
                      </a:r>
                    </a:p>
                  </a:txBody>
                  <a:tcPr>
                    <a:solidFill>
                      <a:schemeClr val="accent2"/>
                    </a:solidFill>
                  </a:tcPr>
                </a:tc>
                <a:tc gridSpan="2">
                  <a:txBody>
                    <a:bodyPr/>
                    <a:lstStyle/>
                    <a:p>
                      <a:pPr algn="l"/>
                      <a:r>
                        <a:rPr lang="en-US" sz="1200" b="1" i="0" dirty="0">
                          <a:solidFill>
                            <a:srgbClr val="FFFFFF"/>
                          </a:solidFill>
                          <a:latin typeface="IBM Plex Sans" panose="020B0503050000000000" pitchFamily="34" charset="77"/>
                        </a:rPr>
                        <a:t>Committed Term License</a:t>
                      </a:r>
                    </a:p>
                  </a:txBody>
                  <a:tcPr>
                    <a:solidFill>
                      <a:schemeClr val="accent2"/>
                    </a:solidFill>
                  </a:tcPr>
                </a:tc>
                <a:tc hMerge="1">
                  <a:txBody>
                    <a:bodyPr/>
                    <a:lstStyle/>
                    <a:p>
                      <a:endParaRPr lang="en-US" sz="1200" dirty="0"/>
                    </a:p>
                  </a:txBody>
                  <a:tcPr/>
                </a:tc>
                <a:tc gridSpan="2">
                  <a:txBody>
                    <a:bodyPr/>
                    <a:lstStyle/>
                    <a:p>
                      <a:pPr algn="l"/>
                      <a:r>
                        <a:rPr lang="en-US" sz="1200" b="1" i="0" dirty="0">
                          <a:solidFill>
                            <a:srgbClr val="FFFFFF"/>
                          </a:solidFill>
                          <a:latin typeface="IBM Plex Sans" panose="020B0503050000000000" pitchFamily="34" charset="77"/>
                        </a:rPr>
                        <a:t>Perpetual + 12mo S&amp;S</a:t>
                      </a:r>
                    </a:p>
                  </a:txBody>
                  <a:tcPr>
                    <a:solidFill>
                      <a:schemeClr val="accent2"/>
                    </a:solidFill>
                  </a:tcPr>
                </a:tc>
                <a:tc hMerge="1">
                  <a:txBody>
                    <a:bodyPr/>
                    <a:lstStyle/>
                    <a:p>
                      <a:endParaRPr lang="en-US" sz="1200" dirty="0"/>
                    </a:p>
                  </a:txBody>
                  <a:tcPr/>
                </a:tc>
                <a:extLst>
                  <a:ext uri="{0D108BD9-81ED-4DB2-BD59-A6C34878D82A}">
                    <a16:rowId xmlns:a16="http://schemas.microsoft.com/office/drawing/2014/main" val="430728469"/>
                  </a:ext>
                </a:extLst>
              </a:tr>
              <a:tr h="274320">
                <a:tc vMerge="1">
                  <a:txBody>
                    <a:bodyPr/>
                    <a:lstStyle/>
                    <a:p>
                      <a:endParaRPr lang="en-US" sz="1200" dirty="0"/>
                    </a:p>
                  </a:txBody>
                  <a:tcPr/>
                </a:tc>
                <a:tc vMerge="1">
                  <a:txBody>
                    <a:bodyPr/>
                    <a:lstStyle/>
                    <a:p>
                      <a:endParaRPr lang="en-US" sz="1200" dirty="0"/>
                    </a:p>
                  </a:txBody>
                  <a:tcPr/>
                </a:tc>
                <a:tc vMerge="1">
                  <a:txBody>
                    <a:bodyPr/>
                    <a:lstStyle/>
                    <a:p>
                      <a:endParaRPr lang="en-US" sz="1200" dirty="0"/>
                    </a:p>
                  </a:txBody>
                  <a:tcPr/>
                </a:tc>
                <a:tc vMerge="1">
                  <a:txBody>
                    <a:bodyPr/>
                    <a:lstStyle/>
                    <a:p>
                      <a:endParaRPr lang="en-US" sz="1200" dirty="0"/>
                    </a:p>
                  </a:txBody>
                  <a:tcPr/>
                </a:tc>
                <a:tc>
                  <a:txBody>
                    <a:bodyPr/>
                    <a:lstStyle/>
                    <a:p>
                      <a:pPr algn="l"/>
                      <a:r>
                        <a:rPr lang="en-US" sz="1200" b="0" i="0" dirty="0">
                          <a:solidFill>
                            <a:srgbClr val="FFFFFF"/>
                          </a:solidFill>
                          <a:latin typeface="IBM Plex Sans" panose="020B0503050000000000" pitchFamily="34" charset="77"/>
                        </a:rPr>
                        <a:t>Part</a:t>
                      </a:r>
                    </a:p>
                  </a:txBody>
                  <a:tcPr>
                    <a:solidFill>
                      <a:schemeClr val="accent1"/>
                    </a:solidFill>
                  </a:tcPr>
                </a:tc>
                <a:tc>
                  <a:txBody>
                    <a:bodyPr/>
                    <a:lstStyle/>
                    <a:p>
                      <a:pPr algn="l"/>
                      <a:r>
                        <a:rPr lang="en-US" sz="1200" b="0" i="0" dirty="0">
                          <a:solidFill>
                            <a:srgbClr val="FFFFFF"/>
                          </a:solidFill>
                          <a:latin typeface="IBM Plex Sans" panose="020B0503050000000000" pitchFamily="34" charset="77"/>
                        </a:rPr>
                        <a:t>List Price</a:t>
                      </a:r>
                    </a:p>
                  </a:txBody>
                  <a:tcPr>
                    <a:solidFill>
                      <a:schemeClr val="accent1"/>
                    </a:solidFill>
                  </a:tcPr>
                </a:tc>
                <a:tc>
                  <a:txBody>
                    <a:bodyPr/>
                    <a:lstStyle/>
                    <a:p>
                      <a:pPr algn="l"/>
                      <a:r>
                        <a:rPr lang="en-US" sz="1200" b="0" i="0" dirty="0">
                          <a:solidFill>
                            <a:srgbClr val="FFFFFF"/>
                          </a:solidFill>
                          <a:latin typeface="IBM Plex Sans" panose="020B0503050000000000" pitchFamily="34" charset="77"/>
                        </a:rPr>
                        <a:t>Part</a:t>
                      </a:r>
                    </a:p>
                  </a:txBody>
                  <a:tcPr>
                    <a:solidFill>
                      <a:schemeClr val="accent1"/>
                    </a:solidFill>
                  </a:tcPr>
                </a:tc>
                <a:tc>
                  <a:txBody>
                    <a:bodyPr/>
                    <a:lstStyle/>
                    <a:p>
                      <a:pPr algn="l"/>
                      <a:r>
                        <a:rPr lang="en-US" sz="1200" b="0" i="0" dirty="0">
                          <a:solidFill>
                            <a:srgbClr val="FFFFFF"/>
                          </a:solidFill>
                          <a:latin typeface="IBM Plex Sans" panose="020B0503050000000000" pitchFamily="34" charset="77"/>
                        </a:rPr>
                        <a:t>List Price</a:t>
                      </a:r>
                    </a:p>
                  </a:txBody>
                  <a:tcPr>
                    <a:solidFill>
                      <a:schemeClr val="accent1"/>
                    </a:solidFill>
                  </a:tcPr>
                </a:tc>
                <a:extLst>
                  <a:ext uri="{0D108BD9-81ED-4DB2-BD59-A6C34878D82A}">
                    <a16:rowId xmlns:a16="http://schemas.microsoft.com/office/drawing/2014/main" val="444020659"/>
                  </a:ext>
                </a:extLst>
              </a:tr>
              <a:tr h="564292">
                <a:tc>
                  <a:txBody>
                    <a:bodyPr/>
                    <a:lstStyle/>
                    <a:p>
                      <a:pPr algn="l"/>
                      <a:r>
                        <a:rPr lang="en-US" sz="1000" b="0" i="0" dirty="0">
                          <a:latin typeface="IBM Plex Sans" panose="020B0503050000000000" pitchFamily="34" charset="77"/>
                        </a:rPr>
                        <a:t>Base</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40 VPCs</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Must purchase one for each customer</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This is the required minimum configuration</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D26BXLL</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$19,200</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D26BULL</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$576,000</a:t>
                      </a:r>
                      <a:endParaRPr lang="en-US" sz="1000" b="0" i="0" dirty="0">
                        <a:solidFill>
                          <a:schemeClr val="tx1"/>
                        </a:solidFill>
                        <a:latin typeface="IBM Plex Sans" panose="020B0503050000000000" pitchFamily="34" charset="77"/>
                      </a:endParaRPr>
                    </a:p>
                  </a:txBody>
                  <a:tcPr/>
                </a:tc>
                <a:extLst>
                  <a:ext uri="{0D108BD9-81ED-4DB2-BD59-A6C34878D82A}">
                    <a16:rowId xmlns:a16="http://schemas.microsoft.com/office/drawing/2014/main" val="1751058347"/>
                  </a:ext>
                </a:extLst>
              </a:tr>
              <a:tr h="853440">
                <a:tc>
                  <a:txBody>
                    <a:bodyPr/>
                    <a:lstStyle/>
                    <a:p>
                      <a:pPr algn="l"/>
                      <a:r>
                        <a:rPr lang="en-US" sz="1000" b="0" i="0" dirty="0">
                          <a:latin typeface="IBM Plex Sans" panose="020B0503050000000000" pitchFamily="34" charset="77"/>
                        </a:rPr>
                        <a:t>Documents</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RVU</a:t>
                      </a:r>
                      <a:br>
                        <a:rPr lang="en-US" sz="1000" b="0" i="0" dirty="0">
                          <a:latin typeface="IBM Plex Sans" panose="020B0503050000000000" pitchFamily="34" charset="77"/>
                        </a:rPr>
                      </a:br>
                      <a:br>
                        <a:rPr lang="en-US" sz="1000" b="0" i="0" dirty="0">
                          <a:latin typeface="IBM Plex Sans" panose="020B0503050000000000" pitchFamily="34" charset="77"/>
                        </a:rPr>
                      </a:br>
                      <a:r>
                        <a:rPr lang="en-US" sz="1000" b="0" i="0" dirty="0">
                          <a:latin typeface="IBM Plex Sans" panose="020B0503050000000000" pitchFamily="34" charset="77"/>
                        </a:rPr>
                        <a:t>1 Resource = 100,000 Documents</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Must purchase one for each customer</a:t>
                      </a:r>
                      <a:br>
                        <a:rPr lang="en-US" sz="1000" b="0" i="0" dirty="0">
                          <a:latin typeface="IBM Plex Sans" panose="020B0503050000000000" pitchFamily="34" charset="77"/>
                        </a:rPr>
                      </a:br>
                      <a:r>
                        <a:rPr lang="en-US" sz="1000" b="0" i="0" dirty="0">
                          <a:latin typeface="IBM Plex Sans" panose="020B0503050000000000" pitchFamily="34" charset="77"/>
                        </a:rPr>
                        <a:t>Requires Base</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1 RVU for 100,000 documents is the required minimum configuration. </a:t>
                      </a:r>
                      <a:br>
                        <a:rPr lang="en-US" sz="1000" b="0" i="0" dirty="0">
                          <a:latin typeface="IBM Plex Sans" panose="020B0503050000000000" pitchFamily="34" charset="77"/>
                        </a:rPr>
                      </a:br>
                      <a:r>
                        <a:rPr lang="en-US" sz="1000" b="0" i="0" dirty="0">
                          <a:latin typeface="IBM Plex Sans" panose="020B0503050000000000" pitchFamily="34" charset="77"/>
                        </a:rPr>
                        <a:t>Additional quantity is optional and recommended based on customer use case</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D26DPLL</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$4,000</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D234XLL</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$120,000</a:t>
                      </a:r>
                      <a:endParaRPr lang="en-US" sz="1000" b="0" i="0" dirty="0">
                        <a:solidFill>
                          <a:schemeClr val="tx1"/>
                        </a:solidFill>
                        <a:latin typeface="IBM Plex Sans" panose="020B0503050000000000" pitchFamily="34" charset="77"/>
                      </a:endParaRPr>
                    </a:p>
                  </a:txBody>
                  <a:tcPr/>
                </a:tc>
                <a:extLst>
                  <a:ext uri="{0D108BD9-81ED-4DB2-BD59-A6C34878D82A}">
                    <a16:rowId xmlns:a16="http://schemas.microsoft.com/office/drawing/2014/main" val="3418396005"/>
                  </a:ext>
                </a:extLst>
              </a:tr>
              <a:tr h="701040">
                <a:tc>
                  <a:txBody>
                    <a:bodyPr/>
                    <a:lstStyle/>
                    <a:p>
                      <a:pPr algn="l"/>
                      <a:r>
                        <a:rPr lang="en-US" sz="1000" b="0" i="0" dirty="0">
                          <a:latin typeface="IBM Plex Sans" panose="020B0503050000000000" pitchFamily="34" charset="77"/>
                        </a:rPr>
                        <a:t>Additional Capacity</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8 VPCs</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Requires Base to be purchased</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Additional quantity is optional and is recommended based on customer requirements like number of documents and system throughput</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D26CBLL</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$1,174</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D2362LL</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$35,200</a:t>
                      </a:r>
                      <a:endParaRPr lang="en-US" sz="1000" b="0" i="0" dirty="0">
                        <a:solidFill>
                          <a:schemeClr val="tx1"/>
                        </a:solidFill>
                        <a:latin typeface="IBM Plex Sans" panose="020B0503050000000000" pitchFamily="34" charset="77"/>
                      </a:endParaRPr>
                    </a:p>
                  </a:txBody>
                  <a:tcPr/>
                </a:tc>
                <a:extLst>
                  <a:ext uri="{0D108BD9-81ED-4DB2-BD59-A6C34878D82A}">
                    <a16:rowId xmlns:a16="http://schemas.microsoft.com/office/drawing/2014/main" val="3809198660"/>
                  </a:ext>
                </a:extLst>
              </a:tr>
              <a:tr h="694727">
                <a:tc>
                  <a:txBody>
                    <a:bodyPr/>
                    <a:lstStyle/>
                    <a:p>
                      <a:pPr algn="l"/>
                      <a:r>
                        <a:rPr lang="en-US" sz="1000" b="0" i="0" dirty="0">
                          <a:latin typeface="IBM Plex Sans" panose="020B0503050000000000" pitchFamily="34" charset="77"/>
                        </a:rPr>
                        <a:t>Content Intelligence</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Install</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Requires Base and Documents</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Optional but necessary to unlock and enable use of Content Intelligence features</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D26CSLL</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$6,667</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D26CPLL</a:t>
                      </a:r>
                      <a:endParaRPr lang="en-US" sz="1000" b="0" i="0" dirty="0">
                        <a:solidFill>
                          <a:schemeClr val="tx1"/>
                        </a:solidFill>
                        <a:latin typeface="IBM Plex Sans" panose="020B0503050000000000" pitchFamily="34" charset="77"/>
                      </a:endParaRPr>
                    </a:p>
                  </a:txBody>
                  <a:tcPr/>
                </a:tc>
                <a:tc>
                  <a:txBody>
                    <a:bodyPr/>
                    <a:lstStyle/>
                    <a:p>
                      <a:pPr algn="r"/>
                      <a:r>
                        <a:rPr lang="en-US" sz="1000" b="0" i="0" dirty="0">
                          <a:latin typeface="IBM Plex Sans" panose="020B0503050000000000" pitchFamily="34" charset="77"/>
                        </a:rPr>
                        <a:t>$200,000</a:t>
                      </a:r>
                      <a:endParaRPr lang="en-US" sz="1000" b="0" i="0" dirty="0">
                        <a:solidFill>
                          <a:schemeClr val="tx1"/>
                        </a:solidFill>
                        <a:latin typeface="IBM Plex Sans" panose="020B0503050000000000" pitchFamily="34" charset="77"/>
                      </a:endParaRPr>
                    </a:p>
                  </a:txBody>
                  <a:tcPr/>
                </a:tc>
                <a:extLst>
                  <a:ext uri="{0D108BD9-81ED-4DB2-BD59-A6C34878D82A}">
                    <a16:rowId xmlns:a16="http://schemas.microsoft.com/office/drawing/2014/main" val="778745507"/>
                  </a:ext>
                </a:extLst>
              </a:tr>
            </a:tbl>
          </a:graphicData>
        </a:graphic>
      </p:graphicFrame>
      <p:sp>
        <p:nvSpPr>
          <p:cNvPr id="8" name="Title">
            <a:extLst>
              <a:ext uri="{FF2B5EF4-FFF2-40B4-BE49-F238E27FC236}">
                <a16:creationId xmlns:a16="http://schemas.microsoft.com/office/drawing/2014/main" id="{75F83706-58B3-EA41-9F60-B46F94D792B2}"/>
              </a:ext>
            </a:extLst>
          </p:cNvPr>
          <p:cNvSpPr txBox="1"/>
          <p:nvPr/>
        </p:nvSpPr>
        <p:spPr>
          <a:xfrm>
            <a:off x="228666" y="231322"/>
            <a:ext cx="4114735" cy="31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Bundle Parts</a:t>
            </a:r>
            <a:endParaRPr dirty="0"/>
          </a:p>
        </p:txBody>
      </p:sp>
    </p:spTree>
    <p:extLst>
      <p:ext uri="{BB962C8B-B14F-4D97-AF65-F5344CB8AC3E}">
        <p14:creationId xmlns:p14="http://schemas.microsoft.com/office/powerpoint/2010/main" val="150688613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6FCEB0-41C5-264C-81D0-E26D0CF1A52D}"/>
              </a:ext>
            </a:extLst>
          </p:cNvPr>
          <p:cNvSpPr>
            <a:spLocks noGrp="1"/>
          </p:cNvSpPr>
          <p:nvPr>
            <p:ph type="sldNum" sz="quarter" idx="10"/>
          </p:nvPr>
        </p:nvSpPr>
        <p:spPr>
          <a:xfrm>
            <a:off x="6858000" y="4826480"/>
            <a:ext cx="20574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685800" rtl="0" fontAlgn="auto" latinLnBrk="0" hangingPunct="0">
              <a:lnSpc>
                <a:spcPct val="100000"/>
              </a:lnSpc>
              <a:spcBef>
                <a:spcPts val="0"/>
              </a:spcBef>
              <a:spcAft>
                <a:spcPts val="0"/>
              </a:spcAft>
              <a:buClrTx/>
              <a:buSzTx/>
              <a:buFontTx/>
              <a:buNone/>
              <a:tabLst/>
              <a:defRPr kumimoji="0" sz="600" b="0" i="0" u="none" strike="noStrike" cap="none" spc="0" normalizeH="0" baseline="0">
                <a:ln>
                  <a:noFill/>
                </a:ln>
                <a:solidFill>
                  <a:schemeClr val="tx1"/>
                </a:solidFill>
                <a:effectLst/>
                <a:uFillTx/>
                <a:latin typeface="+mn-lt"/>
                <a:ea typeface="Arial" charset="0"/>
                <a:cs typeface="Arial" charset="0"/>
                <a:sym typeface="IBM Plex Sans"/>
              </a:defRPr>
            </a:lvl1pPr>
            <a:lvl2pPr marL="0" marR="0" indent="3429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2pPr>
            <a:lvl3pPr marL="0" marR="0" indent="6858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3pPr>
            <a:lvl4pPr marL="0" marR="0" indent="10287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4pPr>
            <a:lvl5pPr marL="0" marR="0" indent="13716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5pPr>
            <a:lvl6pPr marL="0" marR="0" indent="17145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6pPr>
            <a:lvl7pPr marL="0" marR="0" indent="20574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7pPr>
            <a:lvl8pPr marL="0" marR="0" indent="24003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8pPr>
            <a:lvl9pPr marL="0" marR="0" indent="27432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9pPr>
          </a:lstStyle>
          <a:p>
            <a:pPr defTabSz="685783" hangingPunct="1">
              <a:defRPr/>
            </a:pPr>
            <a:fld id="{D0BE6F14-FF48-0F4F-A8AA-2E3F25371E4A}" type="slidenum">
              <a:rPr lang="en-US" smtClean="0"/>
              <a:pPr defTabSz="685783" hangingPunct="1">
                <a:defRPr/>
              </a:pPr>
              <a:t>42</a:t>
            </a:fld>
            <a:endParaRPr lang="en-US" kern="1200">
              <a:solidFill>
                <a:srgbClr val="000000"/>
              </a:solidFill>
              <a:latin typeface="IBM Plex Sans" panose="020B0503050203000203" pitchFamily="34" charset="77"/>
            </a:endParaRPr>
          </a:p>
        </p:txBody>
      </p:sp>
      <p:sp>
        <p:nvSpPr>
          <p:cNvPr id="7" name="TextBox 6">
            <a:extLst>
              <a:ext uri="{FF2B5EF4-FFF2-40B4-BE49-F238E27FC236}">
                <a16:creationId xmlns:a16="http://schemas.microsoft.com/office/drawing/2014/main" id="{B812B0B5-3EF9-5D49-B375-8FB157161D47}"/>
              </a:ext>
            </a:extLst>
          </p:cNvPr>
          <p:cNvSpPr txBox="1"/>
          <p:nvPr/>
        </p:nvSpPr>
        <p:spPr>
          <a:xfrm>
            <a:off x="2928069" y="739875"/>
            <a:ext cx="2820724" cy="3577901"/>
          </a:xfrm>
          <a:prstGeom prst="rect">
            <a:avLst/>
          </a:prstGeom>
          <a:solidFill>
            <a:srgbClr val="FFFFFF"/>
          </a:solidFill>
        </p:spPr>
        <p:txBody>
          <a:bodyPr wrap="square" lIns="68579" tIns="34289" rIns="68579" bIns="34289" rtlCol="0">
            <a:spAutoFit/>
          </a:bodyPr>
          <a:lstStyle/>
          <a:p>
            <a:pPr algn="ctr" defTabSz="685783" hangingPunct="1">
              <a:defRPr/>
            </a:pPr>
            <a:r>
              <a:rPr lang="en-US" sz="1200" b="1" kern="1200" dirty="0">
                <a:latin typeface="IBM Plex Sans" panose="020B0503050000000000" pitchFamily="34" charset="77"/>
                <a:ea typeface="+mn-ea"/>
                <a:cs typeface="+mn-cs"/>
              </a:rPr>
              <a:t>Step-by-Step Guide</a:t>
            </a:r>
          </a:p>
          <a:p>
            <a:pPr defTabSz="685783" hangingPunct="1">
              <a:defRPr/>
            </a:pPr>
            <a:endParaRPr lang="en-US" sz="1200" kern="1200" dirty="0">
              <a:latin typeface="IBM Plex Sans" panose="020B0503050000000000" pitchFamily="34" charset="77"/>
              <a:ea typeface="+mn-ea"/>
              <a:cs typeface="+mn-cs"/>
            </a:endParaRPr>
          </a:p>
          <a:p>
            <a:pPr marL="257162" indent="-257162" defTabSz="685783" hangingPunct="1">
              <a:buFontTx/>
              <a:buAutoNum type="arabicPeriod"/>
              <a:defRPr/>
            </a:pPr>
            <a:r>
              <a:rPr lang="en-US" sz="1200" kern="1200" dirty="0">
                <a:latin typeface="IBM Plex Sans" panose="020B0503050000000000" pitchFamily="34" charset="77"/>
                <a:ea typeface="+mn-ea"/>
                <a:cs typeface="+mn-cs"/>
              </a:rPr>
              <a:t>Determine the number of documents to be processed by the system</a:t>
            </a:r>
          </a:p>
          <a:p>
            <a:pPr marL="257162" indent="-257162" defTabSz="685783" hangingPunct="1">
              <a:buFontTx/>
              <a:buAutoNum type="arabicPeriod"/>
              <a:defRPr/>
            </a:pPr>
            <a:r>
              <a:rPr lang="en-US" sz="1200" kern="1200" dirty="0">
                <a:latin typeface="IBM Plex Sans" panose="020B0503050000000000" pitchFamily="34" charset="77"/>
                <a:ea typeface="+mn-ea"/>
                <a:cs typeface="+mn-cs"/>
              </a:rPr>
              <a:t>Determine total number of resources required by dividing the number of documents by 100,000 </a:t>
            </a:r>
          </a:p>
          <a:p>
            <a:pPr marL="257162" indent="-257162" defTabSz="685783" hangingPunct="1">
              <a:buFontTx/>
              <a:buAutoNum type="arabicPeriod"/>
              <a:defRPr/>
            </a:pPr>
            <a:r>
              <a:rPr lang="en-US" sz="1200" kern="1200" dirty="0">
                <a:latin typeface="IBM Plex Sans" panose="020B0503050000000000" pitchFamily="34" charset="77"/>
                <a:ea typeface="+mn-ea"/>
                <a:cs typeface="+mn-cs"/>
              </a:rPr>
              <a:t>Use the </a:t>
            </a:r>
            <a:r>
              <a:rPr lang="en-US" sz="1200" kern="1200" dirty="0">
                <a:latin typeface="IBM Plex Sans" panose="020B0503050000000000" pitchFamily="34" charset="77"/>
                <a:ea typeface="+mn-ea"/>
                <a:cs typeface="+mn-cs"/>
                <a:hlinkClick r:id="rId3">
                  <a:extLst>
                    <a:ext uri="{A12FA001-AC4F-418D-AE19-62706E023703}">
                      <ahyp:hlinkClr xmlns:ahyp="http://schemas.microsoft.com/office/drawing/2018/hyperlinkcolor" val="tx"/>
                    </a:ext>
                  </a:extLst>
                </a:hlinkClick>
              </a:rPr>
              <a:t>Value Unit Converter</a:t>
            </a:r>
            <a:r>
              <a:rPr lang="en-US" sz="1200" kern="1200" dirty="0">
                <a:latin typeface="IBM Plex Sans" panose="020B0503050000000000" pitchFamily="34" charset="77"/>
                <a:ea typeface="+mn-ea"/>
                <a:cs typeface="+mn-cs"/>
              </a:rPr>
              <a:t>/</a:t>
            </a:r>
            <a:r>
              <a:rPr lang="en-US" sz="1200" kern="1200" dirty="0">
                <a:latin typeface="IBM Plex Sans" panose="020B0503050000000000" pitchFamily="34" charset="77"/>
                <a:ea typeface="+mn-ea"/>
                <a:cs typeface="+mn-cs"/>
                <a:hlinkClick r:id="rId4">
                  <a:extLst>
                    <a:ext uri="{A12FA001-AC4F-418D-AE19-62706E023703}">
                      <ahyp:hlinkClr xmlns:ahyp="http://schemas.microsoft.com/office/drawing/2018/hyperlinkcolor" val="tx"/>
                    </a:ext>
                  </a:extLst>
                </a:hlinkClick>
              </a:rPr>
              <a:t>VUE 164 </a:t>
            </a:r>
            <a:r>
              <a:rPr lang="en-US" sz="1200" kern="1200" dirty="0">
                <a:latin typeface="IBM Plex Sans" panose="020B0503050000000000" pitchFamily="34" charset="77"/>
                <a:ea typeface="+mn-ea"/>
                <a:cs typeface="+mn-cs"/>
              </a:rPr>
              <a:t>table to determine quantity of RVUs (or reference cheat sheet to left)</a:t>
            </a:r>
          </a:p>
          <a:p>
            <a:pPr marL="257162" indent="-257162" defTabSz="685783" hangingPunct="1">
              <a:buFontTx/>
              <a:buAutoNum type="arabicPeriod"/>
              <a:defRPr/>
            </a:pPr>
            <a:r>
              <a:rPr lang="en-US" sz="1200" kern="1200" dirty="0">
                <a:latin typeface="IBM Plex Sans" panose="020B0503050000000000" pitchFamily="34" charset="77"/>
                <a:ea typeface="+mn-ea"/>
                <a:cs typeface="+mn-cs"/>
              </a:rPr>
              <a:t>Multiply out RVU quantity by the document part list price (bundle, add-on prod or add-on non-prod)</a:t>
            </a:r>
          </a:p>
          <a:p>
            <a:pPr marL="257162" indent="-257162" defTabSz="685783" hangingPunct="1">
              <a:buFontTx/>
              <a:buAutoNum type="arabicPeriod"/>
              <a:defRPr/>
            </a:pPr>
            <a:r>
              <a:rPr lang="en-US" sz="1200" kern="1200" dirty="0">
                <a:latin typeface="IBM Plex Sans" panose="020B0503050000000000" pitchFamily="34" charset="77"/>
                <a:ea typeface="+mn-ea"/>
                <a:cs typeface="+mn-cs"/>
              </a:rPr>
              <a:t>Include this document quantity and price in your quote which must also include the base part (24 VPCs)</a:t>
            </a:r>
          </a:p>
        </p:txBody>
      </p:sp>
      <p:graphicFrame>
        <p:nvGraphicFramePr>
          <p:cNvPr id="8" name="Table 7">
            <a:extLst>
              <a:ext uri="{FF2B5EF4-FFF2-40B4-BE49-F238E27FC236}">
                <a16:creationId xmlns:a16="http://schemas.microsoft.com/office/drawing/2014/main" id="{58FD7595-B02F-A143-8A05-B701AAA9EECB}"/>
              </a:ext>
            </a:extLst>
          </p:cNvPr>
          <p:cNvGraphicFramePr>
            <a:graphicFrameLocks noGrp="1"/>
          </p:cNvGraphicFramePr>
          <p:nvPr>
            <p:extLst>
              <p:ext uri="{D42A27DB-BD31-4B8C-83A1-F6EECF244321}">
                <p14:modId xmlns:p14="http://schemas.microsoft.com/office/powerpoint/2010/main" val="2002326357"/>
              </p:ext>
            </p:extLst>
          </p:nvPr>
        </p:nvGraphicFramePr>
        <p:xfrm>
          <a:off x="228600" y="739875"/>
          <a:ext cx="2571750" cy="3444240"/>
        </p:xfrm>
        <a:graphic>
          <a:graphicData uri="http://schemas.openxmlformats.org/drawingml/2006/table">
            <a:tbl>
              <a:tblPr firstRow="1" bandRow="1">
                <a:tableStyleId>{D7AC3CCA-C797-4891-BE02-D94E43425B78}</a:tableStyleId>
              </a:tblPr>
              <a:tblGrid>
                <a:gridCol w="1058379">
                  <a:extLst>
                    <a:ext uri="{9D8B030D-6E8A-4147-A177-3AD203B41FA5}">
                      <a16:colId xmlns:a16="http://schemas.microsoft.com/office/drawing/2014/main" val="3954248935"/>
                    </a:ext>
                  </a:extLst>
                </a:gridCol>
                <a:gridCol w="945021">
                  <a:extLst>
                    <a:ext uri="{9D8B030D-6E8A-4147-A177-3AD203B41FA5}">
                      <a16:colId xmlns:a16="http://schemas.microsoft.com/office/drawing/2014/main" val="2709268981"/>
                    </a:ext>
                  </a:extLst>
                </a:gridCol>
                <a:gridCol w="568350">
                  <a:extLst>
                    <a:ext uri="{9D8B030D-6E8A-4147-A177-3AD203B41FA5}">
                      <a16:colId xmlns:a16="http://schemas.microsoft.com/office/drawing/2014/main" val="1846560951"/>
                    </a:ext>
                  </a:extLst>
                </a:gridCol>
              </a:tblGrid>
              <a:tr h="243840">
                <a:tc>
                  <a:txBody>
                    <a:bodyPr/>
                    <a:lstStyle/>
                    <a:p>
                      <a:pPr algn="l"/>
                      <a:r>
                        <a:rPr lang="en-US" sz="1200" b="1" i="0" dirty="0">
                          <a:solidFill>
                            <a:srgbClr val="FFFFFF"/>
                          </a:solidFill>
                          <a:latin typeface="IBM Plex Sans" panose="020B0503050000000000" pitchFamily="34" charset="77"/>
                        </a:rPr>
                        <a:t>Documents</a:t>
                      </a:r>
                    </a:p>
                  </a:txBody>
                  <a:tcPr>
                    <a:solidFill>
                      <a:schemeClr val="accent2"/>
                    </a:solidFill>
                  </a:tcPr>
                </a:tc>
                <a:tc>
                  <a:txBody>
                    <a:bodyPr/>
                    <a:lstStyle/>
                    <a:p>
                      <a:pPr algn="l"/>
                      <a:r>
                        <a:rPr lang="en-US" sz="1200" b="1" i="0" dirty="0">
                          <a:solidFill>
                            <a:srgbClr val="FFFFFF"/>
                          </a:solidFill>
                          <a:latin typeface="IBM Plex Sans" panose="020B0503050000000000" pitchFamily="34" charset="77"/>
                        </a:rPr>
                        <a:t>Resources</a:t>
                      </a:r>
                    </a:p>
                  </a:txBody>
                  <a:tcPr>
                    <a:solidFill>
                      <a:schemeClr val="accent2"/>
                    </a:solidFill>
                  </a:tcPr>
                </a:tc>
                <a:tc>
                  <a:txBody>
                    <a:bodyPr/>
                    <a:lstStyle/>
                    <a:p>
                      <a:pPr algn="l"/>
                      <a:r>
                        <a:rPr lang="en-US" sz="1200" b="1" i="0" dirty="0">
                          <a:solidFill>
                            <a:srgbClr val="FFFFFF"/>
                          </a:solidFill>
                          <a:latin typeface="IBM Plex Sans" panose="020B0503050000000000" pitchFamily="34" charset="77"/>
                        </a:rPr>
                        <a:t>RVUs</a:t>
                      </a:r>
                    </a:p>
                  </a:txBody>
                  <a:tcPr>
                    <a:solidFill>
                      <a:schemeClr val="accent2"/>
                    </a:solidFill>
                  </a:tcPr>
                </a:tc>
                <a:extLst>
                  <a:ext uri="{0D108BD9-81ED-4DB2-BD59-A6C34878D82A}">
                    <a16:rowId xmlns:a16="http://schemas.microsoft.com/office/drawing/2014/main" val="1272115681"/>
                  </a:ext>
                </a:extLst>
              </a:tr>
              <a:tr h="243840">
                <a:tc>
                  <a:txBody>
                    <a:bodyPr/>
                    <a:lstStyle/>
                    <a:p>
                      <a:pPr algn="l"/>
                      <a:r>
                        <a:rPr lang="en-US" sz="1000" b="0" i="0" dirty="0">
                          <a:latin typeface="IBM Plex Sans" panose="020B0503050000000000" pitchFamily="34" charset="77"/>
                        </a:rPr>
                        <a:t>100,000</a:t>
                      </a:r>
                    </a:p>
                  </a:txBody>
                  <a:tcPr>
                    <a:solidFill>
                      <a:srgbClr val="FFFFFF"/>
                    </a:solidFill>
                  </a:tcPr>
                </a:tc>
                <a:tc>
                  <a:txBody>
                    <a:bodyPr/>
                    <a:lstStyle/>
                    <a:p>
                      <a:pPr algn="l"/>
                      <a:r>
                        <a:rPr lang="en-US" sz="1000" b="0" i="0" dirty="0">
                          <a:latin typeface="IBM Plex Sans" panose="020B0503050000000000" pitchFamily="34" charset="77"/>
                        </a:rPr>
                        <a:t>1</a:t>
                      </a:r>
                    </a:p>
                  </a:txBody>
                  <a:tcPr>
                    <a:solidFill>
                      <a:srgbClr val="FFFFFF"/>
                    </a:solidFill>
                  </a:tcPr>
                </a:tc>
                <a:tc>
                  <a:txBody>
                    <a:bodyPr/>
                    <a:lstStyle/>
                    <a:p>
                      <a:pPr algn="l"/>
                      <a:r>
                        <a:rPr lang="en-US" sz="1000" b="0" i="0" dirty="0">
                          <a:latin typeface="IBM Plex Sans" panose="020B0503050000000000" pitchFamily="34" charset="77"/>
                        </a:rPr>
                        <a:t>1</a:t>
                      </a:r>
                    </a:p>
                  </a:txBody>
                  <a:tcPr>
                    <a:solidFill>
                      <a:srgbClr val="FFFFFF"/>
                    </a:solidFill>
                  </a:tcPr>
                </a:tc>
                <a:extLst>
                  <a:ext uri="{0D108BD9-81ED-4DB2-BD59-A6C34878D82A}">
                    <a16:rowId xmlns:a16="http://schemas.microsoft.com/office/drawing/2014/main" val="2344603263"/>
                  </a:ext>
                </a:extLst>
              </a:tr>
              <a:tr h="243840">
                <a:tc>
                  <a:txBody>
                    <a:bodyPr/>
                    <a:lstStyle/>
                    <a:p>
                      <a:pPr algn="l"/>
                      <a:r>
                        <a:rPr lang="en-US" sz="1000" b="0" i="0" dirty="0">
                          <a:latin typeface="IBM Plex Sans" panose="020B0503050000000000" pitchFamily="34" charset="77"/>
                        </a:rPr>
                        <a:t>200,000</a:t>
                      </a:r>
                    </a:p>
                  </a:txBody>
                  <a:tcPr>
                    <a:solidFill>
                      <a:srgbClr val="FFFFFF"/>
                    </a:solidFill>
                  </a:tcPr>
                </a:tc>
                <a:tc>
                  <a:txBody>
                    <a:bodyPr/>
                    <a:lstStyle/>
                    <a:p>
                      <a:pPr algn="l"/>
                      <a:r>
                        <a:rPr lang="en-US" sz="1000" b="0" i="0" dirty="0">
                          <a:latin typeface="IBM Plex Sans" panose="020B0503050000000000" pitchFamily="34" charset="77"/>
                        </a:rPr>
                        <a:t>2</a:t>
                      </a:r>
                    </a:p>
                  </a:txBody>
                  <a:tcPr>
                    <a:solidFill>
                      <a:srgbClr val="FFFFFF"/>
                    </a:solidFill>
                  </a:tcPr>
                </a:tc>
                <a:tc>
                  <a:txBody>
                    <a:bodyPr/>
                    <a:lstStyle/>
                    <a:p>
                      <a:pPr algn="l"/>
                      <a:r>
                        <a:rPr lang="en-US" sz="1000" b="0" i="0" dirty="0">
                          <a:latin typeface="IBM Plex Sans" panose="020B0503050000000000" pitchFamily="34" charset="77"/>
                        </a:rPr>
                        <a:t>2</a:t>
                      </a:r>
                    </a:p>
                  </a:txBody>
                  <a:tcPr>
                    <a:solidFill>
                      <a:srgbClr val="FFFFFF"/>
                    </a:solidFill>
                  </a:tcPr>
                </a:tc>
                <a:extLst>
                  <a:ext uri="{0D108BD9-81ED-4DB2-BD59-A6C34878D82A}">
                    <a16:rowId xmlns:a16="http://schemas.microsoft.com/office/drawing/2014/main" val="4110807451"/>
                  </a:ext>
                </a:extLst>
              </a:tr>
              <a:tr h="243840">
                <a:tc>
                  <a:txBody>
                    <a:bodyPr/>
                    <a:lstStyle/>
                    <a:p>
                      <a:pPr algn="l"/>
                      <a:r>
                        <a:rPr lang="en-US" sz="1000" b="0" i="0" dirty="0">
                          <a:latin typeface="IBM Plex Sans" panose="020B0503050000000000" pitchFamily="34" charset="77"/>
                        </a:rPr>
                        <a:t>300,000</a:t>
                      </a:r>
                    </a:p>
                  </a:txBody>
                  <a:tcPr>
                    <a:solidFill>
                      <a:srgbClr val="FFFFFF"/>
                    </a:solidFill>
                  </a:tcPr>
                </a:tc>
                <a:tc>
                  <a:txBody>
                    <a:bodyPr/>
                    <a:lstStyle/>
                    <a:p>
                      <a:pPr algn="l"/>
                      <a:r>
                        <a:rPr lang="en-US" sz="1000" b="0" i="0" dirty="0">
                          <a:latin typeface="IBM Plex Sans" panose="020B0503050000000000" pitchFamily="34" charset="77"/>
                        </a:rPr>
                        <a:t>3</a:t>
                      </a:r>
                    </a:p>
                  </a:txBody>
                  <a:tcPr>
                    <a:solidFill>
                      <a:srgbClr val="FFFFFF"/>
                    </a:solidFill>
                  </a:tcPr>
                </a:tc>
                <a:tc>
                  <a:txBody>
                    <a:bodyPr/>
                    <a:lstStyle/>
                    <a:p>
                      <a:pPr algn="l"/>
                      <a:r>
                        <a:rPr lang="en-US" sz="1000" b="0" i="0" dirty="0">
                          <a:latin typeface="IBM Plex Sans" panose="020B0503050000000000" pitchFamily="34" charset="77"/>
                        </a:rPr>
                        <a:t>3</a:t>
                      </a:r>
                    </a:p>
                  </a:txBody>
                  <a:tcPr>
                    <a:solidFill>
                      <a:srgbClr val="FFFFFF"/>
                    </a:solidFill>
                  </a:tcPr>
                </a:tc>
                <a:extLst>
                  <a:ext uri="{0D108BD9-81ED-4DB2-BD59-A6C34878D82A}">
                    <a16:rowId xmlns:a16="http://schemas.microsoft.com/office/drawing/2014/main" val="2279639444"/>
                  </a:ext>
                </a:extLst>
              </a:tr>
              <a:tr h="243840">
                <a:tc>
                  <a:txBody>
                    <a:bodyPr/>
                    <a:lstStyle/>
                    <a:p>
                      <a:pPr algn="l"/>
                      <a:r>
                        <a:rPr lang="en-US" sz="1000" b="0" i="0" dirty="0">
                          <a:latin typeface="IBM Plex Sans" panose="020B0503050000000000" pitchFamily="34" charset="77"/>
                        </a:rPr>
                        <a:t>400,000</a:t>
                      </a:r>
                    </a:p>
                  </a:txBody>
                  <a:tcPr>
                    <a:solidFill>
                      <a:srgbClr val="FFFFFF"/>
                    </a:solidFill>
                  </a:tcPr>
                </a:tc>
                <a:tc>
                  <a:txBody>
                    <a:bodyPr/>
                    <a:lstStyle/>
                    <a:p>
                      <a:pPr algn="l"/>
                      <a:r>
                        <a:rPr lang="en-US" sz="1000" b="0" i="0" dirty="0">
                          <a:latin typeface="IBM Plex Sans" panose="020B0503050000000000" pitchFamily="34" charset="77"/>
                        </a:rPr>
                        <a:t>4</a:t>
                      </a:r>
                    </a:p>
                  </a:txBody>
                  <a:tcPr>
                    <a:solidFill>
                      <a:srgbClr val="FFFFFF"/>
                    </a:solidFill>
                  </a:tcPr>
                </a:tc>
                <a:tc>
                  <a:txBody>
                    <a:bodyPr/>
                    <a:lstStyle/>
                    <a:p>
                      <a:pPr algn="l"/>
                      <a:r>
                        <a:rPr lang="en-US" sz="1000" b="0" i="0" dirty="0">
                          <a:latin typeface="IBM Plex Sans" panose="020B0503050000000000" pitchFamily="34" charset="77"/>
                        </a:rPr>
                        <a:t>4</a:t>
                      </a:r>
                    </a:p>
                  </a:txBody>
                  <a:tcPr>
                    <a:solidFill>
                      <a:srgbClr val="FFFFFF"/>
                    </a:solidFill>
                  </a:tcPr>
                </a:tc>
                <a:extLst>
                  <a:ext uri="{0D108BD9-81ED-4DB2-BD59-A6C34878D82A}">
                    <a16:rowId xmlns:a16="http://schemas.microsoft.com/office/drawing/2014/main" val="2598296439"/>
                  </a:ext>
                </a:extLst>
              </a:tr>
              <a:tr h="243840">
                <a:tc>
                  <a:txBody>
                    <a:bodyPr/>
                    <a:lstStyle/>
                    <a:p>
                      <a:pPr algn="l"/>
                      <a:r>
                        <a:rPr lang="en-US" sz="1000" b="0" i="0" dirty="0">
                          <a:latin typeface="IBM Plex Sans" panose="020B0503050000000000" pitchFamily="34" charset="77"/>
                        </a:rPr>
                        <a:t>500,000</a:t>
                      </a:r>
                    </a:p>
                  </a:txBody>
                  <a:tcPr>
                    <a:solidFill>
                      <a:srgbClr val="FFFFFF"/>
                    </a:solidFill>
                  </a:tcPr>
                </a:tc>
                <a:tc>
                  <a:txBody>
                    <a:bodyPr/>
                    <a:lstStyle/>
                    <a:p>
                      <a:pPr algn="l"/>
                      <a:r>
                        <a:rPr lang="en-US" sz="1000" b="0" i="0" dirty="0">
                          <a:latin typeface="IBM Plex Sans" panose="020B0503050000000000" pitchFamily="34" charset="77"/>
                        </a:rPr>
                        <a:t>5</a:t>
                      </a:r>
                    </a:p>
                  </a:txBody>
                  <a:tcPr>
                    <a:solidFill>
                      <a:srgbClr val="FFFFFF"/>
                    </a:solidFill>
                  </a:tcPr>
                </a:tc>
                <a:tc>
                  <a:txBody>
                    <a:bodyPr/>
                    <a:lstStyle/>
                    <a:p>
                      <a:pPr algn="l"/>
                      <a:r>
                        <a:rPr lang="en-US" sz="1000" b="0" i="0" dirty="0">
                          <a:latin typeface="IBM Plex Sans" panose="020B0503050000000000" pitchFamily="34" charset="77"/>
                        </a:rPr>
                        <a:t>5</a:t>
                      </a:r>
                    </a:p>
                  </a:txBody>
                  <a:tcPr>
                    <a:solidFill>
                      <a:srgbClr val="FFFFFF"/>
                    </a:solidFill>
                  </a:tcPr>
                </a:tc>
                <a:extLst>
                  <a:ext uri="{0D108BD9-81ED-4DB2-BD59-A6C34878D82A}">
                    <a16:rowId xmlns:a16="http://schemas.microsoft.com/office/drawing/2014/main" val="1751056982"/>
                  </a:ext>
                </a:extLst>
              </a:tr>
              <a:tr h="243840">
                <a:tc>
                  <a:txBody>
                    <a:bodyPr/>
                    <a:lstStyle/>
                    <a:p>
                      <a:pPr algn="l"/>
                      <a:r>
                        <a:rPr lang="en-US" sz="1000" b="0" i="0" dirty="0">
                          <a:latin typeface="IBM Plex Sans" panose="020B0503050000000000" pitchFamily="34" charset="77"/>
                        </a:rPr>
                        <a:t>600,000</a:t>
                      </a:r>
                    </a:p>
                  </a:txBody>
                  <a:tcPr>
                    <a:solidFill>
                      <a:srgbClr val="FFFFFF"/>
                    </a:solidFill>
                  </a:tcPr>
                </a:tc>
                <a:tc>
                  <a:txBody>
                    <a:bodyPr/>
                    <a:lstStyle/>
                    <a:p>
                      <a:pPr algn="l"/>
                      <a:r>
                        <a:rPr lang="en-US" sz="1000" b="0" i="0" dirty="0">
                          <a:latin typeface="IBM Plex Sans" panose="020B0503050000000000" pitchFamily="34" charset="77"/>
                        </a:rPr>
                        <a:t>6</a:t>
                      </a:r>
                    </a:p>
                  </a:txBody>
                  <a:tcPr>
                    <a:solidFill>
                      <a:srgbClr val="FFFFFF"/>
                    </a:solidFill>
                  </a:tcPr>
                </a:tc>
                <a:tc>
                  <a:txBody>
                    <a:bodyPr/>
                    <a:lstStyle/>
                    <a:p>
                      <a:pPr algn="l"/>
                      <a:r>
                        <a:rPr lang="en-US" sz="1000" b="0" i="0" dirty="0">
                          <a:latin typeface="IBM Plex Sans" panose="020B0503050000000000" pitchFamily="34" charset="77"/>
                        </a:rPr>
                        <a:t>6</a:t>
                      </a:r>
                    </a:p>
                  </a:txBody>
                  <a:tcPr>
                    <a:solidFill>
                      <a:srgbClr val="FFFFFF"/>
                    </a:solidFill>
                  </a:tcPr>
                </a:tc>
                <a:extLst>
                  <a:ext uri="{0D108BD9-81ED-4DB2-BD59-A6C34878D82A}">
                    <a16:rowId xmlns:a16="http://schemas.microsoft.com/office/drawing/2014/main" val="4151043592"/>
                  </a:ext>
                </a:extLst>
              </a:tr>
              <a:tr h="243840">
                <a:tc>
                  <a:txBody>
                    <a:bodyPr/>
                    <a:lstStyle/>
                    <a:p>
                      <a:pPr algn="l"/>
                      <a:r>
                        <a:rPr lang="en-US" sz="1000" b="0" i="0" dirty="0">
                          <a:latin typeface="IBM Plex Sans" panose="020B0503050000000000" pitchFamily="34" charset="77"/>
                        </a:rPr>
                        <a:t>700,000</a:t>
                      </a:r>
                    </a:p>
                  </a:txBody>
                  <a:tcPr>
                    <a:solidFill>
                      <a:srgbClr val="FFFFFF"/>
                    </a:solidFill>
                  </a:tcPr>
                </a:tc>
                <a:tc>
                  <a:txBody>
                    <a:bodyPr/>
                    <a:lstStyle/>
                    <a:p>
                      <a:pPr algn="l"/>
                      <a:r>
                        <a:rPr lang="en-US" sz="1000" b="0" i="0" dirty="0">
                          <a:latin typeface="IBM Plex Sans" panose="020B0503050000000000" pitchFamily="34" charset="77"/>
                        </a:rPr>
                        <a:t>7</a:t>
                      </a:r>
                    </a:p>
                  </a:txBody>
                  <a:tcPr>
                    <a:solidFill>
                      <a:srgbClr val="FFFFFF"/>
                    </a:solidFill>
                  </a:tcPr>
                </a:tc>
                <a:tc>
                  <a:txBody>
                    <a:bodyPr/>
                    <a:lstStyle/>
                    <a:p>
                      <a:pPr algn="l"/>
                      <a:r>
                        <a:rPr lang="en-US" sz="1000" b="0" i="0" dirty="0">
                          <a:latin typeface="IBM Plex Sans" panose="020B0503050000000000" pitchFamily="34" charset="77"/>
                        </a:rPr>
                        <a:t>6</a:t>
                      </a:r>
                    </a:p>
                  </a:txBody>
                  <a:tcPr>
                    <a:solidFill>
                      <a:srgbClr val="FFFFFF"/>
                    </a:solidFill>
                  </a:tcPr>
                </a:tc>
                <a:extLst>
                  <a:ext uri="{0D108BD9-81ED-4DB2-BD59-A6C34878D82A}">
                    <a16:rowId xmlns:a16="http://schemas.microsoft.com/office/drawing/2014/main" val="3725950324"/>
                  </a:ext>
                </a:extLst>
              </a:tr>
              <a:tr h="243840">
                <a:tc>
                  <a:txBody>
                    <a:bodyPr/>
                    <a:lstStyle/>
                    <a:p>
                      <a:pPr algn="l"/>
                      <a:r>
                        <a:rPr lang="en-US" sz="1000" b="0" i="0" dirty="0">
                          <a:latin typeface="IBM Plex Sans" panose="020B0503050000000000" pitchFamily="34" charset="77"/>
                        </a:rPr>
                        <a:t>800,000</a:t>
                      </a:r>
                    </a:p>
                  </a:txBody>
                  <a:tcPr>
                    <a:solidFill>
                      <a:srgbClr val="FFFFFF"/>
                    </a:solidFill>
                  </a:tcPr>
                </a:tc>
                <a:tc>
                  <a:txBody>
                    <a:bodyPr/>
                    <a:lstStyle/>
                    <a:p>
                      <a:pPr algn="l"/>
                      <a:r>
                        <a:rPr lang="en-US" sz="1000" b="0" i="0" dirty="0">
                          <a:latin typeface="IBM Plex Sans" panose="020B0503050000000000" pitchFamily="34" charset="77"/>
                        </a:rPr>
                        <a:t>8</a:t>
                      </a:r>
                    </a:p>
                  </a:txBody>
                  <a:tcPr>
                    <a:solidFill>
                      <a:srgbClr val="FFFFFF"/>
                    </a:solidFill>
                  </a:tcPr>
                </a:tc>
                <a:tc>
                  <a:txBody>
                    <a:bodyPr/>
                    <a:lstStyle/>
                    <a:p>
                      <a:pPr algn="l"/>
                      <a:r>
                        <a:rPr lang="en-US" sz="1000" b="0" i="0" dirty="0">
                          <a:latin typeface="IBM Plex Sans" panose="020B0503050000000000" pitchFamily="34" charset="77"/>
                        </a:rPr>
                        <a:t>7</a:t>
                      </a:r>
                    </a:p>
                  </a:txBody>
                  <a:tcPr>
                    <a:solidFill>
                      <a:srgbClr val="FFFFFF"/>
                    </a:solidFill>
                  </a:tcPr>
                </a:tc>
                <a:extLst>
                  <a:ext uri="{0D108BD9-81ED-4DB2-BD59-A6C34878D82A}">
                    <a16:rowId xmlns:a16="http://schemas.microsoft.com/office/drawing/2014/main" val="433580492"/>
                  </a:ext>
                </a:extLst>
              </a:tr>
              <a:tr h="243840">
                <a:tc>
                  <a:txBody>
                    <a:bodyPr/>
                    <a:lstStyle/>
                    <a:p>
                      <a:pPr algn="l"/>
                      <a:r>
                        <a:rPr lang="en-US" sz="1000" b="0" i="0" dirty="0">
                          <a:latin typeface="IBM Plex Sans" panose="020B0503050000000000" pitchFamily="34" charset="77"/>
                        </a:rPr>
                        <a:t>900,000</a:t>
                      </a:r>
                    </a:p>
                  </a:txBody>
                  <a:tcPr>
                    <a:solidFill>
                      <a:srgbClr val="FFFFFF"/>
                    </a:solidFill>
                  </a:tcPr>
                </a:tc>
                <a:tc>
                  <a:txBody>
                    <a:bodyPr/>
                    <a:lstStyle/>
                    <a:p>
                      <a:pPr algn="l"/>
                      <a:r>
                        <a:rPr lang="en-US" sz="1000" b="0" i="0" dirty="0">
                          <a:latin typeface="IBM Plex Sans" panose="020B0503050000000000" pitchFamily="34" charset="77"/>
                        </a:rPr>
                        <a:t>9</a:t>
                      </a:r>
                    </a:p>
                  </a:txBody>
                  <a:tcPr>
                    <a:solidFill>
                      <a:srgbClr val="FFFFFF"/>
                    </a:solidFill>
                  </a:tcPr>
                </a:tc>
                <a:tc>
                  <a:txBody>
                    <a:bodyPr/>
                    <a:lstStyle/>
                    <a:p>
                      <a:pPr algn="l"/>
                      <a:r>
                        <a:rPr lang="en-US" sz="1000" b="0" i="0" dirty="0">
                          <a:latin typeface="IBM Plex Sans" panose="020B0503050000000000" pitchFamily="34" charset="77"/>
                        </a:rPr>
                        <a:t>7</a:t>
                      </a:r>
                    </a:p>
                  </a:txBody>
                  <a:tcPr>
                    <a:solidFill>
                      <a:srgbClr val="FFFFFF"/>
                    </a:solidFill>
                  </a:tcPr>
                </a:tc>
                <a:extLst>
                  <a:ext uri="{0D108BD9-81ED-4DB2-BD59-A6C34878D82A}">
                    <a16:rowId xmlns:a16="http://schemas.microsoft.com/office/drawing/2014/main" val="2719856507"/>
                  </a:ext>
                </a:extLst>
              </a:tr>
              <a:tr h="243840">
                <a:tc>
                  <a:txBody>
                    <a:bodyPr/>
                    <a:lstStyle/>
                    <a:p>
                      <a:pPr algn="l"/>
                      <a:r>
                        <a:rPr lang="en-US" sz="1000" b="0" i="0" dirty="0">
                          <a:latin typeface="IBM Plex Sans" panose="020B0503050000000000" pitchFamily="34" charset="77"/>
                        </a:rPr>
                        <a:t>1,000,000</a:t>
                      </a:r>
                    </a:p>
                  </a:txBody>
                  <a:tcPr>
                    <a:solidFill>
                      <a:srgbClr val="FFFFFF"/>
                    </a:solidFill>
                  </a:tcPr>
                </a:tc>
                <a:tc>
                  <a:txBody>
                    <a:bodyPr/>
                    <a:lstStyle/>
                    <a:p>
                      <a:pPr algn="l"/>
                      <a:r>
                        <a:rPr lang="en-US" sz="1000" b="0" i="0" dirty="0">
                          <a:latin typeface="IBM Plex Sans" panose="020B0503050000000000" pitchFamily="34" charset="77"/>
                        </a:rPr>
                        <a:t>10</a:t>
                      </a:r>
                    </a:p>
                  </a:txBody>
                  <a:tcPr>
                    <a:solidFill>
                      <a:srgbClr val="FFFFFF"/>
                    </a:solidFill>
                  </a:tcPr>
                </a:tc>
                <a:tc>
                  <a:txBody>
                    <a:bodyPr/>
                    <a:lstStyle/>
                    <a:p>
                      <a:pPr algn="l"/>
                      <a:r>
                        <a:rPr lang="en-US" sz="1000" b="0" i="0" dirty="0">
                          <a:latin typeface="IBM Plex Sans" panose="020B0503050000000000" pitchFamily="34" charset="77"/>
                        </a:rPr>
                        <a:t>8</a:t>
                      </a:r>
                    </a:p>
                  </a:txBody>
                  <a:tcPr>
                    <a:solidFill>
                      <a:srgbClr val="FFFFFF"/>
                    </a:solidFill>
                  </a:tcPr>
                </a:tc>
                <a:extLst>
                  <a:ext uri="{0D108BD9-81ED-4DB2-BD59-A6C34878D82A}">
                    <a16:rowId xmlns:a16="http://schemas.microsoft.com/office/drawing/2014/main" val="3491602298"/>
                  </a:ext>
                </a:extLst>
              </a:tr>
              <a:tr h="243840">
                <a:tc>
                  <a:txBody>
                    <a:bodyPr/>
                    <a:lstStyle/>
                    <a:p>
                      <a:pPr algn="l"/>
                      <a:r>
                        <a:rPr lang="en-US" sz="1000" b="0" i="0" dirty="0">
                          <a:latin typeface="IBM Plex Sans" panose="020B0503050000000000" pitchFamily="34" charset="77"/>
                        </a:rPr>
                        <a:t>10,000,000</a:t>
                      </a:r>
                    </a:p>
                  </a:txBody>
                  <a:tcPr>
                    <a:solidFill>
                      <a:srgbClr val="FFFFFF"/>
                    </a:solidFill>
                  </a:tcPr>
                </a:tc>
                <a:tc>
                  <a:txBody>
                    <a:bodyPr/>
                    <a:lstStyle/>
                    <a:p>
                      <a:pPr algn="l"/>
                      <a:r>
                        <a:rPr lang="en-US" sz="1000" b="0" i="0" dirty="0">
                          <a:latin typeface="IBM Plex Sans" panose="020B0503050000000000" pitchFamily="34" charset="77"/>
                        </a:rPr>
                        <a:t>100</a:t>
                      </a:r>
                    </a:p>
                  </a:txBody>
                  <a:tcPr>
                    <a:solidFill>
                      <a:srgbClr val="FFFFFF"/>
                    </a:solidFill>
                  </a:tcPr>
                </a:tc>
                <a:tc>
                  <a:txBody>
                    <a:bodyPr/>
                    <a:lstStyle/>
                    <a:p>
                      <a:pPr algn="l"/>
                      <a:r>
                        <a:rPr lang="en-US" sz="1000" b="0" i="0" dirty="0">
                          <a:latin typeface="IBM Plex Sans" panose="020B0503050000000000" pitchFamily="34" charset="77"/>
                        </a:rPr>
                        <a:t>27</a:t>
                      </a:r>
                    </a:p>
                  </a:txBody>
                  <a:tcPr>
                    <a:solidFill>
                      <a:srgbClr val="FFFFFF"/>
                    </a:solidFill>
                  </a:tcPr>
                </a:tc>
                <a:extLst>
                  <a:ext uri="{0D108BD9-81ED-4DB2-BD59-A6C34878D82A}">
                    <a16:rowId xmlns:a16="http://schemas.microsoft.com/office/drawing/2014/main" val="2863557110"/>
                  </a:ext>
                </a:extLst>
              </a:tr>
              <a:tr h="243840">
                <a:tc>
                  <a:txBody>
                    <a:bodyPr/>
                    <a:lstStyle/>
                    <a:p>
                      <a:pPr algn="l"/>
                      <a:r>
                        <a:rPr lang="en-US" sz="1000" b="0" i="0" dirty="0">
                          <a:latin typeface="IBM Plex Sans" panose="020B0503050000000000" pitchFamily="34" charset="77"/>
                        </a:rPr>
                        <a:t>20,000,000</a:t>
                      </a:r>
                    </a:p>
                  </a:txBody>
                  <a:tcPr>
                    <a:solidFill>
                      <a:srgbClr val="FFFFFF"/>
                    </a:solidFill>
                  </a:tcPr>
                </a:tc>
                <a:tc>
                  <a:txBody>
                    <a:bodyPr/>
                    <a:lstStyle/>
                    <a:p>
                      <a:pPr algn="l"/>
                      <a:r>
                        <a:rPr lang="en-US" sz="1000" b="0" i="0" dirty="0">
                          <a:latin typeface="IBM Plex Sans" panose="020B0503050000000000" pitchFamily="34" charset="77"/>
                        </a:rPr>
                        <a:t>200</a:t>
                      </a:r>
                    </a:p>
                  </a:txBody>
                  <a:tcPr>
                    <a:solidFill>
                      <a:srgbClr val="FFFFFF"/>
                    </a:solidFill>
                  </a:tcPr>
                </a:tc>
                <a:tc>
                  <a:txBody>
                    <a:bodyPr/>
                    <a:lstStyle/>
                    <a:p>
                      <a:pPr algn="l"/>
                      <a:r>
                        <a:rPr lang="en-US" sz="1000" b="0" i="0" dirty="0">
                          <a:latin typeface="IBM Plex Sans" panose="020B0503050000000000" pitchFamily="34" charset="77"/>
                        </a:rPr>
                        <a:t>31</a:t>
                      </a:r>
                    </a:p>
                  </a:txBody>
                  <a:tcPr>
                    <a:solidFill>
                      <a:srgbClr val="FFFFFF"/>
                    </a:solidFill>
                  </a:tcPr>
                </a:tc>
                <a:extLst>
                  <a:ext uri="{0D108BD9-81ED-4DB2-BD59-A6C34878D82A}">
                    <a16:rowId xmlns:a16="http://schemas.microsoft.com/office/drawing/2014/main" val="1780682343"/>
                  </a:ext>
                </a:extLst>
              </a:tr>
              <a:tr h="243840">
                <a:tc>
                  <a:txBody>
                    <a:bodyPr/>
                    <a:lstStyle/>
                    <a:p>
                      <a:pPr algn="l"/>
                      <a:r>
                        <a:rPr lang="en-US" sz="1000" b="0" i="0" dirty="0">
                          <a:latin typeface="IBM Plex Sans" panose="020B0503050000000000" pitchFamily="34" charset="77"/>
                        </a:rPr>
                        <a:t>100,000,000</a:t>
                      </a:r>
                    </a:p>
                  </a:txBody>
                  <a:tcPr>
                    <a:solidFill>
                      <a:srgbClr val="FFFFFF"/>
                    </a:solidFill>
                  </a:tcPr>
                </a:tc>
                <a:tc>
                  <a:txBody>
                    <a:bodyPr/>
                    <a:lstStyle/>
                    <a:p>
                      <a:pPr algn="l"/>
                      <a:r>
                        <a:rPr lang="en-US" sz="1000" b="0" i="0" dirty="0">
                          <a:latin typeface="IBM Plex Sans" panose="020B0503050000000000" pitchFamily="34" charset="77"/>
                        </a:rPr>
                        <a:t>1000</a:t>
                      </a:r>
                    </a:p>
                  </a:txBody>
                  <a:tcPr>
                    <a:solidFill>
                      <a:srgbClr val="FFFFFF"/>
                    </a:solidFill>
                  </a:tcPr>
                </a:tc>
                <a:tc>
                  <a:txBody>
                    <a:bodyPr/>
                    <a:lstStyle/>
                    <a:p>
                      <a:pPr algn="l"/>
                      <a:r>
                        <a:rPr lang="en-US" sz="1000" b="0" i="0" dirty="0">
                          <a:latin typeface="IBM Plex Sans" panose="020B0503050000000000" pitchFamily="34" charset="77"/>
                        </a:rPr>
                        <a:t>53</a:t>
                      </a:r>
                    </a:p>
                  </a:txBody>
                  <a:tcPr>
                    <a:solidFill>
                      <a:srgbClr val="FFFFFF"/>
                    </a:solidFill>
                  </a:tcPr>
                </a:tc>
                <a:extLst>
                  <a:ext uri="{0D108BD9-81ED-4DB2-BD59-A6C34878D82A}">
                    <a16:rowId xmlns:a16="http://schemas.microsoft.com/office/drawing/2014/main" val="4203808224"/>
                  </a:ext>
                </a:extLst>
              </a:tr>
            </a:tbl>
          </a:graphicData>
        </a:graphic>
      </p:graphicFrame>
      <p:sp>
        <p:nvSpPr>
          <p:cNvPr id="11" name="TextBox 10">
            <a:extLst>
              <a:ext uri="{FF2B5EF4-FFF2-40B4-BE49-F238E27FC236}">
                <a16:creationId xmlns:a16="http://schemas.microsoft.com/office/drawing/2014/main" id="{FACB423B-0B60-2F43-B4E6-34ACEF9F1FD9}"/>
              </a:ext>
            </a:extLst>
          </p:cNvPr>
          <p:cNvSpPr txBox="1"/>
          <p:nvPr/>
        </p:nvSpPr>
        <p:spPr>
          <a:xfrm>
            <a:off x="6105609" y="739875"/>
            <a:ext cx="2820724" cy="2839237"/>
          </a:xfrm>
          <a:prstGeom prst="rect">
            <a:avLst/>
          </a:prstGeom>
          <a:solidFill>
            <a:srgbClr val="FFFFFF"/>
          </a:solidFill>
        </p:spPr>
        <p:txBody>
          <a:bodyPr wrap="square" lIns="68579" tIns="34289" rIns="68579" bIns="34289" rtlCol="0">
            <a:spAutoFit/>
          </a:bodyPr>
          <a:lstStyle/>
          <a:p>
            <a:pPr algn="ctr" defTabSz="685783" hangingPunct="1">
              <a:defRPr/>
            </a:pPr>
            <a:r>
              <a:rPr lang="en-US" sz="1200" b="1" kern="1200" dirty="0">
                <a:latin typeface="IBM Plex Sans" panose="020B0503050000000000" pitchFamily="34" charset="77"/>
                <a:ea typeface="+mn-ea"/>
                <a:cs typeface="+mn-cs"/>
              </a:rPr>
              <a:t>Example</a:t>
            </a:r>
          </a:p>
          <a:p>
            <a:pPr defTabSz="685783" hangingPunct="1">
              <a:defRPr/>
            </a:pPr>
            <a:endParaRPr lang="en-US" sz="1200" kern="1200" dirty="0">
              <a:latin typeface="IBM Plex Sans" panose="020B0503050000000000" pitchFamily="34" charset="77"/>
              <a:ea typeface="+mn-ea"/>
              <a:cs typeface="+mn-cs"/>
            </a:endParaRPr>
          </a:p>
          <a:p>
            <a:pPr marL="257162" indent="-257162" defTabSz="685783" hangingPunct="1">
              <a:buFontTx/>
              <a:buAutoNum type="arabicPeriod"/>
              <a:defRPr/>
            </a:pPr>
            <a:r>
              <a:rPr lang="en-US" sz="1200" kern="1200" dirty="0">
                <a:latin typeface="IBM Plex Sans" panose="020B0503050000000000" pitchFamily="34" charset="77"/>
                <a:ea typeface="+mn-ea"/>
                <a:cs typeface="+mn-cs"/>
              </a:rPr>
              <a:t>For an agent assist use case a customer has content collections with up to 1 million documents</a:t>
            </a:r>
          </a:p>
          <a:p>
            <a:pPr marL="257162" indent="-257162" defTabSz="685783" hangingPunct="1">
              <a:buFontTx/>
              <a:buAutoNum type="arabicPeriod"/>
              <a:defRPr/>
            </a:pPr>
            <a:r>
              <a:rPr lang="en-US" sz="1200" kern="1200" dirty="0">
                <a:latin typeface="IBM Plex Sans" panose="020B0503050000000000" pitchFamily="34" charset="77"/>
                <a:ea typeface="+mn-ea"/>
                <a:cs typeface="+mn-cs"/>
              </a:rPr>
              <a:t>10 Resources are required (1 million documents / 100,000)</a:t>
            </a:r>
          </a:p>
          <a:p>
            <a:pPr marL="257162" indent="-257162" defTabSz="685783" hangingPunct="1">
              <a:buFontTx/>
              <a:buAutoNum type="arabicPeriod"/>
              <a:defRPr/>
            </a:pPr>
            <a:r>
              <a:rPr lang="en-US" sz="1200" kern="1200" dirty="0">
                <a:latin typeface="IBM Plex Sans" panose="020B0503050000000000" pitchFamily="34" charset="77"/>
                <a:ea typeface="+mn-ea"/>
                <a:cs typeface="+mn-cs"/>
              </a:rPr>
              <a:t>8 RVUs are required after consulting cheat sheet or putting 10 Resources into VUE 164 calculator)</a:t>
            </a:r>
          </a:p>
          <a:p>
            <a:pPr marL="257162" indent="-257162" defTabSz="685783" hangingPunct="1">
              <a:buFontTx/>
              <a:buAutoNum type="arabicPeriod"/>
              <a:defRPr/>
            </a:pPr>
            <a:r>
              <a:rPr lang="en-US" sz="1200" kern="1200" dirty="0">
                <a:latin typeface="IBM Plex Sans" panose="020B0503050000000000" pitchFamily="34" charset="77"/>
                <a:ea typeface="+mn-ea"/>
                <a:cs typeface="+mn-cs"/>
              </a:rPr>
              <a:t> 8 RVUs * $192K = $1,536,000</a:t>
            </a:r>
          </a:p>
          <a:p>
            <a:pPr marL="257162" indent="-257162" defTabSz="685783" hangingPunct="1">
              <a:buFontTx/>
              <a:buAutoNum type="arabicPeriod"/>
              <a:defRPr/>
            </a:pPr>
            <a:r>
              <a:rPr lang="en-US" sz="1200" kern="1200" dirty="0">
                <a:latin typeface="IBM Plex Sans" panose="020B0503050000000000" pitchFamily="34" charset="77"/>
                <a:ea typeface="+mn-ea"/>
                <a:cs typeface="+mn-cs"/>
              </a:rPr>
              <a:t>Include this 8 RVU quantity in your overall quote which must also include the base part (24 VPCs)</a:t>
            </a:r>
          </a:p>
        </p:txBody>
      </p:sp>
      <p:sp>
        <p:nvSpPr>
          <p:cNvPr id="9" name="TextBox 8">
            <a:extLst>
              <a:ext uri="{FF2B5EF4-FFF2-40B4-BE49-F238E27FC236}">
                <a16:creationId xmlns:a16="http://schemas.microsoft.com/office/drawing/2014/main" id="{197CD35C-3AA3-AB4F-956E-27ECA4F675F1}"/>
              </a:ext>
            </a:extLst>
          </p:cNvPr>
          <p:cNvSpPr txBox="1"/>
          <p:nvPr/>
        </p:nvSpPr>
        <p:spPr>
          <a:xfrm>
            <a:off x="6445873" y="3706507"/>
            <a:ext cx="2140195" cy="992577"/>
          </a:xfrm>
          <a:prstGeom prst="rect">
            <a:avLst/>
          </a:prstGeom>
          <a:solidFill>
            <a:srgbClr val="FFFFFF"/>
          </a:solidFill>
        </p:spPr>
        <p:txBody>
          <a:bodyPr wrap="square" lIns="68579" tIns="34289" rIns="68579" bIns="34289" rtlCol="0">
            <a:spAutoFit/>
          </a:bodyPr>
          <a:lstStyle/>
          <a:p>
            <a:pPr algn="ctr" defTabSz="685783" hangingPunct="1">
              <a:defRPr/>
            </a:pPr>
            <a:r>
              <a:rPr lang="en-US" sz="1200" b="1" kern="1200" dirty="0">
                <a:latin typeface="IBM Plex Sans" panose="020B0503050000000000" pitchFamily="34" charset="77"/>
                <a:ea typeface="+mn-ea"/>
                <a:cs typeface="+mn-cs"/>
              </a:rPr>
              <a:t>Pricing Calculator</a:t>
            </a:r>
          </a:p>
          <a:p>
            <a:pPr defTabSz="685783" hangingPunct="1">
              <a:defRPr/>
            </a:pPr>
            <a:endParaRPr lang="en-US" sz="1200" kern="1200" dirty="0">
              <a:latin typeface="IBM Plex Sans" panose="020B0503050000000000" pitchFamily="34" charset="77"/>
              <a:ea typeface="+mn-ea"/>
              <a:cs typeface="+mn-cs"/>
            </a:endParaRPr>
          </a:p>
          <a:p>
            <a:pPr defTabSz="685783" hangingPunct="1">
              <a:defRPr/>
            </a:pPr>
            <a:r>
              <a:rPr lang="en-US" sz="1200" kern="1200" dirty="0">
                <a:latin typeface="IBM Plex Sans" panose="020B0503050000000000" pitchFamily="34" charset="77"/>
                <a:ea typeface="+mn-ea"/>
                <a:cs typeface="+mn-cs"/>
              </a:rPr>
              <a:t>A pricing worksheet for basic configuration is available at: </a:t>
            </a:r>
            <a:r>
              <a:rPr lang="en-US" sz="1200" u="sng" kern="1200" dirty="0">
                <a:solidFill>
                  <a:srgbClr val="0530AD">
                    <a:lumMod val="75000"/>
                  </a:srgbClr>
                </a:solidFill>
                <a:latin typeface="IBM Plex Sans" panose="020B0503050000000000" pitchFamily="34" charset="77"/>
                <a:ea typeface="+mn-ea"/>
                <a:cs typeface="+mn-cs"/>
                <a:hlinkClick r:id="rId5"/>
              </a:rPr>
              <a:t>Watson Discovery Sales Kit</a:t>
            </a:r>
            <a:endParaRPr lang="en-US" sz="1200" kern="1200" dirty="0">
              <a:latin typeface="IBM Plex Sans" panose="020B0503050000000000" pitchFamily="34" charset="77"/>
              <a:ea typeface="+mn-ea"/>
              <a:cs typeface="+mn-cs"/>
            </a:endParaRPr>
          </a:p>
        </p:txBody>
      </p:sp>
      <p:sp>
        <p:nvSpPr>
          <p:cNvPr id="10" name="Title">
            <a:extLst>
              <a:ext uri="{FF2B5EF4-FFF2-40B4-BE49-F238E27FC236}">
                <a16:creationId xmlns:a16="http://schemas.microsoft.com/office/drawing/2014/main" id="{F8E61308-7B30-A646-BA9F-29C91E3C52B9}"/>
              </a:ext>
            </a:extLst>
          </p:cNvPr>
          <p:cNvSpPr txBox="1"/>
          <p:nvPr/>
        </p:nvSpPr>
        <p:spPr>
          <a:xfrm>
            <a:off x="228666" y="231322"/>
            <a:ext cx="4114735" cy="31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Document Quantity RVU</a:t>
            </a:r>
            <a:endParaRPr dirty="0"/>
          </a:p>
        </p:txBody>
      </p:sp>
    </p:spTree>
    <p:extLst>
      <p:ext uri="{BB962C8B-B14F-4D97-AF65-F5344CB8AC3E}">
        <p14:creationId xmlns:p14="http://schemas.microsoft.com/office/powerpoint/2010/main" val="244596424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7B7E4E9-C70C-5441-B998-7991E2DEDBFB}"/>
              </a:ext>
            </a:extLst>
          </p:cNvPr>
          <p:cNvGraphicFramePr>
            <a:graphicFrameLocks noGrp="1"/>
          </p:cNvGraphicFramePr>
          <p:nvPr>
            <p:extLst>
              <p:ext uri="{D42A27DB-BD31-4B8C-83A1-F6EECF244321}">
                <p14:modId xmlns:p14="http://schemas.microsoft.com/office/powerpoint/2010/main" val="87976983"/>
              </p:ext>
            </p:extLst>
          </p:nvPr>
        </p:nvGraphicFramePr>
        <p:xfrm>
          <a:off x="344889" y="849114"/>
          <a:ext cx="8454224" cy="3724166"/>
        </p:xfrm>
        <a:graphic>
          <a:graphicData uri="http://schemas.openxmlformats.org/drawingml/2006/table">
            <a:tbl>
              <a:tblPr firstRow="1" bandRow="1">
                <a:tableStyleId>{5940675A-B579-460E-94D1-54222C63F5DA}</a:tableStyleId>
              </a:tblPr>
              <a:tblGrid>
                <a:gridCol w="998882">
                  <a:extLst>
                    <a:ext uri="{9D8B030D-6E8A-4147-A177-3AD203B41FA5}">
                      <a16:colId xmlns:a16="http://schemas.microsoft.com/office/drawing/2014/main" val="1844107109"/>
                    </a:ext>
                  </a:extLst>
                </a:gridCol>
                <a:gridCol w="2372553">
                  <a:extLst>
                    <a:ext uri="{9D8B030D-6E8A-4147-A177-3AD203B41FA5}">
                      <a16:colId xmlns:a16="http://schemas.microsoft.com/office/drawing/2014/main" val="1560975590"/>
                    </a:ext>
                  </a:extLst>
                </a:gridCol>
                <a:gridCol w="2483141">
                  <a:extLst>
                    <a:ext uri="{9D8B030D-6E8A-4147-A177-3AD203B41FA5}">
                      <a16:colId xmlns:a16="http://schemas.microsoft.com/office/drawing/2014/main" val="3083742094"/>
                    </a:ext>
                  </a:extLst>
                </a:gridCol>
                <a:gridCol w="2599648">
                  <a:extLst>
                    <a:ext uri="{9D8B030D-6E8A-4147-A177-3AD203B41FA5}">
                      <a16:colId xmlns:a16="http://schemas.microsoft.com/office/drawing/2014/main" val="2505826922"/>
                    </a:ext>
                  </a:extLst>
                </a:gridCol>
              </a:tblGrid>
              <a:tr h="252486">
                <a:tc>
                  <a:txBody>
                    <a:bodyPr/>
                    <a:lstStyle/>
                    <a:p>
                      <a:pPr algn="l"/>
                      <a:endParaRPr lang="en-US" sz="1200" b="1" i="0" dirty="0">
                        <a:solidFill>
                          <a:srgbClr val="FFFFFF"/>
                        </a:solidFill>
                        <a:latin typeface="IBM Plex Sans" panose="020B0503050000000000" pitchFamily="34" charset="77"/>
                      </a:endParaRPr>
                    </a:p>
                  </a:txBody>
                  <a:tcPr>
                    <a:solidFill>
                      <a:schemeClr val="accent2"/>
                    </a:solidFill>
                  </a:tcPr>
                </a:tc>
                <a:tc>
                  <a:txBody>
                    <a:bodyPr/>
                    <a:lstStyle/>
                    <a:p>
                      <a:pPr algn="l"/>
                      <a:r>
                        <a:rPr lang="en-US" sz="1200" b="1" i="0" dirty="0" err="1">
                          <a:solidFill>
                            <a:srgbClr val="FFFFFF"/>
                          </a:solidFill>
                          <a:latin typeface="IBM Plex Sans" panose="020B0503050000000000" pitchFamily="34" charset="77"/>
                        </a:rPr>
                        <a:t>PoC</a:t>
                      </a:r>
                      <a:r>
                        <a:rPr lang="en-US" sz="1200" b="1" i="0" dirty="0">
                          <a:solidFill>
                            <a:srgbClr val="FFFFFF"/>
                          </a:solidFill>
                          <a:latin typeface="IBM Plex Sans" panose="020B0503050000000000" pitchFamily="34" charset="77"/>
                        </a:rPr>
                        <a:t> </a:t>
                      </a:r>
                    </a:p>
                  </a:txBody>
                  <a:tcPr>
                    <a:solidFill>
                      <a:schemeClr val="accent2"/>
                    </a:solidFill>
                  </a:tcPr>
                </a:tc>
                <a:tc>
                  <a:txBody>
                    <a:bodyPr/>
                    <a:lstStyle/>
                    <a:p>
                      <a:pPr algn="l"/>
                      <a:r>
                        <a:rPr lang="en-US" sz="1200" b="1" i="0" dirty="0">
                          <a:solidFill>
                            <a:srgbClr val="FFFFFF"/>
                          </a:solidFill>
                          <a:latin typeface="IBM Plex Sans" panose="020B0503050000000000" pitchFamily="34" charset="77"/>
                        </a:rPr>
                        <a:t>Content Mining</a:t>
                      </a:r>
                    </a:p>
                  </a:txBody>
                  <a:tcPr>
                    <a:solidFill>
                      <a:schemeClr val="accent2"/>
                    </a:solidFill>
                  </a:tcPr>
                </a:tc>
                <a:tc>
                  <a:txBody>
                    <a:bodyPr/>
                    <a:lstStyle/>
                    <a:p>
                      <a:pPr algn="l"/>
                      <a:r>
                        <a:rPr lang="en-US" sz="1200" b="1" i="0" dirty="0">
                          <a:solidFill>
                            <a:srgbClr val="FFFFFF"/>
                          </a:solidFill>
                          <a:latin typeface="IBM Plex Sans" panose="020B0503050000000000" pitchFamily="34" charset="77"/>
                        </a:rPr>
                        <a:t>Large Corpus</a:t>
                      </a:r>
                    </a:p>
                  </a:txBody>
                  <a:tcPr>
                    <a:solidFill>
                      <a:schemeClr val="accent2"/>
                    </a:solidFill>
                  </a:tcPr>
                </a:tc>
                <a:extLst>
                  <a:ext uri="{0D108BD9-81ED-4DB2-BD59-A6C34878D82A}">
                    <a16:rowId xmlns:a16="http://schemas.microsoft.com/office/drawing/2014/main" val="3851748358"/>
                  </a:ext>
                </a:extLst>
              </a:tr>
              <a:tr h="1920240">
                <a:tc>
                  <a:txBody>
                    <a:bodyPr/>
                    <a:lstStyle/>
                    <a:p>
                      <a:pPr algn="l"/>
                      <a:r>
                        <a:rPr lang="en-US" sz="1200" b="0" i="0" dirty="0">
                          <a:latin typeface="IBM Plex Sans" panose="020B0503050000000000" pitchFamily="34" charset="77"/>
                        </a:rPr>
                        <a:t>Scenario</a:t>
                      </a:r>
                      <a:endParaRPr lang="en-US" sz="12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A client is implementing  a chatbot with longtail question support. They anticipate 10,000 users per month and they need to process 20,000 documents, with two queries per second, for the long</a:t>
                      </a:r>
                    </a:p>
                    <a:p>
                      <a:pPr algn="l"/>
                      <a:r>
                        <a:rPr lang="en-US" sz="1000" b="0" i="0" dirty="0">
                          <a:latin typeface="IBM Plex Sans" panose="020B0503050000000000" pitchFamily="34" charset="77"/>
                        </a:rPr>
                        <a:t>tail support. </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A client is transforming their call center operations to provide Agents with chatbot and and expert assist capabilities to eliminate manual research and speed customer problem resolution. Their agent assist search solution will serve 1000 agents at 5 queries per second to quickly locate answers in complex content represented by about 1 million documents.</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A client is implementing a large expert assist search solution to speed the collection and verification of documents from complex content sources to speed the collections and presentation of evidence to industry regulators. 1700 users will be accessing 10 million documents from sources such as database, Box, </a:t>
                      </a:r>
                      <a:r>
                        <a:rPr lang="en-US" sz="1000" b="0" i="0" dirty="0" err="1">
                          <a:latin typeface="IBM Plex Sans" panose="020B0503050000000000" pitchFamily="34" charset="77"/>
                        </a:rPr>
                        <a:t>Sharepoint</a:t>
                      </a:r>
                      <a:r>
                        <a:rPr lang="en-US" sz="1000" b="0" i="0" dirty="0">
                          <a:latin typeface="IBM Plex Sans" panose="020B0503050000000000" pitchFamily="34" charset="77"/>
                        </a:rPr>
                        <a:t> and </a:t>
                      </a:r>
                      <a:r>
                        <a:rPr lang="en-US" sz="1000" b="0" i="0" dirty="0" err="1">
                          <a:latin typeface="IBM Plex Sans" panose="020B0503050000000000" pitchFamily="34" charset="77"/>
                        </a:rPr>
                        <a:t>fileshares</a:t>
                      </a:r>
                      <a:r>
                        <a:rPr lang="en-US" sz="1000" b="0" i="0" dirty="0">
                          <a:latin typeface="IBM Plex Sans" panose="020B0503050000000000" pitchFamily="34" charset="77"/>
                        </a:rPr>
                        <a:t>. SDU will be used extensively with a collection of complex content about medical devices.</a:t>
                      </a:r>
                      <a:endParaRPr lang="en-US" sz="1000" b="0" i="0" dirty="0">
                        <a:solidFill>
                          <a:schemeClr val="tx1"/>
                        </a:solidFill>
                        <a:latin typeface="IBM Plex Sans" panose="020B0503050000000000" pitchFamily="34" charset="77"/>
                      </a:endParaRPr>
                    </a:p>
                  </a:txBody>
                  <a:tcPr/>
                </a:tc>
                <a:extLst>
                  <a:ext uri="{0D108BD9-81ED-4DB2-BD59-A6C34878D82A}">
                    <a16:rowId xmlns:a16="http://schemas.microsoft.com/office/drawing/2014/main" val="3089816537"/>
                  </a:ext>
                </a:extLst>
              </a:tr>
              <a:tr h="396240">
                <a:tc>
                  <a:txBody>
                    <a:bodyPr/>
                    <a:lstStyle/>
                    <a:p>
                      <a:pPr algn="l"/>
                      <a:r>
                        <a:rPr lang="en-US" sz="1200" b="0" i="0" dirty="0">
                          <a:latin typeface="IBM Plex Sans" panose="020B0503050000000000" pitchFamily="34" charset="77"/>
                        </a:rPr>
                        <a:t>Base</a:t>
                      </a:r>
                      <a:endParaRPr lang="en-US" sz="12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Quantity 1 (40 VPC)</a:t>
                      </a:r>
                      <a:br>
                        <a:rPr lang="en-US" sz="1000" b="0" i="0" dirty="0">
                          <a:latin typeface="IBM Plex Sans" panose="020B0503050000000000" pitchFamily="34" charset="77"/>
                        </a:rPr>
                      </a:br>
                      <a:r>
                        <a:rPr lang="en-US" sz="1000" b="0" i="0" dirty="0">
                          <a:latin typeface="IBM Plex Sans" panose="020B0503050000000000" pitchFamily="34" charset="77"/>
                        </a:rPr>
                        <a:t>$576,000</a:t>
                      </a:r>
                      <a:endParaRPr lang="en-US" sz="1000" b="0" i="0" dirty="0">
                        <a:solidFill>
                          <a:schemeClr val="tx1"/>
                        </a:solidFill>
                        <a:latin typeface="IBM Plex Sans" panose="020B0503050000000000" pitchFamily="34" charset="77"/>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dirty="0">
                          <a:latin typeface="IBM Plex Sans" panose="020B0503050000000000" pitchFamily="34" charset="77"/>
                        </a:rPr>
                        <a:t>Quantity 1 (40 VPC)</a:t>
                      </a:r>
                      <a:br>
                        <a:rPr lang="en-US" sz="1000" b="0" i="0" dirty="0">
                          <a:latin typeface="IBM Plex Sans" panose="020B0503050000000000" pitchFamily="34" charset="77"/>
                        </a:rPr>
                      </a:br>
                      <a:r>
                        <a:rPr lang="en-US" sz="1000" b="0" i="0" dirty="0">
                          <a:latin typeface="IBM Plex Sans" panose="020B0503050000000000" pitchFamily="34" charset="77"/>
                        </a:rPr>
                        <a:t>$576,000</a:t>
                      </a:r>
                      <a:endParaRPr lang="en-US" sz="1000" b="0" i="0" dirty="0">
                        <a:solidFill>
                          <a:schemeClr val="tx1"/>
                        </a:solidFill>
                        <a:latin typeface="IBM Plex Sans" panose="020B0503050000000000" pitchFamily="34" charset="77"/>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dirty="0">
                          <a:latin typeface="IBM Plex Sans" panose="020B0503050000000000" pitchFamily="34" charset="77"/>
                        </a:rPr>
                        <a:t>Quantity 1 (40 VPC)</a:t>
                      </a:r>
                      <a:br>
                        <a:rPr lang="en-US" sz="1000" b="0" i="0" dirty="0">
                          <a:latin typeface="IBM Plex Sans" panose="020B0503050000000000" pitchFamily="34" charset="77"/>
                        </a:rPr>
                      </a:br>
                      <a:r>
                        <a:rPr lang="en-US" sz="1000" b="0" i="0" dirty="0">
                          <a:latin typeface="IBM Plex Sans" panose="020B0503050000000000" pitchFamily="34" charset="77"/>
                        </a:rPr>
                        <a:t>$576,000</a:t>
                      </a:r>
                      <a:endParaRPr lang="en-US" sz="1000" b="0" i="0" dirty="0">
                        <a:solidFill>
                          <a:schemeClr val="tx1"/>
                        </a:solidFill>
                        <a:latin typeface="IBM Plex Sans" panose="020B0503050000000000" pitchFamily="34" charset="77"/>
                      </a:endParaRPr>
                    </a:p>
                  </a:txBody>
                  <a:tcPr/>
                </a:tc>
                <a:extLst>
                  <a:ext uri="{0D108BD9-81ED-4DB2-BD59-A6C34878D82A}">
                    <a16:rowId xmlns:a16="http://schemas.microsoft.com/office/drawing/2014/main" val="3241563387"/>
                  </a:ext>
                </a:extLst>
              </a:tr>
              <a:tr h="401846">
                <a:tc>
                  <a:txBody>
                    <a:bodyPr/>
                    <a:lstStyle/>
                    <a:p>
                      <a:pPr algn="l"/>
                      <a:r>
                        <a:rPr lang="en-US" sz="1200" b="0" i="0" dirty="0">
                          <a:latin typeface="IBM Plex Sans" panose="020B0503050000000000" pitchFamily="34" charset="77"/>
                        </a:rPr>
                        <a:t>Documents</a:t>
                      </a:r>
                      <a:endParaRPr lang="en-US" sz="12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Quantity 1 RVU (100K documents)</a:t>
                      </a:r>
                    </a:p>
                    <a:p>
                      <a:pPr algn="l"/>
                      <a:r>
                        <a:rPr lang="en-US" sz="1000" b="0" i="0" dirty="0">
                          <a:latin typeface="IBM Plex Sans" panose="020B0503050000000000" pitchFamily="34" charset="77"/>
                        </a:rPr>
                        <a:t>$120,000</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Quantity 8 (10 Resources)</a:t>
                      </a:r>
                    </a:p>
                    <a:p>
                      <a:pPr algn="l"/>
                      <a:r>
                        <a:rPr lang="en-US" sz="1000" b="0" i="0" dirty="0">
                          <a:latin typeface="IBM Plex Sans" panose="020B0503050000000000" pitchFamily="34" charset="77"/>
                        </a:rPr>
                        <a:t>$960,000</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Quantity 27 (100 Resources)</a:t>
                      </a:r>
                    </a:p>
                    <a:p>
                      <a:pPr algn="l"/>
                      <a:r>
                        <a:rPr lang="en-US" sz="1000" b="0" i="0" dirty="0">
                          <a:latin typeface="IBM Plex Sans" panose="020B0503050000000000" pitchFamily="34" charset="77"/>
                        </a:rPr>
                        <a:t>$3,240,000</a:t>
                      </a:r>
                      <a:endParaRPr lang="en-US" sz="1000" b="0" i="0" dirty="0">
                        <a:solidFill>
                          <a:schemeClr val="tx1"/>
                        </a:solidFill>
                        <a:latin typeface="IBM Plex Sans" panose="020B0503050000000000" pitchFamily="34" charset="77"/>
                      </a:endParaRPr>
                    </a:p>
                  </a:txBody>
                  <a:tcPr/>
                </a:tc>
                <a:extLst>
                  <a:ext uri="{0D108BD9-81ED-4DB2-BD59-A6C34878D82A}">
                    <a16:rowId xmlns:a16="http://schemas.microsoft.com/office/drawing/2014/main" val="2012118869"/>
                  </a:ext>
                </a:extLst>
              </a:tr>
              <a:tr h="457200">
                <a:tc>
                  <a:txBody>
                    <a:bodyPr/>
                    <a:lstStyle/>
                    <a:p>
                      <a:pPr algn="l"/>
                      <a:r>
                        <a:rPr lang="en-US" sz="1200" b="0" i="0" dirty="0">
                          <a:latin typeface="IBM Plex Sans" panose="020B0503050000000000" pitchFamily="34" charset="77"/>
                        </a:rPr>
                        <a:t>Additional Capacity</a:t>
                      </a:r>
                      <a:endParaRPr lang="en-US" sz="12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n/a</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Quantity 2 (8 VPC) for throughput </a:t>
                      </a:r>
                    </a:p>
                    <a:p>
                      <a:pPr algn="l"/>
                      <a:r>
                        <a:rPr lang="en-US" sz="1000" b="0" i="0" dirty="0">
                          <a:latin typeface="IBM Plex Sans" panose="020B0503050000000000" pitchFamily="34" charset="77"/>
                        </a:rPr>
                        <a:t>$70,400</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Quantity 7 (8 VPC) for throughput</a:t>
                      </a:r>
                    </a:p>
                    <a:p>
                      <a:pPr algn="l"/>
                      <a:r>
                        <a:rPr lang="en-US" sz="1000" b="0" i="0" dirty="0">
                          <a:latin typeface="IBM Plex Sans" panose="020B0503050000000000" pitchFamily="34" charset="77"/>
                        </a:rPr>
                        <a:t>$246,400</a:t>
                      </a:r>
                      <a:endParaRPr lang="en-US" sz="1000" b="0" i="0" dirty="0">
                        <a:solidFill>
                          <a:schemeClr val="tx1"/>
                        </a:solidFill>
                        <a:latin typeface="IBM Plex Sans" panose="020B0503050000000000" pitchFamily="34" charset="77"/>
                      </a:endParaRPr>
                    </a:p>
                  </a:txBody>
                  <a:tcPr/>
                </a:tc>
                <a:extLst>
                  <a:ext uri="{0D108BD9-81ED-4DB2-BD59-A6C34878D82A}">
                    <a16:rowId xmlns:a16="http://schemas.microsoft.com/office/drawing/2014/main" val="999891455"/>
                  </a:ext>
                </a:extLst>
              </a:tr>
              <a:tr h="274320">
                <a:tc>
                  <a:txBody>
                    <a:bodyPr/>
                    <a:lstStyle/>
                    <a:p>
                      <a:pPr algn="l"/>
                      <a:r>
                        <a:rPr lang="en-US" sz="1200" b="0" i="0" dirty="0">
                          <a:latin typeface="IBM Plex Sans" panose="020B0503050000000000" pitchFamily="34" charset="77"/>
                        </a:rPr>
                        <a:t>Total List</a:t>
                      </a:r>
                      <a:endParaRPr lang="en-US" sz="12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$696,000 ($208,800 @70% discount)</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$1,606,400 ($481,920 @70% discount)</a:t>
                      </a:r>
                      <a:endParaRPr lang="en-US" sz="1000" b="0" i="0" dirty="0">
                        <a:solidFill>
                          <a:schemeClr val="tx1"/>
                        </a:solidFill>
                        <a:latin typeface="IBM Plex Sans" panose="020B0503050000000000" pitchFamily="34" charset="77"/>
                      </a:endParaRPr>
                    </a:p>
                  </a:txBody>
                  <a:tcPr/>
                </a:tc>
                <a:tc>
                  <a:txBody>
                    <a:bodyPr/>
                    <a:lstStyle/>
                    <a:p>
                      <a:pPr algn="l"/>
                      <a:r>
                        <a:rPr lang="en-US" sz="1000" b="0" i="0" dirty="0">
                          <a:latin typeface="IBM Plex Sans" panose="020B0503050000000000" pitchFamily="34" charset="77"/>
                        </a:rPr>
                        <a:t>$4,062,000 ($1,218,600 @70% discount)</a:t>
                      </a:r>
                      <a:endParaRPr lang="en-US" sz="1000" b="0" i="0" dirty="0">
                        <a:solidFill>
                          <a:schemeClr val="tx1"/>
                        </a:solidFill>
                        <a:latin typeface="IBM Plex Sans" panose="020B0503050000000000" pitchFamily="34" charset="77"/>
                      </a:endParaRPr>
                    </a:p>
                  </a:txBody>
                  <a:tcPr/>
                </a:tc>
                <a:extLst>
                  <a:ext uri="{0D108BD9-81ED-4DB2-BD59-A6C34878D82A}">
                    <a16:rowId xmlns:a16="http://schemas.microsoft.com/office/drawing/2014/main" val="3381345332"/>
                  </a:ext>
                </a:extLst>
              </a:tr>
            </a:tbl>
          </a:graphicData>
        </a:graphic>
      </p:graphicFrame>
      <p:sp>
        <p:nvSpPr>
          <p:cNvPr id="6" name="Title">
            <a:extLst>
              <a:ext uri="{FF2B5EF4-FFF2-40B4-BE49-F238E27FC236}">
                <a16:creationId xmlns:a16="http://schemas.microsoft.com/office/drawing/2014/main" id="{79CB5D4F-D26D-9D44-834A-064DB11D8642}"/>
              </a:ext>
            </a:extLst>
          </p:cNvPr>
          <p:cNvSpPr txBox="1"/>
          <p:nvPr/>
        </p:nvSpPr>
        <p:spPr>
          <a:xfrm>
            <a:off x="228666" y="231322"/>
            <a:ext cx="4114735" cy="31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Pricing Examples</a:t>
            </a:r>
            <a:endParaRPr dirty="0"/>
          </a:p>
        </p:txBody>
      </p:sp>
    </p:spTree>
    <p:extLst>
      <p:ext uri="{BB962C8B-B14F-4D97-AF65-F5344CB8AC3E}">
        <p14:creationId xmlns:p14="http://schemas.microsoft.com/office/powerpoint/2010/main" val="321469327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B716B3-E536-E840-AD47-2F5DA567D380}"/>
              </a:ext>
            </a:extLst>
          </p:cNvPr>
          <p:cNvSpPr txBox="1"/>
          <p:nvPr/>
        </p:nvSpPr>
        <p:spPr>
          <a:xfrm>
            <a:off x="3264010" y="2091194"/>
            <a:ext cx="261598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6858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uFillTx/>
                <a:latin typeface="IBM Plex Sans"/>
                <a:ea typeface="IBM Plex Sans"/>
                <a:cs typeface="IBM Plex Sans"/>
                <a:sym typeface="IBM Plex Sans"/>
              </a:rPr>
              <a:t>Q&amp;A</a:t>
            </a:r>
          </a:p>
        </p:txBody>
      </p:sp>
      <p:sp>
        <p:nvSpPr>
          <p:cNvPr id="4" name="Footer Placeholder">
            <a:extLst>
              <a:ext uri="{FF2B5EF4-FFF2-40B4-BE49-F238E27FC236}">
                <a16:creationId xmlns:a16="http://schemas.microsoft.com/office/drawing/2014/main" id="{63E41DAC-4992-BC4C-95C4-F07AFE352AF0}"/>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solidFill>
                  <a:srgbClr val="FFFFFF"/>
                </a:solidFill>
                <a:latin typeface="IBM Plex Sans" panose="020B0503050000000000" pitchFamily="34" charset="77"/>
              </a:rPr>
              <a:t>IBM </a:t>
            </a:r>
            <a:r>
              <a:rPr lang="en-US" b="1" dirty="0">
                <a:solidFill>
                  <a:srgbClr val="FFFFFF"/>
                </a:solidFill>
                <a:latin typeface="IBM Plex Sans Medium" panose="020B0503050000000000" pitchFamily="34" charset="77"/>
                <a:ea typeface="IBM Plex Sans SemiBold"/>
                <a:cs typeface="IBM Plex Sans SemiBold"/>
                <a:sym typeface="IBM Plex Sans SemiBold"/>
              </a:rPr>
              <a:t>Cloud and Cognitive Software</a:t>
            </a:r>
            <a:r>
              <a:rPr lang="en-US" b="1" dirty="0">
                <a:solidFill>
                  <a:srgbClr val="FFFFFF"/>
                </a:solidFill>
                <a:latin typeface="IBM Plex Sans Medium" panose="020B0503050000000000" pitchFamily="34" charset="77"/>
              </a:rPr>
              <a:t> </a:t>
            </a:r>
            <a:r>
              <a:rPr lang="en-US" dirty="0">
                <a:solidFill>
                  <a:srgbClr val="FFFFFF"/>
                </a:solidFill>
                <a:latin typeface="IBM Plex Sans" panose="020B0503050000000000" pitchFamily="34" charset="77"/>
              </a:rPr>
              <a:t>Fast Start 2020</a:t>
            </a:r>
            <a:endParaRPr dirty="0">
              <a:solidFill>
                <a:srgbClr val="FFFFFF"/>
              </a:solidFill>
            </a:endParaRPr>
          </a:p>
        </p:txBody>
      </p:sp>
      <p:sp>
        <p:nvSpPr>
          <p:cNvPr id="5" name="Rectangle 4">
            <a:extLst>
              <a:ext uri="{FF2B5EF4-FFF2-40B4-BE49-F238E27FC236}">
                <a16:creationId xmlns:a16="http://schemas.microsoft.com/office/drawing/2014/main" id="{36F5AD8B-AE6F-1E4A-96D7-BC492706D8F9}"/>
              </a:ext>
            </a:extLst>
          </p:cNvPr>
          <p:cNvSpPr/>
          <p:nvPr/>
        </p:nvSpPr>
        <p:spPr>
          <a:xfrm>
            <a:off x="7804199" y="213160"/>
            <a:ext cx="1111202" cy="246221"/>
          </a:xfrm>
          <a:prstGeom prst="rect">
            <a:avLst/>
          </a:prstGeom>
        </p:spPr>
        <p:txBody>
          <a:bodyPr wrap="none">
            <a:spAutoFit/>
          </a:bodyPr>
          <a:lstStyle/>
          <a:p>
            <a:r>
              <a:rPr lang="en-US" sz="1000" dirty="0">
                <a:solidFill>
                  <a:srgbClr val="FFFFFF"/>
                </a:solidFill>
              </a:rPr>
              <a:t>#FastStart2020</a:t>
            </a:r>
          </a:p>
        </p:txBody>
      </p:sp>
    </p:spTree>
    <p:extLst>
      <p:ext uri="{BB962C8B-B14F-4D97-AF65-F5344CB8AC3E}">
        <p14:creationId xmlns:p14="http://schemas.microsoft.com/office/powerpoint/2010/main" val="103071486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 name="Title 1"/>
          <p:cNvSpPr txBox="1">
            <a:spLocks noGrp="1"/>
          </p:cNvSpPr>
          <p:nvPr>
            <p:ph type="title"/>
          </p:nvPr>
        </p:nvSpPr>
        <p:spPr>
          <a:prstGeom prst="rect">
            <a:avLst/>
          </a:prstGeom>
        </p:spPr>
        <p:txBody>
          <a:bodyPr>
            <a:normAutofit/>
          </a:bodyPr>
          <a:lstStyle/>
          <a:p>
            <a:pPr>
              <a:lnSpc>
                <a:spcPct val="100000"/>
              </a:lnSpc>
              <a:defRPr sz="1400"/>
            </a:pPr>
            <a:r>
              <a:rPr lang="en-US" sz="1400" i="1" dirty="0">
                <a:latin typeface="IBM Plex Sans Light" panose="020B0403050000000000" pitchFamily="34" charset="77"/>
              </a:rPr>
              <a:t>IBM </a:t>
            </a:r>
            <a:r>
              <a:rPr lang="en-US" sz="1400" i="1" dirty="0">
                <a:latin typeface="IBM Plex Sans Light" panose="020B0403050000000000" pitchFamily="34" charset="77"/>
                <a:ea typeface="IBM Plex Sans SemiBold"/>
                <a:cs typeface="IBM Plex Sans SemiBold"/>
                <a:sym typeface="IBM Plex Sans SemiBold"/>
              </a:rPr>
              <a:t>Cloud and Cognitive Software</a:t>
            </a:r>
            <a:r>
              <a:rPr lang="en-US" sz="1400" i="1" dirty="0">
                <a:latin typeface="IBM Plex Sans Light" panose="020B0403050000000000" pitchFamily="34" charset="77"/>
              </a:rPr>
              <a:t> Fast Start 2020</a:t>
            </a:r>
            <a:br>
              <a:rPr lang="en-US" dirty="0"/>
            </a:br>
            <a:r>
              <a:rPr lang="en-US" dirty="0"/>
              <a:t>Session 22</a:t>
            </a:r>
            <a:endParaRPr dirty="0"/>
          </a:p>
          <a:p>
            <a:pPr>
              <a:lnSpc>
                <a:spcPct val="100000"/>
              </a:lnSpc>
              <a:defRPr>
                <a:latin typeface="IBM Plex Sans Medium"/>
                <a:ea typeface="IBM Plex Sans Medium"/>
                <a:cs typeface="IBM Plex Sans Medium"/>
                <a:sym typeface="IBM Plex Sans Medium"/>
              </a:defRPr>
            </a:pPr>
            <a:br>
              <a:rPr lang="en-US" dirty="0"/>
            </a:br>
            <a:r>
              <a:rPr lang="en-US" dirty="0"/>
              <a:t>Please give us your feedback – Access the survey link at the bottom of the session details in the mobile app</a:t>
            </a:r>
            <a:br>
              <a:rPr lang="en-US" dirty="0"/>
            </a:br>
            <a:br>
              <a:rPr lang="en-US" dirty="0"/>
            </a:br>
            <a:r>
              <a:rPr lang="en-US" sz="1200" dirty="0">
                <a:latin typeface="IBM Plex Sans" panose="020B0503050000000000" pitchFamily="34" charset="77"/>
              </a:rPr>
              <a:t>Angel Montesdeoca</a:t>
            </a:r>
            <a:br>
              <a:rPr lang="en-US" sz="1200" dirty="0">
                <a:latin typeface="IBM Plex Sans" panose="020B0503050000000000" pitchFamily="34" charset="77"/>
              </a:rPr>
            </a:br>
            <a:r>
              <a:rPr lang="en-US" sz="1200" dirty="0">
                <a:latin typeface="IBM Plex Sans" panose="020B0503050000000000" pitchFamily="34" charset="77"/>
              </a:rPr>
              <a:t>Offering Manager, Watson Discovery</a:t>
            </a:r>
            <a:br>
              <a:rPr lang="en-US" sz="1200" dirty="0">
                <a:latin typeface="IBM Plex Sans" panose="020B0503050000000000" pitchFamily="34" charset="77"/>
              </a:rPr>
            </a:br>
            <a:r>
              <a:rPr lang="en-US" sz="1200" dirty="0" err="1">
                <a:latin typeface="IBM Plex Sans" panose="020B0503050000000000" pitchFamily="34" charset="77"/>
              </a:rPr>
              <a:t>Angel@ibm.com</a:t>
            </a:r>
            <a:br>
              <a:rPr lang="en-US" sz="1200" dirty="0">
                <a:latin typeface="IBM Plex Sans" panose="020B0503050000000000" pitchFamily="34" charset="77"/>
              </a:rPr>
            </a:br>
            <a:br>
              <a:rPr lang="en-US" sz="1200" dirty="0">
                <a:latin typeface="IBM Plex Sans" panose="020B0503050000000000" pitchFamily="34" charset="77"/>
              </a:rPr>
            </a:br>
            <a:br>
              <a:rPr lang="en-US" sz="1200" dirty="0">
                <a:latin typeface="IBM Plex Sans" panose="020B0503050000000000" pitchFamily="34" charset="77"/>
              </a:rPr>
            </a:br>
            <a:r>
              <a:rPr lang="en-US" sz="1200" dirty="0">
                <a:latin typeface="IBM Plex Sans" panose="020B0503050000000000" pitchFamily="34" charset="77"/>
              </a:rPr>
              <a:t>John </a:t>
            </a:r>
            <a:r>
              <a:rPr lang="en-US" sz="1200" dirty="0" err="1">
                <a:latin typeface="IBM Plex Sans" panose="020B0503050000000000" pitchFamily="34" charset="77"/>
              </a:rPr>
              <a:t>Pecorari</a:t>
            </a:r>
            <a:br>
              <a:rPr lang="en-US" sz="1200" dirty="0">
                <a:latin typeface="IBM Plex Sans" panose="020B0503050000000000" pitchFamily="34" charset="77"/>
              </a:rPr>
            </a:br>
            <a:r>
              <a:rPr lang="en-US" sz="1200" dirty="0">
                <a:latin typeface="IBM Plex Sans" panose="020B0503050000000000" pitchFamily="34" charset="77"/>
              </a:rPr>
              <a:t>Offering </a:t>
            </a:r>
            <a:r>
              <a:rPr lang="en-US" sz="1200" dirty="0" err="1">
                <a:latin typeface="IBM Plex Sans" panose="020B0503050000000000" pitchFamily="34" charset="77"/>
              </a:rPr>
              <a:t>Manager,Watson</a:t>
            </a:r>
            <a:r>
              <a:rPr lang="en-US" sz="1200" dirty="0">
                <a:latin typeface="IBM Plex Sans" panose="020B0503050000000000" pitchFamily="34" charset="77"/>
              </a:rPr>
              <a:t> Discovery</a:t>
            </a:r>
            <a:br>
              <a:rPr lang="en-US" sz="1200" dirty="0">
                <a:latin typeface="IBM Plex Sans" panose="020B0503050000000000" pitchFamily="34" charset="77"/>
              </a:rPr>
            </a:br>
            <a:r>
              <a:rPr lang="en-US" sz="1200" dirty="0" err="1">
                <a:latin typeface="IBM Plex Sans" panose="020B0503050000000000" pitchFamily="34" charset="77"/>
              </a:rPr>
              <a:t>jpecorari@us.ibm.com</a:t>
            </a:r>
            <a:endParaRPr sz="1200" dirty="0">
              <a:latin typeface="IBM Plex Sans" panose="020B0503050000000000" pitchFamily="34" charset="77"/>
            </a:endParaRPr>
          </a:p>
        </p:txBody>
      </p:sp>
      <p:sp>
        <p:nvSpPr>
          <p:cNvPr id="2" name="Rectangle 1">
            <a:extLst>
              <a:ext uri="{FF2B5EF4-FFF2-40B4-BE49-F238E27FC236}">
                <a16:creationId xmlns:a16="http://schemas.microsoft.com/office/drawing/2014/main" id="{28DC378B-0306-E342-85C5-8B00FBEDAF0B}"/>
              </a:ext>
            </a:extLst>
          </p:cNvPr>
          <p:cNvSpPr/>
          <p:nvPr/>
        </p:nvSpPr>
        <p:spPr>
          <a:xfrm>
            <a:off x="7804199" y="213160"/>
            <a:ext cx="1111202" cy="246221"/>
          </a:xfrm>
          <a:prstGeom prst="rect">
            <a:avLst/>
          </a:prstGeom>
        </p:spPr>
        <p:txBody>
          <a:bodyPr wrap="none">
            <a:spAutoFit/>
          </a:bodyPr>
          <a:lstStyle/>
          <a:p>
            <a:r>
              <a:rPr lang="en-US" sz="1000" dirty="0">
                <a:solidFill>
                  <a:srgbClr val="FFFFFF"/>
                </a:solidFill>
              </a:rPr>
              <a:t>#FastStart2020</a:t>
            </a:r>
          </a:p>
        </p:txBody>
      </p:sp>
    </p:spTree>
    <p:extLst>
      <p:ext uri="{BB962C8B-B14F-4D97-AF65-F5344CB8AC3E}">
        <p14:creationId xmlns:p14="http://schemas.microsoft.com/office/powerpoint/2010/main" val="341598071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228599" y="177800"/>
            <a:ext cx="5838245"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1200" cap="none" spc="0" normalizeH="0" baseline="0" noProof="0" dirty="0">
                <a:ln>
                  <a:noFill/>
                </a:ln>
                <a:solidFill>
                  <a:srgbClr val="FFFFFF"/>
                </a:solidFill>
                <a:effectLst/>
                <a:uLnTx/>
                <a:uFillTx/>
                <a:latin typeface="IBM Plex Sans Light" panose="020B0403050000000000" pitchFamily="34" charset="77"/>
                <a:sym typeface="IBM Plex Sans Light"/>
              </a:rPr>
              <a:t>Check-in Code = 78e9</a:t>
            </a:r>
            <a:br>
              <a:rPr kumimoji="0" lang="en-US" sz="2400" b="0" i="0" u="none" strike="noStrike" kern="1200" cap="none" spc="0" normalizeH="0" baseline="0" noProof="0" dirty="0">
                <a:ln>
                  <a:noFill/>
                </a:ln>
                <a:solidFill>
                  <a:srgbClr val="FFFFFF"/>
                </a:solidFill>
                <a:effectLst/>
                <a:uLnTx/>
                <a:uFillTx/>
                <a:latin typeface="IBM Plex Sans Light" panose="020B0403050000000000" pitchFamily="34" charset="77"/>
                <a:sym typeface="IBM Plex Sans Light"/>
              </a:rPr>
            </a:br>
            <a:r>
              <a:rPr kumimoji="0" lang="en-US" sz="2400" b="0" i="0" u="none" strike="noStrike" kern="1200" cap="none" spc="0" normalizeH="0" baseline="0" noProof="0" dirty="0">
                <a:ln>
                  <a:noFill/>
                </a:ln>
                <a:solidFill>
                  <a:srgbClr val="FFFFFF"/>
                </a:solidFill>
                <a:effectLst/>
                <a:uLnTx/>
                <a:uFillTx/>
                <a:latin typeface="IBM Plex Sans Light" panose="020B0403050000000000" pitchFamily="34" charset="77"/>
                <a:sym typeface="IBM Plex Sans Light"/>
              </a:rPr>
              <a:t>Access the check-in link at the bottom of the session details in the mobile app. </a:t>
            </a:r>
          </a:p>
        </p:txBody>
      </p:sp>
      <p:pic>
        <p:nvPicPr>
          <p:cNvPr id="2" name="Picture 1">
            <a:extLst>
              <a:ext uri="{FF2B5EF4-FFF2-40B4-BE49-F238E27FC236}">
                <a16:creationId xmlns:a16="http://schemas.microsoft.com/office/drawing/2014/main" id="{B3E3B645-827C-EB4A-B73B-75F9E6F43F63}"/>
              </a:ext>
            </a:extLst>
          </p:cNvPr>
          <p:cNvPicPr>
            <a:picLocks noChangeAspect="1"/>
          </p:cNvPicPr>
          <p:nvPr/>
        </p:nvPicPr>
        <p:blipFill>
          <a:blip r:embed="rId2"/>
          <a:stretch>
            <a:fillRect/>
          </a:stretch>
        </p:blipFill>
        <p:spPr>
          <a:xfrm>
            <a:off x="228599" y="1736028"/>
            <a:ext cx="1270000" cy="1270000"/>
          </a:xfrm>
          <a:prstGeom prst="rect">
            <a:avLst/>
          </a:prstGeom>
        </p:spPr>
      </p:pic>
    </p:spTree>
    <p:extLst>
      <p:ext uri="{BB962C8B-B14F-4D97-AF65-F5344CB8AC3E}">
        <p14:creationId xmlns:p14="http://schemas.microsoft.com/office/powerpoint/2010/main" val="260463402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 name="Footer Placeholde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1443" name="Slide Number Placehold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5" name="Title">
            <a:extLst>
              <a:ext uri="{FF2B5EF4-FFF2-40B4-BE49-F238E27FC236}">
                <a16:creationId xmlns:a16="http://schemas.microsoft.com/office/drawing/2014/main" id="{68D5B027-4D5E-AB41-8627-4BF035390734}"/>
              </a:ext>
            </a:extLst>
          </p:cNvPr>
          <p:cNvSpPr txBox="1"/>
          <p:nvPr/>
        </p:nvSpPr>
        <p:spPr>
          <a:xfrm>
            <a:off x="228666" y="231322"/>
            <a:ext cx="4114735" cy="317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Session Agenda</a:t>
            </a:r>
            <a:endParaRPr dirty="0"/>
          </a:p>
        </p:txBody>
      </p:sp>
      <p:sp>
        <p:nvSpPr>
          <p:cNvPr id="2" name="Rectangle 1">
            <a:extLst>
              <a:ext uri="{FF2B5EF4-FFF2-40B4-BE49-F238E27FC236}">
                <a16:creationId xmlns:a16="http://schemas.microsoft.com/office/drawing/2014/main" id="{3AA8666B-8B69-BA4E-A642-232B4070F1E5}"/>
              </a:ext>
            </a:extLst>
          </p:cNvPr>
          <p:cNvSpPr/>
          <p:nvPr/>
        </p:nvSpPr>
        <p:spPr>
          <a:xfrm>
            <a:off x="228666" y="802318"/>
            <a:ext cx="4457634" cy="3893374"/>
          </a:xfrm>
          <a:prstGeom prst="rect">
            <a:avLst/>
          </a:prstGeom>
        </p:spPr>
        <p:txBody>
          <a:bodyPr wrap="square">
            <a:spAutoFit/>
          </a:bodyPr>
          <a:lstStyle/>
          <a:p>
            <a:pPr marL="285750" indent="-285750">
              <a:buFont typeface="Arial" panose="020B0604020202020204" pitchFamily="34" charset="0"/>
              <a:buChar char="•"/>
            </a:pPr>
            <a:r>
              <a:rPr lang="en-US" dirty="0"/>
              <a:t>Introduction to Session​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“Expert Assist”?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Why Watson Discovery for Expert Assist?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Demos and What’s New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Roadmap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About WEX?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Pricing and Sizing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Additional Resources​ / FAQ</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Q&amp;A</a:t>
            </a:r>
          </a:p>
          <a:p>
            <a:endParaRPr lang="en-US" dirty="0"/>
          </a:p>
          <a:p>
            <a:endParaRPr lang="en-US" dirty="0"/>
          </a:p>
        </p:txBody>
      </p:sp>
    </p:spTree>
    <p:extLst>
      <p:ext uri="{BB962C8B-B14F-4D97-AF65-F5344CB8AC3E}">
        <p14:creationId xmlns:p14="http://schemas.microsoft.com/office/powerpoint/2010/main" val="38368461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 name="Rectangle"/>
          <p:cNvSpPr/>
          <p:nvPr/>
        </p:nvSpPr>
        <p:spPr>
          <a:xfrm>
            <a:off x="4584700" y="-7045"/>
            <a:ext cx="4565981" cy="5157590"/>
          </a:xfrm>
          <a:prstGeom prst="rect">
            <a:avLst/>
          </a:prstGeom>
          <a:solidFill>
            <a:srgbClr val="E6E6E6"/>
          </a:solidFill>
          <a:ln w="12700">
            <a:miter lim="400000"/>
          </a:ln>
        </p:spPr>
        <p:txBody>
          <a:bodyPr lIns="0" tIns="0" rIns="0" bIns="0"/>
          <a:lstStyle/>
          <a:p>
            <a:endParaRPr/>
          </a:p>
        </p:txBody>
      </p:sp>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Introduction to Session</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sp>
        <p:nvSpPr>
          <p:cNvPr id="40" name="Rectangle 39">
            <a:extLst>
              <a:ext uri="{FF2B5EF4-FFF2-40B4-BE49-F238E27FC236}">
                <a16:creationId xmlns:a16="http://schemas.microsoft.com/office/drawing/2014/main" id="{99F89DFD-FB7E-6A40-8CA6-1938CB3D38B8}"/>
              </a:ext>
            </a:extLst>
          </p:cNvPr>
          <p:cNvSpPr/>
          <p:nvPr/>
        </p:nvSpPr>
        <p:spPr>
          <a:xfrm>
            <a:off x="4834956" y="1125200"/>
            <a:ext cx="4080377" cy="2893100"/>
          </a:xfrm>
          <a:prstGeom prst="rect">
            <a:avLst/>
          </a:prstGeom>
        </p:spPr>
        <p:txBody>
          <a:bodyPr wrap="square">
            <a:spAutoFit/>
          </a:bodyPr>
          <a:lstStyle/>
          <a:p>
            <a:pPr marL="285750" indent="-285750">
              <a:buFont typeface="Arial" panose="020B0604020202020204" pitchFamily="34" charset="0"/>
              <a:buChar char="•"/>
            </a:pPr>
            <a:r>
              <a:rPr lang="en-US" dirty="0"/>
              <a:t>Understand the Expert Assist Use-Cases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Learn referenceable client examples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Learn how to demo Discovery Expert Assist Capabilities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Understand how Discovery is different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Understand how to price and size a deployment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 any remaining questions answered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2" name="Rectangle">
            <a:extLst>
              <a:ext uri="{FF2B5EF4-FFF2-40B4-BE49-F238E27FC236}">
                <a16:creationId xmlns:a16="http://schemas.microsoft.com/office/drawing/2014/main" id="{E7D064A9-8337-2348-8150-D79381C202C8}"/>
              </a:ext>
            </a:extLst>
          </p:cNvPr>
          <p:cNvSpPr/>
          <p:nvPr/>
        </p:nvSpPr>
        <p:spPr>
          <a:xfrm>
            <a:off x="210311" y="1219085"/>
            <a:ext cx="3564402" cy="386880"/>
          </a:xfrm>
          <a:prstGeom prst="rect">
            <a:avLst/>
          </a:prstGeom>
          <a:solidFill>
            <a:srgbClr val="DDDDDD"/>
          </a:solidFill>
          <a:ln w="12700">
            <a:miter lim="400000"/>
          </a:ln>
        </p:spPr>
        <p:txBody>
          <a:bodyPr lIns="91440" tIns="0" rIns="0" bIns="0" anchor="ctr"/>
          <a:lstStyle/>
          <a:p>
            <a:r>
              <a:rPr lang="en-US" sz="1400" b="1" dirty="0">
                <a:solidFill>
                  <a:schemeClr val="accent2"/>
                </a:solidFill>
              </a:rPr>
              <a:t>Expected Outcomes</a:t>
            </a:r>
            <a:endParaRPr sz="1400" b="1" dirty="0">
              <a:solidFill>
                <a:schemeClr val="accent2"/>
              </a:solidFil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90" name="Content Miner…"/>
          <p:cNvSpPr txBox="1">
            <a:spLocks noGrp="1"/>
          </p:cNvSpPr>
          <p:nvPr>
            <p:ph type="title"/>
          </p:nvPr>
        </p:nvSpPr>
        <p:spPr>
          <a:xfrm>
            <a:off x="228600" y="228600"/>
            <a:ext cx="4114800" cy="959359"/>
          </a:xfrm>
          <a:prstGeom prst="rect">
            <a:avLst/>
          </a:prstGeom>
        </p:spPr>
        <p:txBody>
          <a:bodyPr/>
          <a:lstStyle/>
          <a:p>
            <a:pPr>
              <a:defRPr>
                <a:solidFill>
                  <a:srgbClr val="FFFFFF"/>
                </a:solidFill>
              </a:defRPr>
            </a:pPr>
            <a:r>
              <a:rPr lang="en-US" dirty="0"/>
              <a:t>What is Expert Assist?</a:t>
            </a:r>
            <a:endParaRPr dirty="0"/>
          </a:p>
        </p:txBody>
      </p:sp>
      <p:sp>
        <p:nvSpPr>
          <p:cNvPr id="16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 name="Rectangle"/>
          <p:cNvSpPr/>
          <p:nvPr/>
        </p:nvSpPr>
        <p:spPr>
          <a:xfrm>
            <a:off x="4584700" y="-7045"/>
            <a:ext cx="4565981" cy="5157590"/>
          </a:xfrm>
          <a:prstGeom prst="rect">
            <a:avLst/>
          </a:prstGeom>
          <a:solidFill>
            <a:srgbClr val="E6E6E6"/>
          </a:solidFill>
          <a:ln w="12700">
            <a:miter lim="400000"/>
          </a:ln>
        </p:spPr>
        <p:txBody>
          <a:bodyPr lIns="0" tIns="0" rIns="0" bIns="0"/>
          <a:lstStyle/>
          <a:p>
            <a:endParaRPr/>
          </a:p>
        </p:txBody>
      </p:sp>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Watson for Expert Assist</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grpSp>
        <p:nvGrpSpPr>
          <p:cNvPr id="10" name="Group">
            <a:extLst>
              <a:ext uri="{FF2B5EF4-FFF2-40B4-BE49-F238E27FC236}">
                <a16:creationId xmlns:a16="http://schemas.microsoft.com/office/drawing/2014/main" id="{12CA54DB-718A-6640-A068-EFBBE6DE5CEB}"/>
              </a:ext>
            </a:extLst>
          </p:cNvPr>
          <p:cNvGrpSpPr/>
          <p:nvPr/>
        </p:nvGrpSpPr>
        <p:grpSpPr>
          <a:xfrm>
            <a:off x="4768465" y="651839"/>
            <a:ext cx="1982083" cy="1919911"/>
            <a:chOff x="0" y="0"/>
            <a:chExt cx="5285553" cy="5119760"/>
          </a:xfrm>
        </p:grpSpPr>
        <p:sp>
          <p:nvSpPr>
            <p:cNvPr id="11" name="Rectangle">
              <a:extLst>
                <a:ext uri="{FF2B5EF4-FFF2-40B4-BE49-F238E27FC236}">
                  <a16:creationId xmlns:a16="http://schemas.microsoft.com/office/drawing/2014/main" id="{F44B1989-54BE-D24C-B3F3-B2F8FE2F9B9D}"/>
                </a:ext>
              </a:extLst>
            </p:cNvPr>
            <p:cNvSpPr/>
            <p:nvPr/>
          </p:nvSpPr>
          <p:spPr>
            <a:xfrm>
              <a:off x="0" y="0"/>
              <a:ext cx="5285553" cy="5119760"/>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dirty="0"/>
            </a:p>
          </p:txBody>
        </p:sp>
        <p:sp>
          <p:nvSpPr>
            <p:cNvPr id="12" name="Reduce amount of time experts search for information">
              <a:extLst>
                <a:ext uri="{FF2B5EF4-FFF2-40B4-BE49-F238E27FC236}">
                  <a16:creationId xmlns:a16="http://schemas.microsoft.com/office/drawing/2014/main" id="{7D22AD53-6ED5-F64B-9A61-9B863E5D3E1D}"/>
                </a:ext>
              </a:extLst>
            </p:cNvPr>
            <p:cNvSpPr txBox="1"/>
            <p:nvPr/>
          </p:nvSpPr>
          <p:spPr>
            <a:xfrm>
              <a:off x="405312" y="667730"/>
              <a:ext cx="4408631" cy="2728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gn="l">
                <a:defRPr sz="2900">
                  <a:solidFill>
                    <a:srgbClr val="FFFFFF"/>
                  </a:solidFill>
                  <a:latin typeface="IBM Plex Sans"/>
                  <a:ea typeface="IBM Plex Sans"/>
                  <a:cs typeface="IBM Plex Sans"/>
                  <a:sym typeface="IBM Plex Sans"/>
                </a:defRPr>
              </a:lvl1pPr>
            </a:lstStyle>
            <a:p>
              <a:r>
                <a:rPr sz="1600" dirty="0"/>
                <a:t>Reduce amount of time experts search for information</a:t>
              </a:r>
            </a:p>
          </p:txBody>
        </p:sp>
        <p:sp>
          <p:nvSpPr>
            <p:cNvPr id="13" name="Compass Rose">
              <a:extLst>
                <a:ext uri="{FF2B5EF4-FFF2-40B4-BE49-F238E27FC236}">
                  <a16:creationId xmlns:a16="http://schemas.microsoft.com/office/drawing/2014/main" id="{C0175DD3-C021-4D49-838B-A7D38A7372A4}"/>
                </a:ext>
              </a:extLst>
            </p:cNvPr>
            <p:cNvSpPr/>
            <p:nvPr/>
          </p:nvSpPr>
          <p:spPr>
            <a:xfrm>
              <a:off x="339288" y="3935715"/>
              <a:ext cx="850890" cy="850901"/>
            </a:xfrm>
            <a:custGeom>
              <a:avLst/>
              <a:gdLst/>
              <a:ahLst/>
              <a:cxnLst>
                <a:cxn ang="0">
                  <a:pos x="wd2" y="hd2"/>
                </a:cxn>
                <a:cxn ang="5400000">
                  <a:pos x="wd2" y="hd2"/>
                </a:cxn>
                <a:cxn ang="10800000">
                  <a:pos x="wd2" y="hd2"/>
                </a:cxn>
                <a:cxn ang="16200000">
                  <a:pos x="wd2" y="hd2"/>
                </a:cxn>
              </a:cxnLst>
              <a:rect l="0" t="0" r="r" b="b"/>
              <a:pathLst>
                <a:path w="21497" h="21548" extrusionOk="0">
                  <a:moveTo>
                    <a:pt x="10800" y="0"/>
                  </a:moveTo>
                  <a:cubicBezTo>
                    <a:pt x="10772" y="0"/>
                    <a:pt x="10743" y="52"/>
                    <a:pt x="10721" y="155"/>
                  </a:cubicBezTo>
                  <a:lnTo>
                    <a:pt x="10375" y="1796"/>
                  </a:lnTo>
                  <a:cubicBezTo>
                    <a:pt x="5746" y="1987"/>
                    <a:pt x="2007" y="5696"/>
                    <a:pt x="1760" y="10321"/>
                  </a:cubicBezTo>
                  <a:lnTo>
                    <a:pt x="154" y="10646"/>
                  </a:lnTo>
                  <a:cubicBezTo>
                    <a:pt x="-52" y="10688"/>
                    <a:pt x="-52" y="10758"/>
                    <a:pt x="154" y="10801"/>
                  </a:cubicBezTo>
                  <a:lnTo>
                    <a:pt x="1754" y="11141"/>
                  </a:lnTo>
                  <a:cubicBezTo>
                    <a:pt x="1924" y="15816"/>
                    <a:pt x="5656" y="19594"/>
                    <a:pt x="10305" y="19821"/>
                  </a:cubicBezTo>
                  <a:lnTo>
                    <a:pt x="10620" y="21394"/>
                  </a:lnTo>
                  <a:cubicBezTo>
                    <a:pt x="10662" y="21600"/>
                    <a:pt x="10731" y="21600"/>
                    <a:pt x="10775" y="21394"/>
                  </a:cubicBezTo>
                  <a:lnTo>
                    <a:pt x="11106" y="19825"/>
                  </a:lnTo>
                  <a:cubicBezTo>
                    <a:pt x="15766" y="19641"/>
                    <a:pt x="19527" y="15891"/>
                    <a:pt x="19740" y="11227"/>
                  </a:cubicBezTo>
                  <a:lnTo>
                    <a:pt x="21342" y="10902"/>
                  </a:lnTo>
                  <a:cubicBezTo>
                    <a:pt x="21548" y="10861"/>
                    <a:pt x="21548" y="10791"/>
                    <a:pt x="21342" y="10747"/>
                  </a:cubicBezTo>
                  <a:lnTo>
                    <a:pt x="19740" y="10407"/>
                  </a:lnTo>
                  <a:cubicBezTo>
                    <a:pt x="19536" y="5770"/>
                    <a:pt x="15825" y="2031"/>
                    <a:pt x="11207" y="1798"/>
                  </a:cubicBezTo>
                  <a:lnTo>
                    <a:pt x="10876" y="155"/>
                  </a:lnTo>
                  <a:cubicBezTo>
                    <a:pt x="10855" y="52"/>
                    <a:pt x="10828" y="0"/>
                    <a:pt x="10800" y="0"/>
                  </a:cubicBezTo>
                  <a:close/>
                  <a:moveTo>
                    <a:pt x="10128" y="2961"/>
                  </a:moveTo>
                  <a:lnTo>
                    <a:pt x="9084" y="7911"/>
                  </a:lnTo>
                  <a:lnTo>
                    <a:pt x="5355" y="5093"/>
                  </a:lnTo>
                  <a:cubicBezTo>
                    <a:pt x="6623" y="3891"/>
                    <a:pt x="8286" y="3106"/>
                    <a:pt x="10128" y="2961"/>
                  </a:cubicBezTo>
                  <a:close/>
                  <a:moveTo>
                    <a:pt x="11442" y="2968"/>
                  </a:moveTo>
                  <a:cubicBezTo>
                    <a:pt x="13320" y="3134"/>
                    <a:pt x="15011" y="3963"/>
                    <a:pt x="16277" y="5222"/>
                  </a:cubicBezTo>
                  <a:lnTo>
                    <a:pt x="12463" y="8045"/>
                  </a:lnTo>
                  <a:lnTo>
                    <a:pt x="11442" y="2968"/>
                  </a:lnTo>
                  <a:close/>
                  <a:moveTo>
                    <a:pt x="5095" y="5348"/>
                  </a:moveTo>
                  <a:lnTo>
                    <a:pt x="7854" y="9089"/>
                  </a:lnTo>
                  <a:lnTo>
                    <a:pt x="2927" y="10086"/>
                  </a:lnTo>
                  <a:cubicBezTo>
                    <a:pt x="3094" y="8254"/>
                    <a:pt x="3889" y="6602"/>
                    <a:pt x="5095" y="5348"/>
                  </a:cubicBezTo>
                  <a:close/>
                  <a:moveTo>
                    <a:pt x="16510" y="5465"/>
                  </a:moveTo>
                  <a:cubicBezTo>
                    <a:pt x="17671" y="6721"/>
                    <a:pt x="18428" y="8354"/>
                    <a:pt x="18576" y="10160"/>
                  </a:cubicBezTo>
                  <a:lnTo>
                    <a:pt x="13748" y="9136"/>
                  </a:lnTo>
                  <a:lnTo>
                    <a:pt x="16510" y="5465"/>
                  </a:lnTo>
                  <a:close/>
                  <a:moveTo>
                    <a:pt x="10684" y="9451"/>
                  </a:moveTo>
                  <a:cubicBezTo>
                    <a:pt x="11108" y="9431"/>
                    <a:pt x="11535" y="9615"/>
                    <a:pt x="11808" y="9981"/>
                  </a:cubicBezTo>
                  <a:cubicBezTo>
                    <a:pt x="12244" y="10568"/>
                    <a:pt x="12124" y="11399"/>
                    <a:pt x="11539" y="11837"/>
                  </a:cubicBezTo>
                  <a:cubicBezTo>
                    <a:pt x="10954" y="12274"/>
                    <a:pt x="10125" y="12154"/>
                    <a:pt x="9688" y="11567"/>
                  </a:cubicBezTo>
                  <a:cubicBezTo>
                    <a:pt x="9252" y="10980"/>
                    <a:pt x="9372" y="10150"/>
                    <a:pt x="9957" y="9712"/>
                  </a:cubicBezTo>
                  <a:cubicBezTo>
                    <a:pt x="10177" y="9548"/>
                    <a:pt x="10430" y="9463"/>
                    <a:pt x="10684" y="9451"/>
                  </a:cubicBezTo>
                  <a:close/>
                  <a:moveTo>
                    <a:pt x="2915" y="11387"/>
                  </a:moveTo>
                  <a:lnTo>
                    <a:pt x="7972" y="12459"/>
                  </a:lnTo>
                  <a:lnTo>
                    <a:pt x="5102" y="16278"/>
                  </a:lnTo>
                  <a:cubicBezTo>
                    <a:pt x="3860" y="14990"/>
                    <a:pt x="3053" y="13280"/>
                    <a:pt x="2915" y="11387"/>
                  </a:cubicBezTo>
                  <a:close/>
                  <a:moveTo>
                    <a:pt x="18574" y="11461"/>
                  </a:moveTo>
                  <a:cubicBezTo>
                    <a:pt x="18421" y="13322"/>
                    <a:pt x="17623" y="15001"/>
                    <a:pt x="16401" y="16271"/>
                  </a:cubicBezTo>
                  <a:lnTo>
                    <a:pt x="13596" y="12468"/>
                  </a:lnTo>
                  <a:lnTo>
                    <a:pt x="18574" y="11461"/>
                  </a:lnTo>
                  <a:close/>
                  <a:moveTo>
                    <a:pt x="12399" y="13700"/>
                  </a:moveTo>
                  <a:lnTo>
                    <a:pt x="16141" y="16527"/>
                  </a:lnTo>
                  <a:cubicBezTo>
                    <a:pt x="14870" y="17732"/>
                    <a:pt x="13201" y="18518"/>
                    <a:pt x="11353" y="18660"/>
                  </a:cubicBezTo>
                  <a:lnTo>
                    <a:pt x="12399" y="13700"/>
                  </a:lnTo>
                  <a:close/>
                  <a:moveTo>
                    <a:pt x="9094" y="13803"/>
                  </a:moveTo>
                  <a:lnTo>
                    <a:pt x="10070" y="18653"/>
                  </a:lnTo>
                  <a:cubicBezTo>
                    <a:pt x="8264" y="18497"/>
                    <a:pt x="6631" y="17728"/>
                    <a:pt x="5380" y="16554"/>
                  </a:cubicBezTo>
                  <a:lnTo>
                    <a:pt x="9094" y="13803"/>
                  </a:lnTo>
                  <a:close/>
                </a:path>
              </a:pathLst>
            </a:cu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grpSp>
      <p:grpSp>
        <p:nvGrpSpPr>
          <p:cNvPr id="14" name="Group">
            <a:extLst>
              <a:ext uri="{FF2B5EF4-FFF2-40B4-BE49-F238E27FC236}">
                <a16:creationId xmlns:a16="http://schemas.microsoft.com/office/drawing/2014/main" id="{51D56DFA-1773-1E45-9E57-8D962A722C83}"/>
              </a:ext>
            </a:extLst>
          </p:cNvPr>
          <p:cNvGrpSpPr/>
          <p:nvPr/>
        </p:nvGrpSpPr>
        <p:grpSpPr>
          <a:xfrm>
            <a:off x="6939558" y="651839"/>
            <a:ext cx="2031936" cy="1919911"/>
            <a:chOff x="0" y="0"/>
            <a:chExt cx="5418494" cy="5119760"/>
          </a:xfrm>
        </p:grpSpPr>
        <p:sp>
          <p:nvSpPr>
            <p:cNvPr id="15" name="Rectangle">
              <a:extLst>
                <a:ext uri="{FF2B5EF4-FFF2-40B4-BE49-F238E27FC236}">
                  <a16:creationId xmlns:a16="http://schemas.microsoft.com/office/drawing/2014/main" id="{F633772D-3921-3E4A-AE92-A01D1DA3FAD1}"/>
                </a:ext>
              </a:extLst>
            </p:cNvPr>
            <p:cNvSpPr/>
            <p:nvPr/>
          </p:nvSpPr>
          <p:spPr>
            <a:xfrm>
              <a:off x="0" y="0"/>
              <a:ext cx="5418494" cy="5119760"/>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16" name="Risk Reduction">
              <a:extLst>
                <a:ext uri="{FF2B5EF4-FFF2-40B4-BE49-F238E27FC236}">
                  <a16:creationId xmlns:a16="http://schemas.microsoft.com/office/drawing/2014/main" id="{7026BCC5-9915-7842-8EB6-1687C003F839}"/>
                </a:ext>
              </a:extLst>
            </p:cNvPr>
            <p:cNvSpPr txBox="1"/>
            <p:nvPr/>
          </p:nvSpPr>
          <p:spPr>
            <a:xfrm>
              <a:off x="333752" y="724794"/>
              <a:ext cx="3802975" cy="2072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gn="l">
                <a:defRPr sz="2900">
                  <a:solidFill>
                    <a:srgbClr val="FFFFFF"/>
                  </a:solidFill>
                  <a:latin typeface="IBM Plex Sans"/>
                  <a:ea typeface="IBM Plex Sans"/>
                  <a:cs typeface="IBM Plex Sans"/>
                  <a:sym typeface="IBM Plex Sans"/>
                </a:defRPr>
              </a:lvl1pPr>
            </a:lstStyle>
            <a:p>
              <a:r>
                <a:rPr lang="en-US" sz="1600" dirty="0"/>
                <a:t>Support better decision making</a:t>
              </a:r>
              <a:endParaRPr sz="1600" dirty="0"/>
            </a:p>
          </p:txBody>
        </p:sp>
        <p:sp>
          <p:nvSpPr>
            <p:cNvPr id="17" name="Through Watson, experts ask questions in natural language and can use past processes to validate business decisions">
              <a:extLst>
                <a:ext uri="{FF2B5EF4-FFF2-40B4-BE49-F238E27FC236}">
                  <a16:creationId xmlns:a16="http://schemas.microsoft.com/office/drawing/2014/main" id="{8769D47E-AD5C-EE44-B54D-1EB61E606F89}"/>
                </a:ext>
              </a:extLst>
            </p:cNvPr>
            <p:cNvSpPr txBox="1"/>
            <p:nvPr/>
          </p:nvSpPr>
          <p:spPr>
            <a:xfrm>
              <a:off x="333752" y="3111942"/>
              <a:ext cx="4383433" cy="471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400" b="0">
                  <a:solidFill>
                    <a:srgbClr val="FFFFFF"/>
                  </a:solidFill>
                  <a:latin typeface="IBM Plex Sans"/>
                  <a:ea typeface="IBM Plex Sans"/>
                  <a:cs typeface="IBM Plex Sans"/>
                  <a:sym typeface="IBM Plex Sans"/>
                </a:defRPr>
              </a:lvl1pPr>
            </a:lstStyle>
            <a:p>
              <a:endParaRPr sz="900" dirty="0"/>
            </a:p>
          </p:txBody>
        </p:sp>
        <p:sp>
          <p:nvSpPr>
            <p:cNvPr id="18" name="Thumbs Up">
              <a:extLst>
                <a:ext uri="{FF2B5EF4-FFF2-40B4-BE49-F238E27FC236}">
                  <a16:creationId xmlns:a16="http://schemas.microsoft.com/office/drawing/2014/main" id="{1530C6A7-0FFB-5448-9159-E48633B209EF}"/>
                </a:ext>
              </a:extLst>
            </p:cNvPr>
            <p:cNvSpPr/>
            <p:nvPr/>
          </p:nvSpPr>
          <p:spPr>
            <a:xfrm>
              <a:off x="407027" y="3769921"/>
              <a:ext cx="776168" cy="850901"/>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grpSp>
      <p:grpSp>
        <p:nvGrpSpPr>
          <p:cNvPr id="19" name="Group">
            <a:extLst>
              <a:ext uri="{FF2B5EF4-FFF2-40B4-BE49-F238E27FC236}">
                <a16:creationId xmlns:a16="http://schemas.microsoft.com/office/drawing/2014/main" id="{05D9DA39-E01B-8C49-8F8E-43FD8742908F}"/>
              </a:ext>
            </a:extLst>
          </p:cNvPr>
          <p:cNvGrpSpPr/>
          <p:nvPr/>
        </p:nvGrpSpPr>
        <p:grpSpPr>
          <a:xfrm>
            <a:off x="4768465" y="2778773"/>
            <a:ext cx="2031936" cy="1919911"/>
            <a:chOff x="0" y="0"/>
            <a:chExt cx="5418494" cy="5119760"/>
          </a:xfrm>
        </p:grpSpPr>
        <p:sp>
          <p:nvSpPr>
            <p:cNvPr id="20" name="Rectangle">
              <a:extLst>
                <a:ext uri="{FF2B5EF4-FFF2-40B4-BE49-F238E27FC236}">
                  <a16:creationId xmlns:a16="http://schemas.microsoft.com/office/drawing/2014/main" id="{DBEF478E-8DDC-A345-A8E1-A1D69FD16014}"/>
                </a:ext>
              </a:extLst>
            </p:cNvPr>
            <p:cNvSpPr/>
            <p:nvPr/>
          </p:nvSpPr>
          <p:spPr>
            <a:xfrm>
              <a:off x="0" y="0"/>
              <a:ext cx="5418494" cy="5119760"/>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21" name="Scale Expertise">
              <a:extLst>
                <a:ext uri="{FF2B5EF4-FFF2-40B4-BE49-F238E27FC236}">
                  <a16:creationId xmlns:a16="http://schemas.microsoft.com/office/drawing/2014/main" id="{812900D1-0A30-DD48-8B2B-273F7ED88147}"/>
                </a:ext>
              </a:extLst>
            </p:cNvPr>
            <p:cNvSpPr txBox="1"/>
            <p:nvPr/>
          </p:nvSpPr>
          <p:spPr>
            <a:xfrm>
              <a:off x="419408" y="852741"/>
              <a:ext cx="3402497" cy="2072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gn="l">
                <a:defRPr sz="2900">
                  <a:solidFill>
                    <a:srgbClr val="FFFFFF"/>
                  </a:solidFill>
                  <a:latin typeface="IBM Plex Sans"/>
                  <a:ea typeface="IBM Plex Sans"/>
                  <a:cs typeface="IBM Plex Sans"/>
                  <a:sym typeface="IBM Plex Sans"/>
                </a:defRPr>
              </a:lvl1pPr>
            </a:lstStyle>
            <a:p>
              <a:r>
                <a:rPr lang="en-US" sz="1600" dirty="0"/>
                <a:t>Bring expertise to everyone</a:t>
              </a:r>
              <a:endParaRPr sz="1600" dirty="0"/>
            </a:p>
          </p:txBody>
        </p:sp>
        <p:sp>
          <p:nvSpPr>
            <p:cNvPr id="22" name="Ensure tribal knowledge is recorded and put to use for years to come">
              <a:extLst>
                <a:ext uri="{FF2B5EF4-FFF2-40B4-BE49-F238E27FC236}">
                  <a16:creationId xmlns:a16="http://schemas.microsoft.com/office/drawing/2014/main" id="{FF65CE03-91F6-AA4D-8C68-962DF780BB79}"/>
                </a:ext>
              </a:extLst>
            </p:cNvPr>
            <p:cNvSpPr txBox="1"/>
            <p:nvPr/>
          </p:nvSpPr>
          <p:spPr>
            <a:xfrm>
              <a:off x="308677" y="3297996"/>
              <a:ext cx="4801142" cy="471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400" b="0">
                  <a:solidFill>
                    <a:srgbClr val="FFFFFF"/>
                  </a:solidFill>
                  <a:latin typeface="IBM Plex Sans"/>
                  <a:ea typeface="IBM Plex Sans"/>
                  <a:cs typeface="IBM Plex Sans"/>
                  <a:sym typeface="IBM Plex Sans"/>
                </a:defRPr>
              </a:lvl1pPr>
            </a:lstStyle>
            <a:p>
              <a:endParaRPr sz="900" dirty="0"/>
            </a:p>
          </p:txBody>
        </p:sp>
        <p:sp>
          <p:nvSpPr>
            <p:cNvPr id="23" name="Mail">
              <a:extLst>
                <a:ext uri="{FF2B5EF4-FFF2-40B4-BE49-F238E27FC236}">
                  <a16:creationId xmlns:a16="http://schemas.microsoft.com/office/drawing/2014/main" id="{E4B5C50D-AF07-1A4D-889D-6FE58A92EDFD}"/>
                </a:ext>
              </a:extLst>
            </p:cNvPr>
            <p:cNvSpPr/>
            <p:nvPr/>
          </p:nvSpPr>
          <p:spPr>
            <a:xfrm>
              <a:off x="419408" y="3651705"/>
              <a:ext cx="1346026" cy="850901"/>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grpSp>
      <p:grpSp>
        <p:nvGrpSpPr>
          <p:cNvPr id="24" name="Group">
            <a:extLst>
              <a:ext uri="{FF2B5EF4-FFF2-40B4-BE49-F238E27FC236}">
                <a16:creationId xmlns:a16="http://schemas.microsoft.com/office/drawing/2014/main" id="{F5D71D08-E491-4A4E-A4D3-72857B799F15}"/>
              </a:ext>
            </a:extLst>
          </p:cNvPr>
          <p:cNvGrpSpPr/>
          <p:nvPr/>
        </p:nvGrpSpPr>
        <p:grpSpPr>
          <a:xfrm>
            <a:off x="6964420" y="2778773"/>
            <a:ext cx="2031936" cy="1919911"/>
            <a:chOff x="27445" y="0"/>
            <a:chExt cx="5418494" cy="5119760"/>
          </a:xfrm>
        </p:grpSpPr>
        <p:sp>
          <p:nvSpPr>
            <p:cNvPr id="25" name="Rectangle">
              <a:extLst>
                <a:ext uri="{FF2B5EF4-FFF2-40B4-BE49-F238E27FC236}">
                  <a16:creationId xmlns:a16="http://schemas.microsoft.com/office/drawing/2014/main" id="{F916ED92-1987-3748-BB8D-CAF0BD747EC4}"/>
                </a:ext>
              </a:extLst>
            </p:cNvPr>
            <p:cNvSpPr/>
            <p:nvPr/>
          </p:nvSpPr>
          <p:spPr>
            <a:xfrm>
              <a:off x="27445" y="0"/>
              <a:ext cx="5418494" cy="5119760"/>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dirty="0"/>
            </a:p>
          </p:txBody>
        </p:sp>
        <p:sp>
          <p:nvSpPr>
            <p:cNvPr id="26" name="Train Faster and Smarter with Watson">
              <a:extLst>
                <a:ext uri="{FF2B5EF4-FFF2-40B4-BE49-F238E27FC236}">
                  <a16:creationId xmlns:a16="http://schemas.microsoft.com/office/drawing/2014/main" id="{46F4339F-D376-E940-B72C-38D31A22FEE0}"/>
                </a:ext>
              </a:extLst>
            </p:cNvPr>
            <p:cNvSpPr txBox="1"/>
            <p:nvPr/>
          </p:nvSpPr>
          <p:spPr>
            <a:xfrm>
              <a:off x="433205" y="665162"/>
              <a:ext cx="4185060" cy="2072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gn="l">
                <a:defRPr sz="2900">
                  <a:solidFill>
                    <a:srgbClr val="FFFFFF"/>
                  </a:solidFill>
                  <a:latin typeface="IBM Plex Sans"/>
                  <a:ea typeface="IBM Plex Sans"/>
                  <a:cs typeface="IBM Plex Sans"/>
                  <a:sym typeface="IBM Plex Sans"/>
                </a:defRPr>
              </a:lvl1pPr>
            </a:lstStyle>
            <a:p>
              <a:r>
                <a:rPr sz="1600" dirty="0"/>
                <a:t>Train Faster and Smarter with Watson</a:t>
              </a:r>
            </a:p>
          </p:txBody>
        </p:sp>
        <p:sp>
          <p:nvSpPr>
            <p:cNvPr id="27" name="By utilizing SDU (Smart Document Understanding) annotate and train documents faster so Watson can self learn.">
              <a:extLst>
                <a:ext uri="{FF2B5EF4-FFF2-40B4-BE49-F238E27FC236}">
                  <a16:creationId xmlns:a16="http://schemas.microsoft.com/office/drawing/2014/main" id="{AC24F7CE-1096-824C-ABB1-B4CD2A1B57A2}"/>
                </a:ext>
              </a:extLst>
            </p:cNvPr>
            <p:cNvSpPr txBox="1"/>
            <p:nvPr/>
          </p:nvSpPr>
          <p:spPr>
            <a:xfrm>
              <a:off x="433205" y="3111942"/>
              <a:ext cx="4606974" cy="471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400" b="0">
                  <a:solidFill>
                    <a:srgbClr val="FFFFFF"/>
                  </a:solidFill>
                  <a:latin typeface="IBM Plex Sans"/>
                  <a:ea typeface="IBM Plex Sans"/>
                  <a:cs typeface="IBM Plex Sans"/>
                  <a:sym typeface="IBM Plex Sans"/>
                </a:defRPr>
              </a:lvl1pPr>
            </a:lstStyle>
            <a:p>
              <a:endParaRPr sz="900" dirty="0"/>
            </a:p>
          </p:txBody>
        </p:sp>
        <p:sp>
          <p:nvSpPr>
            <p:cNvPr id="28" name="Line Graph">
              <a:extLst>
                <a:ext uri="{FF2B5EF4-FFF2-40B4-BE49-F238E27FC236}">
                  <a16:creationId xmlns:a16="http://schemas.microsoft.com/office/drawing/2014/main" id="{C543239D-5BB9-6049-AC2E-2656935642B8}"/>
                </a:ext>
              </a:extLst>
            </p:cNvPr>
            <p:cNvSpPr/>
            <p:nvPr/>
          </p:nvSpPr>
          <p:spPr>
            <a:xfrm>
              <a:off x="526997" y="3598699"/>
              <a:ext cx="853162" cy="850901"/>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6"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grpSp>
      <p:sp>
        <p:nvSpPr>
          <p:cNvPr id="29" name="For a given company, their customers have a branded, trusted, and personalized 'one stop shop', for all inbound and outbound communication">
            <a:extLst>
              <a:ext uri="{FF2B5EF4-FFF2-40B4-BE49-F238E27FC236}">
                <a16:creationId xmlns:a16="http://schemas.microsoft.com/office/drawing/2014/main" id="{6806DFE1-31A6-9440-A353-79E40B45520C}"/>
              </a:ext>
            </a:extLst>
          </p:cNvPr>
          <p:cNvSpPr txBox="1">
            <a:spLocks/>
          </p:cNvSpPr>
          <p:nvPr/>
        </p:nvSpPr>
        <p:spPr>
          <a:xfrm>
            <a:off x="537381" y="1025677"/>
            <a:ext cx="3597012" cy="31174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1400" b="0" i="0" u="none" strike="noStrike" cap="none" spc="0" baseline="0">
                <a:solidFill>
                  <a:srgbClr val="000000"/>
                </a:solidFill>
                <a:uFillTx/>
                <a:latin typeface="IBM Plex Sans"/>
                <a:ea typeface="IBM Plex Sans"/>
                <a:cs typeface="IBM Plex Sans"/>
                <a:sym typeface="IBM Plex Sans"/>
              </a:defRPr>
            </a:lvl1pPr>
            <a:lvl2pPr marL="171451"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a:ea typeface="IBM Plex Sans"/>
                <a:cs typeface="IBM Plex Sans"/>
                <a:sym typeface="IBM Plex Sans"/>
              </a:defRPr>
            </a:lvl2pPr>
            <a:lvl3pPr marL="34290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a:ea typeface="IBM Plex Sans"/>
                <a:cs typeface="IBM Plex Sans"/>
                <a:sym typeface="IBM Plex Sans"/>
              </a:defRPr>
            </a:lvl3pPr>
            <a:lvl4pPr marL="628657"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a:ea typeface="IBM Plex Sans"/>
                <a:cs typeface="IBM Plex Sans"/>
                <a:sym typeface="IBM Plex Sans"/>
              </a:defRPr>
            </a:lvl4pPr>
            <a:lvl5pPr marL="80328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a:lstStyle>
          <a:p>
            <a:pPr hangingPunct="1">
              <a:defRPr sz="2000">
                <a:solidFill>
                  <a:srgbClr val="FFFFFF"/>
                </a:solidFill>
              </a:defRPr>
            </a:pPr>
            <a:r>
              <a:rPr lang="en-US" sz="2000" dirty="0">
                <a:solidFill>
                  <a:schemeClr val="bg1"/>
                </a:solidFill>
              </a:rPr>
              <a:t>Empower experts with </a:t>
            </a:r>
            <a:r>
              <a:rPr lang="en-US" sz="2000" b="1" dirty="0">
                <a:solidFill>
                  <a:schemeClr val="bg1"/>
                </a:solidFill>
              </a:rPr>
              <a:t>instant access to critical information</a:t>
            </a:r>
            <a:r>
              <a:rPr lang="en-US" sz="2000" dirty="0">
                <a:solidFill>
                  <a:schemeClr val="bg1"/>
                </a:solidFill>
              </a:rPr>
              <a:t> with the leading AI powered search platform.</a:t>
            </a:r>
          </a:p>
        </p:txBody>
      </p:sp>
    </p:spTree>
    <p:extLst>
      <p:ext uri="{BB962C8B-B14F-4D97-AF65-F5344CB8AC3E}">
        <p14:creationId xmlns:p14="http://schemas.microsoft.com/office/powerpoint/2010/main" val="13400389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lide Number Placeholder"/>
          <p:cNvSpPr txBox="1">
            <a:spLocks noGrp="1"/>
          </p:cNvSpPr>
          <p:nvPr>
            <p:ph type="sldNum" sz="quarter" idx="2"/>
          </p:nvPr>
        </p:nvSpPr>
        <p:spPr>
          <a:xfrm>
            <a:off x="8788332" y="4807743"/>
            <a:ext cx="127001"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610" name="Title"/>
          <p:cNvSpPr txBox="1"/>
          <p:nvPr/>
        </p:nvSpPr>
        <p:spPr>
          <a:xfrm>
            <a:off x="210311" y="228600"/>
            <a:ext cx="4114736" cy="317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defRPr sz="2000"/>
            </a:lvl1pPr>
          </a:lstStyle>
          <a:p>
            <a:r>
              <a:rPr lang="en-US" dirty="0"/>
              <a:t>Characteristics of Expert Assist</a:t>
            </a:r>
            <a:endParaRPr dirty="0"/>
          </a:p>
        </p:txBody>
      </p:sp>
      <p:sp>
        <p:nvSpPr>
          <p:cNvPr id="38" name="Footer Placeholder">
            <a:extLst>
              <a:ext uri="{FF2B5EF4-FFF2-40B4-BE49-F238E27FC236}">
                <a16:creationId xmlns:a16="http://schemas.microsoft.com/office/drawing/2014/main" id="{31815AC1-AD4A-3E45-B09A-5C7DE801ABDD}"/>
              </a:ext>
            </a:extLst>
          </p:cNvPr>
          <p:cNvSpPr txBox="1"/>
          <p:nvPr/>
        </p:nvSpPr>
        <p:spPr>
          <a:xfrm>
            <a:off x="228666" y="4825077"/>
            <a:ext cx="4114735"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lvl1pPr>
          </a:lstStyle>
          <a:p>
            <a:r>
              <a:rPr lang="en-US" dirty="0">
                <a:latin typeface="IBM Plex Sans" panose="020B0503050000000000" pitchFamily="34" charset="77"/>
              </a:rPr>
              <a:t>IBM </a:t>
            </a:r>
            <a:r>
              <a:rPr lang="en-US" b="1" dirty="0">
                <a:latin typeface="IBM Plex Sans Medium" panose="020B0503050000000000" pitchFamily="34" charset="77"/>
                <a:ea typeface="IBM Plex Sans SemiBold"/>
                <a:cs typeface="IBM Plex Sans SemiBold"/>
                <a:sym typeface="IBM Plex Sans SemiBold"/>
              </a:rPr>
              <a:t>Cloud and Cognitive Software</a:t>
            </a:r>
            <a:r>
              <a:rPr lang="en-US" b="1" dirty="0">
                <a:latin typeface="IBM Plex Sans Medium" panose="020B0503050000000000" pitchFamily="34" charset="77"/>
              </a:rPr>
              <a:t> </a:t>
            </a:r>
            <a:r>
              <a:rPr lang="en-US" dirty="0">
                <a:latin typeface="IBM Plex Sans" panose="020B0503050000000000" pitchFamily="34" charset="77"/>
              </a:rPr>
              <a:t>Fast Start 2020</a:t>
            </a:r>
            <a:endParaRPr dirty="0"/>
          </a:p>
        </p:txBody>
      </p:sp>
      <p:grpSp>
        <p:nvGrpSpPr>
          <p:cNvPr id="4" name="Group 3">
            <a:extLst>
              <a:ext uri="{FF2B5EF4-FFF2-40B4-BE49-F238E27FC236}">
                <a16:creationId xmlns:a16="http://schemas.microsoft.com/office/drawing/2014/main" id="{3D9A0A61-C785-674C-9A20-B03F1346A528}"/>
              </a:ext>
            </a:extLst>
          </p:cNvPr>
          <p:cNvGrpSpPr/>
          <p:nvPr/>
        </p:nvGrpSpPr>
        <p:grpSpPr>
          <a:xfrm>
            <a:off x="556465" y="1501439"/>
            <a:ext cx="1982083" cy="1919911"/>
            <a:chOff x="556465" y="1501439"/>
            <a:chExt cx="1982083" cy="1919911"/>
          </a:xfrm>
        </p:grpSpPr>
        <p:sp>
          <p:nvSpPr>
            <p:cNvPr id="12" name="Rectangle">
              <a:extLst>
                <a:ext uri="{FF2B5EF4-FFF2-40B4-BE49-F238E27FC236}">
                  <a16:creationId xmlns:a16="http://schemas.microsoft.com/office/drawing/2014/main" id="{42F48F1E-4E26-3E45-B7E1-26E1FDD3BF5A}"/>
                </a:ext>
              </a:extLst>
            </p:cNvPr>
            <p:cNvSpPr/>
            <p:nvPr/>
          </p:nvSpPr>
          <p:spPr>
            <a:xfrm>
              <a:off x="556465" y="1501439"/>
              <a:ext cx="1982083" cy="1919911"/>
            </a:xfrm>
            <a:prstGeom prst="rect">
              <a:avLst/>
            </a:prstGeom>
            <a:solidFill>
              <a:srgbClr val="DDDDDD"/>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dirty="0"/>
            </a:p>
          </p:txBody>
        </p:sp>
        <p:sp>
          <p:nvSpPr>
            <p:cNvPr id="13" name="Reduce amount of time experts search for information">
              <a:extLst>
                <a:ext uri="{FF2B5EF4-FFF2-40B4-BE49-F238E27FC236}">
                  <a16:creationId xmlns:a16="http://schemas.microsoft.com/office/drawing/2014/main" id="{C06D3096-4CCC-2D48-9E22-760E979BBE58}"/>
                </a:ext>
              </a:extLst>
            </p:cNvPr>
            <p:cNvSpPr txBox="1"/>
            <p:nvPr/>
          </p:nvSpPr>
          <p:spPr>
            <a:xfrm>
              <a:off x="708457" y="1998059"/>
              <a:ext cx="1653237" cy="5309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gn="l">
                <a:defRPr sz="2900">
                  <a:solidFill>
                    <a:srgbClr val="FFFFFF"/>
                  </a:solidFill>
                  <a:latin typeface="IBM Plex Sans"/>
                  <a:ea typeface="IBM Plex Sans"/>
                  <a:cs typeface="IBM Plex Sans"/>
                  <a:sym typeface="IBM Plex Sans"/>
                </a:defRPr>
              </a:lvl1pPr>
            </a:lstStyle>
            <a:p>
              <a:pPr algn="ctr"/>
              <a:r>
                <a:rPr lang="en-US" sz="1600" dirty="0">
                  <a:solidFill>
                    <a:schemeClr val="bg1"/>
                  </a:solidFill>
                </a:rPr>
                <a:t>Complex or large quantities of data</a:t>
              </a:r>
            </a:p>
          </p:txBody>
        </p:sp>
        <p:pic>
          <p:nvPicPr>
            <p:cNvPr id="29" name="Graphic 28">
              <a:extLst>
                <a:ext uri="{FF2B5EF4-FFF2-40B4-BE49-F238E27FC236}">
                  <a16:creationId xmlns:a16="http://schemas.microsoft.com/office/drawing/2014/main" id="{79551B34-A270-3C40-AAE0-B4E07F57C3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5402" y="2693825"/>
              <a:ext cx="432689" cy="494503"/>
            </a:xfrm>
            <a:prstGeom prst="rect">
              <a:avLst/>
            </a:prstGeom>
          </p:spPr>
        </p:pic>
      </p:grpSp>
      <p:grpSp>
        <p:nvGrpSpPr>
          <p:cNvPr id="3" name="Group 2">
            <a:extLst>
              <a:ext uri="{FF2B5EF4-FFF2-40B4-BE49-F238E27FC236}">
                <a16:creationId xmlns:a16="http://schemas.microsoft.com/office/drawing/2014/main" id="{9CBF9269-9E83-6C47-8AE9-CE0207575097}"/>
              </a:ext>
            </a:extLst>
          </p:cNvPr>
          <p:cNvGrpSpPr/>
          <p:nvPr/>
        </p:nvGrpSpPr>
        <p:grpSpPr>
          <a:xfrm>
            <a:off x="3504963" y="1501439"/>
            <a:ext cx="1982083" cy="1919911"/>
            <a:chOff x="3206490" y="1501439"/>
            <a:chExt cx="1982083" cy="1919911"/>
          </a:xfrm>
        </p:grpSpPr>
        <p:sp>
          <p:nvSpPr>
            <p:cNvPr id="16" name="Rectangle">
              <a:extLst>
                <a:ext uri="{FF2B5EF4-FFF2-40B4-BE49-F238E27FC236}">
                  <a16:creationId xmlns:a16="http://schemas.microsoft.com/office/drawing/2014/main" id="{D60F0014-85A6-254E-B1FF-37F48E53746C}"/>
                </a:ext>
              </a:extLst>
            </p:cNvPr>
            <p:cNvSpPr/>
            <p:nvPr/>
          </p:nvSpPr>
          <p:spPr>
            <a:xfrm>
              <a:off x="3206490" y="1501439"/>
              <a:ext cx="1982083" cy="1919911"/>
            </a:xfrm>
            <a:prstGeom prst="rect">
              <a:avLst/>
            </a:prstGeom>
            <a:solidFill>
              <a:srgbClr val="DDDDDD"/>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dirty="0">
                <a:solidFill>
                  <a:schemeClr val="bg1"/>
                </a:solidFill>
              </a:endParaRPr>
            </a:p>
          </p:txBody>
        </p:sp>
        <p:sp>
          <p:nvSpPr>
            <p:cNvPr id="17" name="Reduce amount of time experts search for information">
              <a:extLst>
                <a:ext uri="{FF2B5EF4-FFF2-40B4-BE49-F238E27FC236}">
                  <a16:creationId xmlns:a16="http://schemas.microsoft.com/office/drawing/2014/main" id="{03B294E1-C626-A24F-85D2-BA479D55E3CC}"/>
                </a:ext>
              </a:extLst>
            </p:cNvPr>
            <p:cNvSpPr txBox="1"/>
            <p:nvPr/>
          </p:nvSpPr>
          <p:spPr>
            <a:xfrm>
              <a:off x="3358482" y="1998059"/>
              <a:ext cx="1653237" cy="5309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gn="l">
                <a:defRPr sz="2900">
                  <a:solidFill>
                    <a:srgbClr val="FFFFFF"/>
                  </a:solidFill>
                  <a:latin typeface="IBM Plex Sans"/>
                  <a:ea typeface="IBM Plex Sans"/>
                  <a:cs typeface="IBM Plex Sans"/>
                  <a:sym typeface="IBM Plex Sans"/>
                </a:defRPr>
              </a:lvl1pPr>
            </a:lstStyle>
            <a:p>
              <a:pPr algn="ctr"/>
              <a:r>
                <a:rPr lang="en-US" sz="1600" dirty="0">
                  <a:solidFill>
                    <a:schemeClr val="bg1"/>
                  </a:solidFill>
                </a:rPr>
                <a:t>Low utilization of data</a:t>
              </a:r>
            </a:p>
          </p:txBody>
        </p:sp>
        <p:pic>
          <p:nvPicPr>
            <p:cNvPr id="30" name="Graphic 29">
              <a:extLst>
                <a:ext uri="{FF2B5EF4-FFF2-40B4-BE49-F238E27FC236}">
                  <a16:creationId xmlns:a16="http://schemas.microsoft.com/office/drawing/2014/main" id="{35640152-7E49-F34B-A056-008F9A1D61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70216" y="2731492"/>
              <a:ext cx="429768" cy="429768"/>
            </a:xfrm>
            <a:prstGeom prst="rect">
              <a:avLst/>
            </a:prstGeom>
          </p:spPr>
        </p:pic>
      </p:grpSp>
      <p:grpSp>
        <p:nvGrpSpPr>
          <p:cNvPr id="2" name="Group 1">
            <a:extLst>
              <a:ext uri="{FF2B5EF4-FFF2-40B4-BE49-F238E27FC236}">
                <a16:creationId xmlns:a16="http://schemas.microsoft.com/office/drawing/2014/main" id="{9B4BFFFB-363A-3D4C-9B38-AA706BD3D844}"/>
              </a:ext>
            </a:extLst>
          </p:cNvPr>
          <p:cNvGrpSpPr/>
          <p:nvPr/>
        </p:nvGrpSpPr>
        <p:grpSpPr>
          <a:xfrm>
            <a:off x="6453460" y="1492967"/>
            <a:ext cx="1982083" cy="1919911"/>
            <a:chOff x="5856515" y="1501438"/>
            <a:chExt cx="1982083" cy="1919911"/>
          </a:xfrm>
        </p:grpSpPr>
        <p:sp>
          <p:nvSpPr>
            <p:cNvPr id="26" name="Rectangle">
              <a:extLst>
                <a:ext uri="{FF2B5EF4-FFF2-40B4-BE49-F238E27FC236}">
                  <a16:creationId xmlns:a16="http://schemas.microsoft.com/office/drawing/2014/main" id="{9E2256AF-A818-1346-9583-8A5071C2A51A}"/>
                </a:ext>
              </a:extLst>
            </p:cNvPr>
            <p:cNvSpPr/>
            <p:nvPr/>
          </p:nvSpPr>
          <p:spPr>
            <a:xfrm>
              <a:off x="5856515" y="1501438"/>
              <a:ext cx="1982083" cy="1919911"/>
            </a:xfrm>
            <a:prstGeom prst="rect">
              <a:avLst/>
            </a:prstGeom>
            <a:solidFill>
              <a:srgbClr val="DDDDDD"/>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dirty="0">
                <a:solidFill>
                  <a:schemeClr val="bg1"/>
                </a:solidFill>
              </a:endParaRPr>
            </a:p>
          </p:txBody>
        </p:sp>
        <p:sp>
          <p:nvSpPr>
            <p:cNvPr id="27" name="Reduce amount of time experts search for information">
              <a:extLst>
                <a:ext uri="{FF2B5EF4-FFF2-40B4-BE49-F238E27FC236}">
                  <a16:creationId xmlns:a16="http://schemas.microsoft.com/office/drawing/2014/main" id="{FCAA6DD2-2798-614B-A1CC-8658ADBFEE69}"/>
                </a:ext>
              </a:extLst>
            </p:cNvPr>
            <p:cNvSpPr txBox="1"/>
            <p:nvPr/>
          </p:nvSpPr>
          <p:spPr>
            <a:xfrm>
              <a:off x="6008507" y="1998058"/>
              <a:ext cx="1653237" cy="5309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gn="l">
                <a:defRPr sz="2900">
                  <a:solidFill>
                    <a:srgbClr val="FFFFFF"/>
                  </a:solidFill>
                  <a:latin typeface="IBM Plex Sans"/>
                  <a:ea typeface="IBM Plex Sans"/>
                  <a:cs typeface="IBM Plex Sans"/>
                  <a:sym typeface="IBM Plex Sans"/>
                </a:defRPr>
              </a:lvl1pPr>
            </a:lstStyle>
            <a:p>
              <a:pPr algn="ctr"/>
              <a:r>
                <a:rPr lang="en-US" sz="1600" dirty="0">
                  <a:solidFill>
                    <a:schemeClr val="bg1"/>
                  </a:solidFill>
                </a:rPr>
                <a:t>Expert user with information need</a:t>
              </a:r>
            </a:p>
          </p:txBody>
        </p:sp>
        <p:pic>
          <p:nvPicPr>
            <p:cNvPr id="31" name="Picture 30">
              <a:extLst>
                <a:ext uri="{FF2B5EF4-FFF2-40B4-BE49-F238E27FC236}">
                  <a16:creationId xmlns:a16="http://schemas.microsoft.com/office/drawing/2014/main" id="{2B41931B-9F8A-424A-AE06-5A302E07F98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60805" y="2639688"/>
              <a:ext cx="548640" cy="548640"/>
            </a:xfrm>
            <a:prstGeom prst="rect">
              <a:avLst/>
            </a:prstGeom>
          </p:spPr>
        </p:pic>
      </p:grpSp>
    </p:spTree>
    <p:extLst>
      <p:ext uri="{BB962C8B-B14F-4D97-AF65-F5344CB8AC3E}">
        <p14:creationId xmlns:p14="http://schemas.microsoft.com/office/powerpoint/2010/main" val="747226764"/>
      </p:ext>
    </p:extLst>
  </p:cSld>
  <p:clrMapOvr>
    <a:masterClrMapping/>
  </p:clrMapOvr>
  <p:transition spd="med"/>
</p:sld>
</file>

<file path=ppt/theme/theme1.xml><?xml version="1.0" encoding="utf-8"?>
<a:theme xmlns:a="http://schemas.openxmlformats.org/drawingml/2006/main" name="blk_background_2017">
  <a:themeElements>
    <a:clrScheme name="blk_background_2017">
      <a:dk1>
        <a:srgbClr val="000000"/>
      </a:dk1>
      <a:lt1>
        <a:srgbClr val="000000"/>
      </a:lt1>
      <a:dk2>
        <a:srgbClr val="A7A7A7"/>
      </a:dk2>
      <a:lt2>
        <a:srgbClr val="535353"/>
      </a:lt2>
      <a:accent1>
        <a:srgbClr val="6BA5FF"/>
      </a:accent1>
      <a:accent2>
        <a:srgbClr val="0F6DFF"/>
      </a:accent2>
      <a:accent3>
        <a:srgbClr val="0549DA"/>
      </a:accent3>
      <a:accent4>
        <a:srgbClr val="0DB5B3"/>
      </a:accent4>
      <a:accent5>
        <a:srgbClr val="4F2096"/>
      </a:accent5>
      <a:accent6>
        <a:srgbClr val="914BFA"/>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31973"/>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9D0A33B2-E3C2-4B44-9705-B61D36DE01EA}"/>
    </a:ext>
  </a:extLst>
</a:theme>
</file>

<file path=ppt/theme/theme3.xml><?xml version="1.0" encoding="utf-8"?>
<a:theme xmlns:a="http://schemas.openxmlformats.org/drawingml/2006/main" name="blk_background_2017">
  <a:themeElements>
    <a:clrScheme name="blk_background_2017">
      <a:dk1>
        <a:srgbClr val="000000"/>
      </a:dk1>
      <a:lt1>
        <a:srgbClr val="FFFFFF"/>
      </a:lt1>
      <a:dk2>
        <a:srgbClr val="A7A7A7"/>
      </a:dk2>
      <a:lt2>
        <a:srgbClr val="535353"/>
      </a:lt2>
      <a:accent1>
        <a:srgbClr val="6BA5FF"/>
      </a:accent1>
      <a:accent2>
        <a:srgbClr val="0F6DFF"/>
      </a:accent2>
      <a:accent3>
        <a:srgbClr val="0549DA"/>
      </a:accent3>
      <a:accent4>
        <a:srgbClr val="0DB5B3"/>
      </a:accent4>
      <a:accent5>
        <a:srgbClr val="4F2096"/>
      </a:accent5>
      <a:accent6>
        <a:srgbClr val="914BFA"/>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31973"/>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1255</TotalTime>
  <Words>3313</Words>
  <Application>Microsoft Office PowerPoint</Application>
  <PresentationFormat>On-screen Show (16:9)</PresentationFormat>
  <Paragraphs>555</Paragraphs>
  <Slides>46</Slides>
  <Notes>14</Notes>
  <HiddenSlides>0</HiddenSlides>
  <MMClips>0</MMClip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blk_background_2017</vt:lpstr>
      <vt:lpstr>1_dk_blu_background_2017</vt:lpstr>
      <vt:lpstr>J0556 IBM Cloud and Cognitive Software Fast Start 2020 Using Discovery 2.1 for Expert Assist and Content Mining    Angel Montesdeoca Offering Manager Watson Discovery  John Pecorari Offering Manager Watson Discovery</vt:lpstr>
      <vt:lpstr>PowerPoint Presentation</vt:lpstr>
      <vt:lpstr>PowerPoint Presentation</vt:lpstr>
      <vt:lpstr>PowerPoint Presentation</vt:lpstr>
      <vt:lpstr>PowerPoint Presentation</vt:lpstr>
      <vt:lpstr>PowerPoint Presentation</vt:lpstr>
      <vt:lpstr>What is Expert Assist?</vt:lpstr>
      <vt:lpstr>PowerPoint Presentation</vt:lpstr>
      <vt:lpstr>PowerPoint Presentation</vt:lpstr>
      <vt:lpstr>PowerPoint Presentation</vt:lpstr>
      <vt:lpstr>PowerPoint Presentation</vt:lpstr>
      <vt:lpstr>Why Discovery?</vt:lpstr>
      <vt:lpstr>PowerPoint Presentation</vt:lpstr>
      <vt:lpstr>PowerPoint Presentation</vt:lpstr>
      <vt:lpstr>Demos and What’s New</vt:lpstr>
      <vt:lpstr>PowerPoint Presentation</vt:lpstr>
      <vt:lpstr>PowerPoint Presentation</vt:lpstr>
      <vt:lpstr>PowerPoint Presentation</vt:lpstr>
      <vt:lpstr>Demo</vt:lpstr>
      <vt:lpstr>PowerPoint Presentation</vt:lpstr>
      <vt:lpstr>Demo</vt:lpstr>
      <vt:lpstr>PowerPoint Presentation</vt:lpstr>
      <vt:lpstr>Demo</vt:lpstr>
      <vt:lpstr>PowerPoint Presentation</vt:lpstr>
      <vt:lpstr>Demo</vt:lpstr>
      <vt:lpstr>PowerPoint Presentation</vt:lpstr>
      <vt:lpstr>PowerPoint Presentation</vt:lpstr>
      <vt:lpstr>Roadmap</vt:lpstr>
      <vt:lpstr>PowerPoint Presentation</vt:lpstr>
      <vt:lpstr>Our Vision</vt:lpstr>
      <vt:lpstr>PowerPoint Presentation</vt:lpstr>
      <vt:lpstr>PowerPoint Presentation</vt:lpstr>
      <vt:lpstr>Demo</vt:lpstr>
      <vt:lpstr>PowerPoint Presentation</vt:lpstr>
      <vt:lpstr>PowerPoint Presentation</vt:lpstr>
      <vt:lpstr>PowerPoint Presentation</vt:lpstr>
      <vt:lpstr>What About WEX?</vt:lpstr>
      <vt:lpstr>PowerPoint Presentation</vt:lpstr>
      <vt:lpstr>PowerPoint Presentation</vt:lpstr>
      <vt:lpstr>Pricing and Sizing</vt:lpstr>
      <vt:lpstr>PowerPoint Presentation</vt:lpstr>
      <vt:lpstr>PowerPoint Presentation</vt:lpstr>
      <vt:lpstr>PowerPoint Presentation</vt:lpstr>
      <vt:lpstr>PowerPoint Presentation</vt:lpstr>
      <vt:lpstr>IBM Cloud and Cognitive Software Fast Start 2020 Session 22  Please give us your feedback – Access the survey link at the bottom of the session details in the mobile app  Angel Montesdeoca Offering Manager, Watson Discovery Angel@ibm.com   John Pecorari Offering Manager,Watson Discovery jpecorari@us.ibm.com</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FastStart 2020 - Session 22 Expert Assist</dc:title>
  <dc:subject/>
  <dc:creator>Farzana Sedillo</dc:creator>
  <cp:keywords/>
  <dc:description/>
  <cp:lastModifiedBy>Angel Montesdeoca</cp:lastModifiedBy>
  <cp:revision>41</cp:revision>
  <dcterms:modified xsi:type="dcterms:W3CDTF">2020-02-17T17:26:32Z</dcterms:modified>
  <cp:category/>
</cp:coreProperties>
</file>